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36"/>
  </p:notesMasterIdLst>
  <p:sldIdLst>
    <p:sldId id="256" r:id="rId2"/>
    <p:sldId id="257" r:id="rId3"/>
    <p:sldId id="270" r:id="rId4"/>
    <p:sldId id="261" r:id="rId5"/>
    <p:sldId id="262" r:id="rId6"/>
    <p:sldId id="263" r:id="rId7"/>
    <p:sldId id="264" r:id="rId8"/>
    <p:sldId id="265" r:id="rId9"/>
    <p:sldId id="266" r:id="rId10"/>
    <p:sldId id="268" r:id="rId11"/>
    <p:sldId id="317" r:id="rId12"/>
    <p:sldId id="271" r:id="rId13"/>
    <p:sldId id="275" r:id="rId14"/>
    <p:sldId id="273" r:id="rId15"/>
    <p:sldId id="272" r:id="rId16"/>
    <p:sldId id="277" r:id="rId17"/>
    <p:sldId id="280" r:id="rId18"/>
    <p:sldId id="281" r:id="rId19"/>
    <p:sldId id="355" r:id="rId20"/>
    <p:sldId id="420" r:id="rId21"/>
    <p:sldId id="421" r:id="rId22"/>
    <p:sldId id="299" r:id="rId23"/>
    <p:sldId id="297" r:id="rId24"/>
    <p:sldId id="296" r:id="rId25"/>
    <p:sldId id="298" r:id="rId26"/>
    <p:sldId id="349" r:id="rId27"/>
    <p:sldId id="350" r:id="rId28"/>
    <p:sldId id="295" r:id="rId29"/>
    <p:sldId id="292" r:id="rId30"/>
    <p:sldId id="267" r:id="rId31"/>
    <p:sldId id="307" r:id="rId32"/>
    <p:sldId id="351" r:id="rId33"/>
    <p:sldId id="306" r:id="rId34"/>
    <p:sldId id="308" r:id="rId35"/>
    <p:sldId id="339" r:id="rId36"/>
    <p:sldId id="422" r:id="rId37"/>
    <p:sldId id="342" r:id="rId38"/>
    <p:sldId id="353" r:id="rId39"/>
    <p:sldId id="345" r:id="rId40"/>
    <p:sldId id="344" r:id="rId41"/>
    <p:sldId id="346" r:id="rId42"/>
    <p:sldId id="347" r:id="rId43"/>
    <p:sldId id="348" r:id="rId44"/>
    <p:sldId id="354" r:id="rId45"/>
    <p:sldId id="338" r:id="rId46"/>
    <p:sldId id="340" r:id="rId47"/>
    <p:sldId id="341" r:id="rId48"/>
    <p:sldId id="424" r:id="rId49"/>
    <p:sldId id="423" r:id="rId50"/>
    <p:sldId id="426" r:id="rId51"/>
    <p:sldId id="427" r:id="rId52"/>
    <p:sldId id="425" r:id="rId53"/>
    <p:sldId id="300" r:id="rId54"/>
    <p:sldId id="309" r:id="rId55"/>
    <p:sldId id="428" r:id="rId56"/>
    <p:sldId id="318" r:id="rId57"/>
    <p:sldId id="305" r:id="rId58"/>
    <p:sldId id="432" r:id="rId59"/>
    <p:sldId id="310" r:id="rId60"/>
    <p:sldId id="319" r:id="rId61"/>
    <p:sldId id="304" r:id="rId62"/>
    <p:sldId id="303" r:id="rId63"/>
    <p:sldId id="429" r:id="rId64"/>
    <p:sldId id="311" r:id="rId65"/>
    <p:sldId id="431" r:id="rId66"/>
    <p:sldId id="430" r:id="rId67"/>
    <p:sldId id="320" r:id="rId68"/>
    <p:sldId id="302" r:id="rId69"/>
    <p:sldId id="301" r:id="rId70"/>
    <p:sldId id="312" r:id="rId71"/>
    <p:sldId id="315" r:id="rId72"/>
    <p:sldId id="327" r:id="rId73"/>
    <p:sldId id="326" r:id="rId74"/>
    <p:sldId id="358" r:id="rId75"/>
    <p:sldId id="359" r:id="rId76"/>
    <p:sldId id="360" r:id="rId77"/>
    <p:sldId id="361" r:id="rId78"/>
    <p:sldId id="260" r:id="rId79"/>
    <p:sldId id="405" r:id="rId80"/>
    <p:sldId id="406" r:id="rId81"/>
    <p:sldId id="407" r:id="rId82"/>
    <p:sldId id="408" r:id="rId83"/>
    <p:sldId id="409" r:id="rId84"/>
    <p:sldId id="410" r:id="rId85"/>
    <p:sldId id="411" r:id="rId86"/>
    <p:sldId id="316" r:id="rId87"/>
    <p:sldId id="412" r:id="rId88"/>
    <p:sldId id="413" r:id="rId89"/>
    <p:sldId id="414" r:id="rId90"/>
    <p:sldId id="321" r:id="rId91"/>
    <p:sldId id="415" r:id="rId92"/>
    <p:sldId id="416" r:id="rId93"/>
    <p:sldId id="417" r:id="rId94"/>
    <p:sldId id="418" r:id="rId95"/>
    <p:sldId id="419" r:id="rId96"/>
    <p:sldId id="331" r:id="rId97"/>
    <p:sldId id="332" r:id="rId98"/>
    <p:sldId id="333" r:id="rId99"/>
    <p:sldId id="259" r:id="rId100"/>
    <p:sldId id="362" r:id="rId101"/>
    <p:sldId id="363" r:id="rId102"/>
    <p:sldId id="364" r:id="rId103"/>
    <p:sldId id="365" r:id="rId104"/>
    <p:sldId id="366" r:id="rId105"/>
    <p:sldId id="367" r:id="rId106"/>
    <p:sldId id="368" r:id="rId107"/>
    <p:sldId id="369" r:id="rId108"/>
    <p:sldId id="370" r:id="rId109"/>
    <p:sldId id="371" r:id="rId110"/>
    <p:sldId id="374" r:id="rId111"/>
    <p:sldId id="375" r:id="rId112"/>
    <p:sldId id="376" r:id="rId113"/>
    <p:sldId id="377" r:id="rId114"/>
    <p:sldId id="378" r:id="rId115"/>
    <p:sldId id="379" r:id="rId116"/>
    <p:sldId id="380" r:id="rId117"/>
    <p:sldId id="381" r:id="rId118"/>
    <p:sldId id="382" r:id="rId119"/>
    <p:sldId id="383" r:id="rId120"/>
    <p:sldId id="384" r:id="rId121"/>
    <p:sldId id="385" r:id="rId122"/>
    <p:sldId id="386" r:id="rId123"/>
    <p:sldId id="387" r:id="rId124"/>
    <p:sldId id="388" r:id="rId125"/>
    <p:sldId id="389" r:id="rId126"/>
    <p:sldId id="390" r:id="rId127"/>
    <p:sldId id="391" r:id="rId128"/>
    <p:sldId id="392" r:id="rId129"/>
    <p:sldId id="393" r:id="rId130"/>
    <p:sldId id="394" r:id="rId131"/>
    <p:sldId id="395" r:id="rId132"/>
    <p:sldId id="396" r:id="rId133"/>
    <p:sldId id="397" r:id="rId134"/>
    <p:sldId id="398" r:id="rId1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92593" autoAdjust="0"/>
  </p:normalViewPr>
  <p:slideViewPr>
    <p:cSldViewPr snapToGrid="0">
      <p:cViewPr varScale="1">
        <p:scale>
          <a:sx n="63" d="100"/>
          <a:sy n="63" d="100"/>
        </p:scale>
        <p:origin x="996" y="-12"/>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Tỉ lệ chi phí triển khai giải pháp ERP (tham khảo)</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F6D-4190-B079-3412A7655A8F}"/>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F6D-4190-B079-3412A7655A8F}"/>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F6D-4190-B079-3412A7655A8F}"/>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F6D-4190-B079-3412A7655A8F}"/>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F6D-4190-B079-3412A7655A8F}"/>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Phần cứng</c:v>
                </c:pt>
                <c:pt idx="1">
                  <c:v>Phần mềm</c:v>
                </c:pt>
                <c:pt idx="2">
                  <c:v>Đào tạo và quản trị sự thay đổi </c:v>
                </c:pt>
                <c:pt idx="3">
                  <c:v>Chuyển đổi dữ liệu</c:v>
                </c:pt>
                <c:pt idx="4">
                  <c:v>Tái cấu trúc</c:v>
                </c:pt>
              </c:strCache>
            </c:strRef>
          </c:cat>
          <c:val>
            <c:numRef>
              <c:f>Sheet1!$B$2:$B$6</c:f>
              <c:numCache>
                <c:formatCode>0%</c:formatCode>
                <c:ptCount val="5"/>
                <c:pt idx="0">
                  <c:v>0.12</c:v>
                </c:pt>
                <c:pt idx="1">
                  <c:v>0.15</c:v>
                </c:pt>
                <c:pt idx="2">
                  <c:v>0.15</c:v>
                </c:pt>
                <c:pt idx="3">
                  <c:v>0.15</c:v>
                </c:pt>
                <c:pt idx="4">
                  <c:v>0.43</c:v>
                </c:pt>
              </c:numCache>
            </c:numRef>
          </c:val>
          <c:extLst>
            <c:ext xmlns:c16="http://schemas.microsoft.com/office/drawing/2014/chart" uri="{C3380CC4-5D6E-409C-BE32-E72D297353CC}">
              <c16:uniqueId val="{00000000-7F43-40BE-BC31-E49F66532A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5480816551904784"/>
          <c:y val="0.30300189290115831"/>
          <c:w val="0.23749141281718006"/>
          <c:h val="0.5267248450872412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13D88E-E44C-416A-9D30-CE30818EA7A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0A883786-5A2F-46F3-945B-956C8D735652}">
      <dgm:prSet phldrT="[Text]"/>
      <dgm:spPr/>
      <dgm:t>
        <a:bodyPr/>
        <a:lstStyle/>
        <a:p>
          <a:r>
            <a:rPr lang="vi-VN" b="1" dirty="0"/>
            <a:t>Chương 5 PHÁT TRIỂN HỆ THỐNG THÔNG TIN</a:t>
          </a:r>
          <a:endParaRPr lang="en-US" b="1" dirty="0"/>
        </a:p>
      </dgm:t>
    </dgm:pt>
    <dgm:pt modelId="{0667BCE6-527B-431E-90CA-04A33887F220}" type="parTrans" cxnId="{F6CE5906-DDD6-44E4-95EA-0757E7F85E69}">
      <dgm:prSet/>
      <dgm:spPr/>
      <dgm:t>
        <a:bodyPr/>
        <a:lstStyle/>
        <a:p>
          <a:endParaRPr lang="en-US"/>
        </a:p>
      </dgm:t>
    </dgm:pt>
    <dgm:pt modelId="{FFDAA085-51E7-4392-8EDF-79F95F2A70CB}" type="sibTrans" cxnId="{F6CE5906-DDD6-44E4-95EA-0757E7F85E69}">
      <dgm:prSet/>
      <dgm:spPr/>
      <dgm:t>
        <a:bodyPr/>
        <a:lstStyle/>
        <a:p>
          <a:endParaRPr lang="en-US"/>
        </a:p>
      </dgm:t>
    </dgm:pt>
    <dgm:pt modelId="{BF5A6A64-760F-43F4-B747-CC31EE2155D5}">
      <dgm:prSet/>
      <dgm:spPr/>
      <dgm:t>
        <a:bodyPr/>
        <a:lstStyle/>
        <a:p>
          <a:r>
            <a:rPr lang="vi-VN" b="1" dirty="0"/>
            <a:t>Chương 2 CÁC THÀNH PHẦN CỦA HTTT</a:t>
          </a:r>
          <a:endParaRPr lang="en-US" b="1" dirty="0"/>
        </a:p>
      </dgm:t>
    </dgm:pt>
    <dgm:pt modelId="{8D9F62D6-655B-46D5-BF58-D21E2FDB1BF2}" type="parTrans" cxnId="{5F6CB353-CFB0-426D-9CAE-42E694EB2262}">
      <dgm:prSet/>
      <dgm:spPr/>
      <dgm:t>
        <a:bodyPr/>
        <a:lstStyle/>
        <a:p>
          <a:endParaRPr lang="en-US"/>
        </a:p>
      </dgm:t>
    </dgm:pt>
    <dgm:pt modelId="{6E4A63A4-6399-4C2A-A2D6-14FF3FC089A9}" type="sibTrans" cxnId="{5F6CB353-CFB0-426D-9CAE-42E694EB2262}">
      <dgm:prSet/>
      <dgm:spPr/>
      <dgm:t>
        <a:bodyPr/>
        <a:lstStyle/>
        <a:p>
          <a:endParaRPr lang="en-US"/>
        </a:p>
      </dgm:t>
    </dgm:pt>
    <dgm:pt modelId="{E18B8CC7-F8A8-491E-8A9C-0017A3054CE5}">
      <dgm:prSet/>
      <dgm:spPr/>
      <dgm:t>
        <a:bodyPr/>
        <a:lstStyle/>
        <a:p>
          <a:r>
            <a:rPr lang="vi-VN" b="1" dirty="0"/>
            <a:t>Chương 1 CÁC KHÁI NIỆM CƠ SỞ VỀ HTTT</a:t>
          </a:r>
          <a:endParaRPr lang="en-US" b="1" dirty="0"/>
        </a:p>
      </dgm:t>
    </dgm:pt>
    <dgm:pt modelId="{1C91ACBF-B52C-4712-ABE2-43308E523B00}" type="parTrans" cxnId="{9080380F-C330-41CD-8E03-F982FF5B176F}">
      <dgm:prSet/>
      <dgm:spPr/>
      <dgm:t>
        <a:bodyPr/>
        <a:lstStyle/>
        <a:p>
          <a:endParaRPr lang="en-US"/>
        </a:p>
      </dgm:t>
    </dgm:pt>
    <dgm:pt modelId="{0F078553-E6BE-4E6B-9433-48FF9BCFF338}" type="sibTrans" cxnId="{9080380F-C330-41CD-8E03-F982FF5B176F}">
      <dgm:prSet/>
      <dgm:spPr/>
      <dgm:t>
        <a:bodyPr/>
        <a:lstStyle/>
        <a:p>
          <a:endParaRPr lang="en-US"/>
        </a:p>
      </dgm:t>
    </dgm:pt>
    <dgm:pt modelId="{916C79F4-0BB7-4870-8CBD-4B95591E4D77}">
      <dgm:prSet phldrT="[Text]"/>
      <dgm:spPr/>
      <dgm:t>
        <a:bodyPr/>
        <a:lstStyle/>
        <a:p>
          <a:r>
            <a:rPr lang="vi-VN" b="1" dirty="0"/>
            <a:t>Chương 4 CÁC HTTT ỨNG DỤNG TRONG KINH DOANH</a:t>
          </a:r>
          <a:endParaRPr lang="en-US" b="1" dirty="0"/>
        </a:p>
      </dgm:t>
    </dgm:pt>
    <dgm:pt modelId="{F0851EE6-3C10-46D3-AF99-F6CC74B01CE1}" type="sibTrans" cxnId="{73231A2B-1268-407E-B02D-A7E23A23810C}">
      <dgm:prSet/>
      <dgm:spPr/>
      <dgm:t>
        <a:bodyPr/>
        <a:lstStyle/>
        <a:p>
          <a:endParaRPr lang="en-US"/>
        </a:p>
      </dgm:t>
    </dgm:pt>
    <dgm:pt modelId="{6502B796-2E1A-4366-8365-5F36138B8283}" type="parTrans" cxnId="{73231A2B-1268-407E-B02D-A7E23A23810C}">
      <dgm:prSet/>
      <dgm:spPr/>
      <dgm:t>
        <a:bodyPr/>
        <a:lstStyle/>
        <a:p>
          <a:endParaRPr lang="en-US"/>
        </a:p>
      </dgm:t>
    </dgm:pt>
    <dgm:pt modelId="{31A27A14-4BA0-4680-AA3B-44906CE7F920}">
      <dgm:prSet phldrT="[Text]"/>
      <dgm:spPr/>
      <dgm:t>
        <a:bodyPr/>
        <a:lstStyle/>
        <a:p>
          <a:r>
            <a:rPr lang="vi-VN" b="1" dirty="0"/>
            <a:t>Chương 3 PHÂN LOẠI CÁC HTTT</a:t>
          </a:r>
          <a:endParaRPr lang="en-US" b="1" dirty="0"/>
        </a:p>
      </dgm:t>
    </dgm:pt>
    <dgm:pt modelId="{96816FD1-5D9C-4C6F-99EB-FF090B4F25D5}" type="sibTrans" cxnId="{0EE34234-F1AA-4FDE-BB79-35D0A8EB5DF6}">
      <dgm:prSet/>
      <dgm:spPr/>
      <dgm:t>
        <a:bodyPr/>
        <a:lstStyle/>
        <a:p>
          <a:endParaRPr lang="en-US"/>
        </a:p>
      </dgm:t>
    </dgm:pt>
    <dgm:pt modelId="{AB33999C-D43E-40FC-BA32-B4B9FC3B889E}" type="parTrans" cxnId="{0EE34234-F1AA-4FDE-BB79-35D0A8EB5DF6}">
      <dgm:prSet/>
      <dgm:spPr/>
      <dgm:t>
        <a:bodyPr/>
        <a:lstStyle/>
        <a:p>
          <a:endParaRPr lang="en-US"/>
        </a:p>
      </dgm:t>
    </dgm:pt>
    <dgm:pt modelId="{C1AE6347-07E4-488C-913D-C0CC980647B1}" type="pres">
      <dgm:prSet presAssocID="{B613D88E-E44C-416A-9D30-CE30818EA7AD}" presName="linear" presStyleCnt="0">
        <dgm:presLayoutVars>
          <dgm:dir/>
          <dgm:animLvl val="lvl"/>
          <dgm:resizeHandles val="exact"/>
        </dgm:presLayoutVars>
      </dgm:prSet>
      <dgm:spPr/>
      <dgm:t>
        <a:bodyPr/>
        <a:lstStyle/>
        <a:p>
          <a:endParaRPr lang="en-US"/>
        </a:p>
      </dgm:t>
    </dgm:pt>
    <dgm:pt modelId="{30E1E7BD-C699-42F5-A596-099E4B587CA7}" type="pres">
      <dgm:prSet presAssocID="{E18B8CC7-F8A8-491E-8A9C-0017A3054CE5}" presName="parentLin" presStyleCnt="0"/>
      <dgm:spPr/>
    </dgm:pt>
    <dgm:pt modelId="{7A3E8CB0-A2FD-4A54-95EC-F2DE185FFADF}" type="pres">
      <dgm:prSet presAssocID="{E18B8CC7-F8A8-491E-8A9C-0017A3054CE5}" presName="parentLeftMargin" presStyleLbl="node1" presStyleIdx="0" presStyleCnt="5"/>
      <dgm:spPr/>
      <dgm:t>
        <a:bodyPr/>
        <a:lstStyle/>
        <a:p>
          <a:endParaRPr lang="en-US"/>
        </a:p>
      </dgm:t>
    </dgm:pt>
    <dgm:pt modelId="{49FB0391-4099-46B5-8BB5-B288E6E494AF}" type="pres">
      <dgm:prSet presAssocID="{E18B8CC7-F8A8-491E-8A9C-0017A3054CE5}" presName="parentText" presStyleLbl="node1" presStyleIdx="0" presStyleCnt="5">
        <dgm:presLayoutVars>
          <dgm:chMax val="0"/>
          <dgm:bulletEnabled val="1"/>
        </dgm:presLayoutVars>
      </dgm:prSet>
      <dgm:spPr/>
      <dgm:t>
        <a:bodyPr/>
        <a:lstStyle/>
        <a:p>
          <a:endParaRPr lang="en-US"/>
        </a:p>
      </dgm:t>
    </dgm:pt>
    <dgm:pt modelId="{90F2763C-E691-4B5F-AD86-EBC1B8D19BD6}" type="pres">
      <dgm:prSet presAssocID="{E18B8CC7-F8A8-491E-8A9C-0017A3054CE5}" presName="negativeSpace" presStyleCnt="0"/>
      <dgm:spPr/>
    </dgm:pt>
    <dgm:pt modelId="{E02A461C-D550-4914-A846-26AD5F499DE7}" type="pres">
      <dgm:prSet presAssocID="{E18B8CC7-F8A8-491E-8A9C-0017A3054CE5}" presName="childText" presStyleLbl="conFgAcc1" presStyleIdx="0" presStyleCnt="5">
        <dgm:presLayoutVars>
          <dgm:bulletEnabled val="1"/>
        </dgm:presLayoutVars>
      </dgm:prSet>
      <dgm:spPr/>
    </dgm:pt>
    <dgm:pt modelId="{D7BF3EAA-BDE6-499B-82EC-FCE91C2DBAFC}" type="pres">
      <dgm:prSet presAssocID="{0F078553-E6BE-4E6B-9433-48FF9BCFF338}" presName="spaceBetweenRectangles" presStyleCnt="0"/>
      <dgm:spPr/>
    </dgm:pt>
    <dgm:pt modelId="{E3CC0419-1321-440F-A07E-E3C4E5A4D638}" type="pres">
      <dgm:prSet presAssocID="{BF5A6A64-760F-43F4-B747-CC31EE2155D5}" presName="parentLin" presStyleCnt="0"/>
      <dgm:spPr/>
    </dgm:pt>
    <dgm:pt modelId="{33E80586-6E30-413F-A8B0-E02596646424}" type="pres">
      <dgm:prSet presAssocID="{BF5A6A64-760F-43F4-B747-CC31EE2155D5}" presName="parentLeftMargin" presStyleLbl="node1" presStyleIdx="0" presStyleCnt="5"/>
      <dgm:spPr/>
      <dgm:t>
        <a:bodyPr/>
        <a:lstStyle/>
        <a:p>
          <a:endParaRPr lang="en-US"/>
        </a:p>
      </dgm:t>
    </dgm:pt>
    <dgm:pt modelId="{3DE26542-38C0-427E-AFB4-4B14E32F8D42}" type="pres">
      <dgm:prSet presAssocID="{BF5A6A64-760F-43F4-B747-CC31EE2155D5}" presName="parentText" presStyleLbl="node1" presStyleIdx="1" presStyleCnt="5">
        <dgm:presLayoutVars>
          <dgm:chMax val="0"/>
          <dgm:bulletEnabled val="1"/>
        </dgm:presLayoutVars>
      </dgm:prSet>
      <dgm:spPr/>
      <dgm:t>
        <a:bodyPr/>
        <a:lstStyle/>
        <a:p>
          <a:endParaRPr lang="en-US"/>
        </a:p>
      </dgm:t>
    </dgm:pt>
    <dgm:pt modelId="{319A037E-BF55-4F4C-8F6A-31276BCE09F6}" type="pres">
      <dgm:prSet presAssocID="{BF5A6A64-760F-43F4-B747-CC31EE2155D5}" presName="negativeSpace" presStyleCnt="0"/>
      <dgm:spPr/>
    </dgm:pt>
    <dgm:pt modelId="{4765E260-A7A7-4D0E-BFC3-ADBB0A22F10F}" type="pres">
      <dgm:prSet presAssocID="{BF5A6A64-760F-43F4-B747-CC31EE2155D5}" presName="childText" presStyleLbl="conFgAcc1" presStyleIdx="1" presStyleCnt="5">
        <dgm:presLayoutVars>
          <dgm:bulletEnabled val="1"/>
        </dgm:presLayoutVars>
      </dgm:prSet>
      <dgm:spPr/>
    </dgm:pt>
    <dgm:pt modelId="{1D566CCC-9DF7-453F-B80F-D47012E7C260}" type="pres">
      <dgm:prSet presAssocID="{6E4A63A4-6399-4C2A-A2D6-14FF3FC089A9}" presName="spaceBetweenRectangles" presStyleCnt="0"/>
      <dgm:spPr/>
    </dgm:pt>
    <dgm:pt modelId="{3742EB02-7595-4155-B2FD-783AB5E38BE3}" type="pres">
      <dgm:prSet presAssocID="{31A27A14-4BA0-4680-AA3B-44906CE7F920}" presName="parentLin" presStyleCnt="0"/>
      <dgm:spPr/>
    </dgm:pt>
    <dgm:pt modelId="{CA70660E-A1B1-4098-A628-A51DADB542DA}" type="pres">
      <dgm:prSet presAssocID="{31A27A14-4BA0-4680-AA3B-44906CE7F920}" presName="parentLeftMargin" presStyleLbl="node1" presStyleIdx="1" presStyleCnt="5"/>
      <dgm:spPr/>
      <dgm:t>
        <a:bodyPr/>
        <a:lstStyle/>
        <a:p>
          <a:endParaRPr lang="en-US"/>
        </a:p>
      </dgm:t>
    </dgm:pt>
    <dgm:pt modelId="{3572DD70-2288-44EC-8CFF-F54632B565F3}" type="pres">
      <dgm:prSet presAssocID="{31A27A14-4BA0-4680-AA3B-44906CE7F920}" presName="parentText" presStyleLbl="node1" presStyleIdx="2" presStyleCnt="5" custLinFactNeighborX="15198">
        <dgm:presLayoutVars>
          <dgm:chMax val="0"/>
          <dgm:bulletEnabled val="1"/>
        </dgm:presLayoutVars>
      </dgm:prSet>
      <dgm:spPr/>
      <dgm:t>
        <a:bodyPr/>
        <a:lstStyle/>
        <a:p>
          <a:endParaRPr lang="en-US"/>
        </a:p>
      </dgm:t>
    </dgm:pt>
    <dgm:pt modelId="{FB5C78BC-4F6C-4FAF-8BB5-9BAC34FB5121}" type="pres">
      <dgm:prSet presAssocID="{31A27A14-4BA0-4680-AA3B-44906CE7F920}" presName="negativeSpace" presStyleCnt="0"/>
      <dgm:spPr/>
    </dgm:pt>
    <dgm:pt modelId="{2615E855-42C5-4735-9EBA-5B297FDDC2E8}" type="pres">
      <dgm:prSet presAssocID="{31A27A14-4BA0-4680-AA3B-44906CE7F920}" presName="childText" presStyleLbl="conFgAcc1" presStyleIdx="2" presStyleCnt="5">
        <dgm:presLayoutVars>
          <dgm:bulletEnabled val="1"/>
        </dgm:presLayoutVars>
      </dgm:prSet>
      <dgm:spPr/>
    </dgm:pt>
    <dgm:pt modelId="{DB022AB4-F711-4739-BCF3-0A1542651C90}" type="pres">
      <dgm:prSet presAssocID="{96816FD1-5D9C-4C6F-99EB-FF090B4F25D5}" presName="spaceBetweenRectangles" presStyleCnt="0"/>
      <dgm:spPr/>
    </dgm:pt>
    <dgm:pt modelId="{4A279552-AD8C-4E41-93AC-9032FCE51E7A}" type="pres">
      <dgm:prSet presAssocID="{916C79F4-0BB7-4870-8CBD-4B95591E4D77}" presName="parentLin" presStyleCnt="0"/>
      <dgm:spPr/>
    </dgm:pt>
    <dgm:pt modelId="{2ED16AEA-1F29-41D2-AD1A-DE6BA09EC484}" type="pres">
      <dgm:prSet presAssocID="{916C79F4-0BB7-4870-8CBD-4B95591E4D77}" presName="parentLeftMargin" presStyleLbl="node1" presStyleIdx="2" presStyleCnt="5"/>
      <dgm:spPr/>
      <dgm:t>
        <a:bodyPr/>
        <a:lstStyle/>
        <a:p>
          <a:endParaRPr lang="en-US"/>
        </a:p>
      </dgm:t>
    </dgm:pt>
    <dgm:pt modelId="{CA4D4FAA-2EB5-4067-80F1-81FF6359004D}" type="pres">
      <dgm:prSet presAssocID="{916C79F4-0BB7-4870-8CBD-4B95591E4D77}" presName="parentText" presStyleLbl="node1" presStyleIdx="3" presStyleCnt="5">
        <dgm:presLayoutVars>
          <dgm:chMax val="0"/>
          <dgm:bulletEnabled val="1"/>
        </dgm:presLayoutVars>
      </dgm:prSet>
      <dgm:spPr/>
      <dgm:t>
        <a:bodyPr/>
        <a:lstStyle/>
        <a:p>
          <a:endParaRPr lang="en-US"/>
        </a:p>
      </dgm:t>
    </dgm:pt>
    <dgm:pt modelId="{3E42B1E9-5390-4341-90FA-EC45B5F33551}" type="pres">
      <dgm:prSet presAssocID="{916C79F4-0BB7-4870-8CBD-4B95591E4D77}" presName="negativeSpace" presStyleCnt="0"/>
      <dgm:spPr/>
    </dgm:pt>
    <dgm:pt modelId="{EFD090E2-E1BB-4ADF-BB97-2E518B50783B}" type="pres">
      <dgm:prSet presAssocID="{916C79F4-0BB7-4870-8CBD-4B95591E4D77}" presName="childText" presStyleLbl="conFgAcc1" presStyleIdx="3" presStyleCnt="5">
        <dgm:presLayoutVars>
          <dgm:bulletEnabled val="1"/>
        </dgm:presLayoutVars>
      </dgm:prSet>
      <dgm:spPr/>
    </dgm:pt>
    <dgm:pt modelId="{A494D733-38D4-459C-8FFC-911C92834511}" type="pres">
      <dgm:prSet presAssocID="{F0851EE6-3C10-46D3-AF99-F6CC74B01CE1}" presName="spaceBetweenRectangles" presStyleCnt="0"/>
      <dgm:spPr/>
    </dgm:pt>
    <dgm:pt modelId="{8E45B99B-BC85-4267-95AD-EDF58A1E24F1}" type="pres">
      <dgm:prSet presAssocID="{0A883786-5A2F-46F3-945B-956C8D735652}" presName="parentLin" presStyleCnt="0"/>
      <dgm:spPr/>
    </dgm:pt>
    <dgm:pt modelId="{3BC38F80-D00B-41E2-8DB2-B30EFAC84E49}" type="pres">
      <dgm:prSet presAssocID="{0A883786-5A2F-46F3-945B-956C8D735652}" presName="parentLeftMargin" presStyleLbl="node1" presStyleIdx="3" presStyleCnt="5"/>
      <dgm:spPr/>
      <dgm:t>
        <a:bodyPr/>
        <a:lstStyle/>
        <a:p>
          <a:endParaRPr lang="en-US"/>
        </a:p>
      </dgm:t>
    </dgm:pt>
    <dgm:pt modelId="{BED9BDF2-0569-428B-9DB3-5C0C0689B0C4}" type="pres">
      <dgm:prSet presAssocID="{0A883786-5A2F-46F3-945B-956C8D735652}" presName="parentText" presStyleLbl="node1" presStyleIdx="4" presStyleCnt="5">
        <dgm:presLayoutVars>
          <dgm:chMax val="0"/>
          <dgm:bulletEnabled val="1"/>
        </dgm:presLayoutVars>
      </dgm:prSet>
      <dgm:spPr/>
      <dgm:t>
        <a:bodyPr/>
        <a:lstStyle/>
        <a:p>
          <a:endParaRPr lang="en-US"/>
        </a:p>
      </dgm:t>
    </dgm:pt>
    <dgm:pt modelId="{99F74E44-D704-4A20-94BE-90F8598AAE6E}" type="pres">
      <dgm:prSet presAssocID="{0A883786-5A2F-46F3-945B-956C8D735652}" presName="negativeSpace" presStyleCnt="0"/>
      <dgm:spPr/>
    </dgm:pt>
    <dgm:pt modelId="{2AE88115-F19D-484B-A4BF-EF04C38B7A97}" type="pres">
      <dgm:prSet presAssocID="{0A883786-5A2F-46F3-945B-956C8D735652}" presName="childText" presStyleLbl="conFgAcc1" presStyleIdx="4" presStyleCnt="5">
        <dgm:presLayoutVars>
          <dgm:bulletEnabled val="1"/>
        </dgm:presLayoutVars>
      </dgm:prSet>
      <dgm:spPr/>
    </dgm:pt>
  </dgm:ptLst>
  <dgm:cxnLst>
    <dgm:cxn modelId="{1F3EDC82-362B-4D4C-AA8D-68E67D53F227}" type="presOf" srcId="{916C79F4-0BB7-4870-8CBD-4B95591E4D77}" destId="{CA4D4FAA-2EB5-4067-80F1-81FF6359004D}" srcOrd="1" destOrd="0" presId="urn:microsoft.com/office/officeart/2005/8/layout/list1"/>
    <dgm:cxn modelId="{912839A8-EE19-4FFA-8641-0457F961339C}" type="presOf" srcId="{E18B8CC7-F8A8-491E-8A9C-0017A3054CE5}" destId="{7A3E8CB0-A2FD-4A54-95EC-F2DE185FFADF}" srcOrd="0" destOrd="0" presId="urn:microsoft.com/office/officeart/2005/8/layout/list1"/>
    <dgm:cxn modelId="{9080380F-C330-41CD-8E03-F982FF5B176F}" srcId="{B613D88E-E44C-416A-9D30-CE30818EA7AD}" destId="{E18B8CC7-F8A8-491E-8A9C-0017A3054CE5}" srcOrd="0" destOrd="0" parTransId="{1C91ACBF-B52C-4712-ABE2-43308E523B00}" sibTransId="{0F078553-E6BE-4E6B-9433-48FF9BCFF338}"/>
    <dgm:cxn modelId="{E791F1F3-95D3-4BEE-BB7C-F91EE840C0D6}" type="presOf" srcId="{E18B8CC7-F8A8-491E-8A9C-0017A3054CE5}" destId="{49FB0391-4099-46B5-8BB5-B288E6E494AF}" srcOrd="1" destOrd="0" presId="urn:microsoft.com/office/officeart/2005/8/layout/list1"/>
    <dgm:cxn modelId="{98055C54-9995-43EC-95A6-B56DAED1EF53}" type="presOf" srcId="{B613D88E-E44C-416A-9D30-CE30818EA7AD}" destId="{C1AE6347-07E4-488C-913D-C0CC980647B1}" srcOrd="0" destOrd="0" presId="urn:microsoft.com/office/officeart/2005/8/layout/list1"/>
    <dgm:cxn modelId="{D6854628-5C0B-48CD-B7F1-355A89D93790}" type="presOf" srcId="{31A27A14-4BA0-4680-AA3B-44906CE7F920}" destId="{CA70660E-A1B1-4098-A628-A51DADB542DA}" srcOrd="0" destOrd="0" presId="urn:microsoft.com/office/officeart/2005/8/layout/list1"/>
    <dgm:cxn modelId="{DE4C30CB-AC4F-4526-B434-397173D4846E}" type="presOf" srcId="{BF5A6A64-760F-43F4-B747-CC31EE2155D5}" destId="{33E80586-6E30-413F-A8B0-E02596646424}" srcOrd="0" destOrd="0" presId="urn:microsoft.com/office/officeart/2005/8/layout/list1"/>
    <dgm:cxn modelId="{D03891FB-84EF-4B27-97AE-C5817996680A}" type="presOf" srcId="{0A883786-5A2F-46F3-945B-956C8D735652}" destId="{3BC38F80-D00B-41E2-8DB2-B30EFAC84E49}" srcOrd="0" destOrd="0" presId="urn:microsoft.com/office/officeart/2005/8/layout/list1"/>
    <dgm:cxn modelId="{F6CE5906-DDD6-44E4-95EA-0757E7F85E69}" srcId="{B613D88E-E44C-416A-9D30-CE30818EA7AD}" destId="{0A883786-5A2F-46F3-945B-956C8D735652}" srcOrd="4" destOrd="0" parTransId="{0667BCE6-527B-431E-90CA-04A33887F220}" sibTransId="{FFDAA085-51E7-4392-8EDF-79F95F2A70CB}"/>
    <dgm:cxn modelId="{0EE34234-F1AA-4FDE-BB79-35D0A8EB5DF6}" srcId="{B613D88E-E44C-416A-9D30-CE30818EA7AD}" destId="{31A27A14-4BA0-4680-AA3B-44906CE7F920}" srcOrd="2" destOrd="0" parTransId="{AB33999C-D43E-40FC-BA32-B4B9FC3B889E}" sibTransId="{96816FD1-5D9C-4C6F-99EB-FF090B4F25D5}"/>
    <dgm:cxn modelId="{5F6CB353-CFB0-426D-9CAE-42E694EB2262}" srcId="{B613D88E-E44C-416A-9D30-CE30818EA7AD}" destId="{BF5A6A64-760F-43F4-B747-CC31EE2155D5}" srcOrd="1" destOrd="0" parTransId="{8D9F62D6-655B-46D5-BF58-D21E2FDB1BF2}" sibTransId="{6E4A63A4-6399-4C2A-A2D6-14FF3FC089A9}"/>
    <dgm:cxn modelId="{8C558130-37FE-45D9-83E0-2E5F48933B3A}" type="presOf" srcId="{916C79F4-0BB7-4870-8CBD-4B95591E4D77}" destId="{2ED16AEA-1F29-41D2-AD1A-DE6BA09EC484}" srcOrd="0" destOrd="0" presId="urn:microsoft.com/office/officeart/2005/8/layout/list1"/>
    <dgm:cxn modelId="{1CB5BFB7-C545-4162-9639-48BB9D76B494}" type="presOf" srcId="{BF5A6A64-760F-43F4-B747-CC31EE2155D5}" destId="{3DE26542-38C0-427E-AFB4-4B14E32F8D42}" srcOrd="1" destOrd="0" presId="urn:microsoft.com/office/officeart/2005/8/layout/list1"/>
    <dgm:cxn modelId="{73231A2B-1268-407E-B02D-A7E23A23810C}" srcId="{B613D88E-E44C-416A-9D30-CE30818EA7AD}" destId="{916C79F4-0BB7-4870-8CBD-4B95591E4D77}" srcOrd="3" destOrd="0" parTransId="{6502B796-2E1A-4366-8365-5F36138B8283}" sibTransId="{F0851EE6-3C10-46D3-AF99-F6CC74B01CE1}"/>
    <dgm:cxn modelId="{FC039A26-0500-4EC0-8C66-03EC9FAC2788}" type="presOf" srcId="{31A27A14-4BA0-4680-AA3B-44906CE7F920}" destId="{3572DD70-2288-44EC-8CFF-F54632B565F3}" srcOrd="1" destOrd="0" presId="urn:microsoft.com/office/officeart/2005/8/layout/list1"/>
    <dgm:cxn modelId="{E43EFE4D-630D-486A-AACE-B4A07F5702B3}" type="presOf" srcId="{0A883786-5A2F-46F3-945B-956C8D735652}" destId="{BED9BDF2-0569-428B-9DB3-5C0C0689B0C4}" srcOrd="1" destOrd="0" presId="urn:microsoft.com/office/officeart/2005/8/layout/list1"/>
    <dgm:cxn modelId="{DB9ABF19-C4FA-420B-AC10-4F201C9B01A6}" type="presParOf" srcId="{C1AE6347-07E4-488C-913D-C0CC980647B1}" destId="{30E1E7BD-C699-42F5-A596-099E4B587CA7}" srcOrd="0" destOrd="0" presId="urn:microsoft.com/office/officeart/2005/8/layout/list1"/>
    <dgm:cxn modelId="{E58C37B9-6CA7-4EF6-9B81-2F0322899077}" type="presParOf" srcId="{30E1E7BD-C699-42F5-A596-099E4B587CA7}" destId="{7A3E8CB0-A2FD-4A54-95EC-F2DE185FFADF}" srcOrd="0" destOrd="0" presId="urn:microsoft.com/office/officeart/2005/8/layout/list1"/>
    <dgm:cxn modelId="{4AB6E8BE-5997-4DCD-B5BD-7198B9E74386}" type="presParOf" srcId="{30E1E7BD-C699-42F5-A596-099E4B587CA7}" destId="{49FB0391-4099-46B5-8BB5-B288E6E494AF}" srcOrd="1" destOrd="0" presId="urn:microsoft.com/office/officeart/2005/8/layout/list1"/>
    <dgm:cxn modelId="{C15AAA14-62AA-46D9-81FC-B90F77B1048C}" type="presParOf" srcId="{C1AE6347-07E4-488C-913D-C0CC980647B1}" destId="{90F2763C-E691-4B5F-AD86-EBC1B8D19BD6}" srcOrd="1" destOrd="0" presId="urn:microsoft.com/office/officeart/2005/8/layout/list1"/>
    <dgm:cxn modelId="{4386FABC-3C08-482B-B5C2-88F011DA527D}" type="presParOf" srcId="{C1AE6347-07E4-488C-913D-C0CC980647B1}" destId="{E02A461C-D550-4914-A846-26AD5F499DE7}" srcOrd="2" destOrd="0" presId="urn:microsoft.com/office/officeart/2005/8/layout/list1"/>
    <dgm:cxn modelId="{A4B97744-DF66-423E-9700-ED6B6816D390}" type="presParOf" srcId="{C1AE6347-07E4-488C-913D-C0CC980647B1}" destId="{D7BF3EAA-BDE6-499B-82EC-FCE91C2DBAFC}" srcOrd="3" destOrd="0" presId="urn:microsoft.com/office/officeart/2005/8/layout/list1"/>
    <dgm:cxn modelId="{EF0C58E1-3FD2-4977-8393-69E8FB1CFF8C}" type="presParOf" srcId="{C1AE6347-07E4-488C-913D-C0CC980647B1}" destId="{E3CC0419-1321-440F-A07E-E3C4E5A4D638}" srcOrd="4" destOrd="0" presId="urn:microsoft.com/office/officeart/2005/8/layout/list1"/>
    <dgm:cxn modelId="{E95F2E14-FA06-4538-8B02-42A02DF7BF70}" type="presParOf" srcId="{E3CC0419-1321-440F-A07E-E3C4E5A4D638}" destId="{33E80586-6E30-413F-A8B0-E02596646424}" srcOrd="0" destOrd="0" presId="urn:microsoft.com/office/officeart/2005/8/layout/list1"/>
    <dgm:cxn modelId="{8F9F7FBB-C5E6-4E11-85A2-A9F1B9962B02}" type="presParOf" srcId="{E3CC0419-1321-440F-A07E-E3C4E5A4D638}" destId="{3DE26542-38C0-427E-AFB4-4B14E32F8D42}" srcOrd="1" destOrd="0" presId="urn:microsoft.com/office/officeart/2005/8/layout/list1"/>
    <dgm:cxn modelId="{1B0642E6-3398-4D29-B58A-B6ADC22869E7}" type="presParOf" srcId="{C1AE6347-07E4-488C-913D-C0CC980647B1}" destId="{319A037E-BF55-4F4C-8F6A-31276BCE09F6}" srcOrd="5" destOrd="0" presId="urn:microsoft.com/office/officeart/2005/8/layout/list1"/>
    <dgm:cxn modelId="{119D751D-CB8B-4A39-90DC-24DC180BEC3C}" type="presParOf" srcId="{C1AE6347-07E4-488C-913D-C0CC980647B1}" destId="{4765E260-A7A7-4D0E-BFC3-ADBB0A22F10F}" srcOrd="6" destOrd="0" presId="urn:microsoft.com/office/officeart/2005/8/layout/list1"/>
    <dgm:cxn modelId="{E84131B5-9212-4B72-A2A8-B4BC2CC0DD69}" type="presParOf" srcId="{C1AE6347-07E4-488C-913D-C0CC980647B1}" destId="{1D566CCC-9DF7-453F-B80F-D47012E7C260}" srcOrd="7" destOrd="0" presId="urn:microsoft.com/office/officeart/2005/8/layout/list1"/>
    <dgm:cxn modelId="{3AF062EF-69AA-4C6A-9F6B-836229FA0954}" type="presParOf" srcId="{C1AE6347-07E4-488C-913D-C0CC980647B1}" destId="{3742EB02-7595-4155-B2FD-783AB5E38BE3}" srcOrd="8" destOrd="0" presId="urn:microsoft.com/office/officeart/2005/8/layout/list1"/>
    <dgm:cxn modelId="{65B9337E-3EE2-4964-A388-E881978646BE}" type="presParOf" srcId="{3742EB02-7595-4155-B2FD-783AB5E38BE3}" destId="{CA70660E-A1B1-4098-A628-A51DADB542DA}" srcOrd="0" destOrd="0" presId="urn:microsoft.com/office/officeart/2005/8/layout/list1"/>
    <dgm:cxn modelId="{99058953-A1E0-4DCC-A137-12708226D60D}" type="presParOf" srcId="{3742EB02-7595-4155-B2FD-783AB5E38BE3}" destId="{3572DD70-2288-44EC-8CFF-F54632B565F3}" srcOrd="1" destOrd="0" presId="urn:microsoft.com/office/officeart/2005/8/layout/list1"/>
    <dgm:cxn modelId="{607CCFD9-BADE-4FC0-9DEC-AE0840D6A3C3}" type="presParOf" srcId="{C1AE6347-07E4-488C-913D-C0CC980647B1}" destId="{FB5C78BC-4F6C-4FAF-8BB5-9BAC34FB5121}" srcOrd="9" destOrd="0" presId="urn:microsoft.com/office/officeart/2005/8/layout/list1"/>
    <dgm:cxn modelId="{4DED4D7A-CD08-4163-9C55-35BB298F9897}" type="presParOf" srcId="{C1AE6347-07E4-488C-913D-C0CC980647B1}" destId="{2615E855-42C5-4735-9EBA-5B297FDDC2E8}" srcOrd="10" destOrd="0" presId="urn:microsoft.com/office/officeart/2005/8/layout/list1"/>
    <dgm:cxn modelId="{A0A1E9B1-2C24-4855-9AF7-AB9EED53CF53}" type="presParOf" srcId="{C1AE6347-07E4-488C-913D-C0CC980647B1}" destId="{DB022AB4-F711-4739-BCF3-0A1542651C90}" srcOrd="11" destOrd="0" presId="urn:microsoft.com/office/officeart/2005/8/layout/list1"/>
    <dgm:cxn modelId="{54D84723-8590-4044-AEE2-B0B650A5BAF9}" type="presParOf" srcId="{C1AE6347-07E4-488C-913D-C0CC980647B1}" destId="{4A279552-AD8C-4E41-93AC-9032FCE51E7A}" srcOrd="12" destOrd="0" presId="urn:microsoft.com/office/officeart/2005/8/layout/list1"/>
    <dgm:cxn modelId="{9B96F200-E0CC-4667-9DD5-CB241F2BDDFD}" type="presParOf" srcId="{4A279552-AD8C-4E41-93AC-9032FCE51E7A}" destId="{2ED16AEA-1F29-41D2-AD1A-DE6BA09EC484}" srcOrd="0" destOrd="0" presId="urn:microsoft.com/office/officeart/2005/8/layout/list1"/>
    <dgm:cxn modelId="{B0963187-4771-4A23-908A-D16E409FA8F0}" type="presParOf" srcId="{4A279552-AD8C-4E41-93AC-9032FCE51E7A}" destId="{CA4D4FAA-2EB5-4067-80F1-81FF6359004D}" srcOrd="1" destOrd="0" presId="urn:microsoft.com/office/officeart/2005/8/layout/list1"/>
    <dgm:cxn modelId="{D8476440-A6D3-437D-8590-C49414768141}" type="presParOf" srcId="{C1AE6347-07E4-488C-913D-C0CC980647B1}" destId="{3E42B1E9-5390-4341-90FA-EC45B5F33551}" srcOrd="13" destOrd="0" presId="urn:microsoft.com/office/officeart/2005/8/layout/list1"/>
    <dgm:cxn modelId="{772CB9E1-4041-4DBB-A5B9-398768FEBDAE}" type="presParOf" srcId="{C1AE6347-07E4-488C-913D-C0CC980647B1}" destId="{EFD090E2-E1BB-4ADF-BB97-2E518B50783B}" srcOrd="14" destOrd="0" presId="urn:microsoft.com/office/officeart/2005/8/layout/list1"/>
    <dgm:cxn modelId="{94369402-0988-45E3-9F0B-2636C08C2EDF}" type="presParOf" srcId="{C1AE6347-07E4-488C-913D-C0CC980647B1}" destId="{A494D733-38D4-459C-8FFC-911C92834511}" srcOrd="15" destOrd="0" presId="urn:microsoft.com/office/officeart/2005/8/layout/list1"/>
    <dgm:cxn modelId="{4E0BA856-9126-477F-8CA0-CB8A039AF1C6}" type="presParOf" srcId="{C1AE6347-07E4-488C-913D-C0CC980647B1}" destId="{8E45B99B-BC85-4267-95AD-EDF58A1E24F1}" srcOrd="16" destOrd="0" presId="urn:microsoft.com/office/officeart/2005/8/layout/list1"/>
    <dgm:cxn modelId="{F144E360-EC2C-41B6-8B1B-89B0A947FC0F}" type="presParOf" srcId="{8E45B99B-BC85-4267-95AD-EDF58A1E24F1}" destId="{3BC38F80-D00B-41E2-8DB2-B30EFAC84E49}" srcOrd="0" destOrd="0" presId="urn:microsoft.com/office/officeart/2005/8/layout/list1"/>
    <dgm:cxn modelId="{14A8C19E-C670-4139-B002-F6CDF36236A3}" type="presParOf" srcId="{8E45B99B-BC85-4267-95AD-EDF58A1E24F1}" destId="{BED9BDF2-0569-428B-9DB3-5C0C0689B0C4}" srcOrd="1" destOrd="0" presId="urn:microsoft.com/office/officeart/2005/8/layout/list1"/>
    <dgm:cxn modelId="{FA71DBA4-4440-4EFC-A010-F57CB8559390}" type="presParOf" srcId="{C1AE6347-07E4-488C-913D-C0CC980647B1}" destId="{99F74E44-D704-4A20-94BE-90F8598AAE6E}" srcOrd="17" destOrd="0" presId="urn:microsoft.com/office/officeart/2005/8/layout/list1"/>
    <dgm:cxn modelId="{3F2907D4-3930-48DC-B980-56600352374B}" type="presParOf" srcId="{C1AE6347-07E4-488C-913D-C0CC980647B1}" destId="{2AE88115-F19D-484B-A4BF-EF04C38B7A97}"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854408C-EBC8-4CC7-93DC-8124904E7939}" type="doc">
      <dgm:prSet loTypeId="urn:microsoft.com/office/officeart/2008/layout/SquareAccentList" loCatId="list" qsTypeId="urn:microsoft.com/office/officeart/2005/8/quickstyle/simple1" qsCatId="simple" csTypeId="urn:microsoft.com/office/officeart/2005/8/colors/colorful3" csCatId="colorful" phldr="1"/>
      <dgm:spPr/>
      <dgm:t>
        <a:bodyPr/>
        <a:lstStyle/>
        <a:p>
          <a:endParaRPr lang="en-US"/>
        </a:p>
      </dgm:t>
    </dgm:pt>
    <dgm:pt modelId="{AF963AD6-AC2A-41CA-B839-3E2816417B1D}">
      <dgm:prSet phldrT="[Text]" custT="1"/>
      <dgm:spPr/>
      <dgm:t>
        <a:bodyPr/>
        <a:lstStyle/>
        <a:p>
          <a:r>
            <a:rPr lang="en-US" sz="2000" dirty="0" err="1"/>
            <a:t>Thiết</a:t>
          </a:r>
          <a:r>
            <a:rPr lang="en-US" sz="2000" dirty="0"/>
            <a:t> </a:t>
          </a:r>
          <a:r>
            <a:rPr lang="en-US" sz="2000" dirty="0" err="1"/>
            <a:t>kế</a:t>
          </a:r>
          <a:r>
            <a:rPr lang="en-US" sz="2000" dirty="0"/>
            <a:t> </a:t>
          </a:r>
          <a:r>
            <a:rPr lang="en-US" sz="2000" dirty="0" err="1"/>
            <a:t>chuỗi</a:t>
          </a:r>
          <a:r>
            <a:rPr lang="en-US" sz="2000" dirty="0"/>
            <a:t> </a:t>
          </a:r>
          <a:r>
            <a:rPr lang="en-US" sz="2000" dirty="0" err="1"/>
            <a:t>cung</a:t>
          </a:r>
          <a:r>
            <a:rPr lang="en-US" sz="2000" dirty="0"/>
            <a:t> </a:t>
          </a:r>
          <a:r>
            <a:rPr lang="en-US" sz="2000" dirty="0" err="1"/>
            <a:t>ứng</a:t>
          </a:r>
          <a:endParaRPr lang="en-US" sz="2000" dirty="0"/>
        </a:p>
      </dgm:t>
    </dgm:pt>
    <dgm:pt modelId="{6738F6ED-CCFC-40F9-BCE1-100AD8D224B0}" type="parTrans" cxnId="{A321958F-923B-4D6C-A25A-6444CD560435}">
      <dgm:prSet/>
      <dgm:spPr/>
      <dgm:t>
        <a:bodyPr/>
        <a:lstStyle/>
        <a:p>
          <a:endParaRPr lang="en-US" sz="2000"/>
        </a:p>
      </dgm:t>
    </dgm:pt>
    <dgm:pt modelId="{FB00EA3C-9A08-4A88-8929-3DBC4172B6C0}" type="sibTrans" cxnId="{A321958F-923B-4D6C-A25A-6444CD560435}">
      <dgm:prSet/>
      <dgm:spPr/>
      <dgm:t>
        <a:bodyPr/>
        <a:lstStyle/>
        <a:p>
          <a:endParaRPr lang="en-US" sz="2000"/>
        </a:p>
      </dgm:t>
    </dgm:pt>
    <dgm:pt modelId="{5FBD8FAD-51B8-41D5-B319-34097BD7BCA4}">
      <dgm:prSet phldrT="[Text]" custT="1"/>
      <dgm:spPr/>
      <dgm:t>
        <a:bodyPr/>
        <a:lstStyle/>
        <a:p>
          <a:r>
            <a:rPr lang="en-US" sz="1800" dirty="0" err="1"/>
            <a:t>Tối</a:t>
          </a:r>
          <a:r>
            <a:rPr lang="en-US" sz="1800" dirty="0"/>
            <a:t> </a:t>
          </a:r>
          <a:r>
            <a:rPr lang="en-US" sz="1800" dirty="0" err="1"/>
            <a:t>ưu</a:t>
          </a:r>
          <a:r>
            <a:rPr lang="en-US" sz="1800" dirty="0"/>
            <a:t> </a:t>
          </a:r>
          <a:r>
            <a:rPr lang="en-US" sz="1800" dirty="0" err="1"/>
            <a:t>hóa</a:t>
          </a:r>
          <a:r>
            <a:rPr lang="en-US" sz="1800" dirty="0"/>
            <a:t> </a:t>
          </a:r>
          <a:r>
            <a:rPr lang="en-US" sz="1800" dirty="0" err="1"/>
            <a:t>mạng</a:t>
          </a:r>
          <a:r>
            <a:rPr lang="en-US" sz="1800" dirty="0"/>
            <a:t> </a:t>
          </a:r>
          <a:r>
            <a:rPr lang="en-US" sz="1800" dirty="0" err="1"/>
            <a:t>lưới</a:t>
          </a:r>
          <a:r>
            <a:rPr lang="en-US" sz="1800" dirty="0"/>
            <a:t> </a:t>
          </a:r>
          <a:r>
            <a:rPr lang="en-US" sz="1800" dirty="0" err="1"/>
            <a:t>các</a:t>
          </a:r>
          <a:r>
            <a:rPr lang="en-US" sz="1800" dirty="0"/>
            <a:t> </a:t>
          </a:r>
          <a:r>
            <a:rPr lang="en-US" sz="1800" dirty="0" err="1"/>
            <a:t>nhà</a:t>
          </a:r>
          <a:r>
            <a:rPr lang="en-US" sz="1800" dirty="0"/>
            <a:t> </a:t>
          </a:r>
          <a:r>
            <a:rPr lang="en-US" sz="1800" dirty="0" err="1"/>
            <a:t>cung</a:t>
          </a:r>
          <a:r>
            <a:rPr lang="en-US" sz="1800" dirty="0"/>
            <a:t> </a:t>
          </a:r>
          <a:r>
            <a:rPr lang="en-US" sz="1800" dirty="0" err="1"/>
            <a:t>cấp</a:t>
          </a:r>
          <a:r>
            <a:rPr lang="en-US" sz="1800" dirty="0"/>
            <a:t>, </a:t>
          </a:r>
          <a:r>
            <a:rPr lang="en-US" sz="1800" dirty="0" err="1"/>
            <a:t>các</a:t>
          </a:r>
          <a:r>
            <a:rPr lang="en-US" sz="1800" dirty="0"/>
            <a:t> </a:t>
          </a:r>
          <a:r>
            <a:rPr lang="en-US" sz="1800" dirty="0" err="1"/>
            <a:t>nhà</a:t>
          </a:r>
          <a:r>
            <a:rPr lang="en-US" sz="1800" dirty="0"/>
            <a:t> </a:t>
          </a:r>
          <a:r>
            <a:rPr lang="en-US" sz="1800" dirty="0" err="1"/>
            <a:t>máy</a:t>
          </a:r>
          <a:r>
            <a:rPr lang="en-US" sz="1800" dirty="0"/>
            <a:t> </a:t>
          </a:r>
          <a:r>
            <a:rPr lang="en-US" sz="1800" dirty="0" err="1"/>
            <a:t>và</a:t>
          </a:r>
          <a:r>
            <a:rPr lang="en-US" sz="1800" dirty="0"/>
            <a:t> </a:t>
          </a:r>
          <a:r>
            <a:rPr lang="en-US" sz="1800" dirty="0" err="1"/>
            <a:t>các</a:t>
          </a:r>
          <a:r>
            <a:rPr lang="en-US" sz="1800" dirty="0"/>
            <a:t> </a:t>
          </a:r>
          <a:r>
            <a:rPr lang="en-US" sz="1800" dirty="0" err="1"/>
            <a:t>trung</a:t>
          </a:r>
          <a:r>
            <a:rPr lang="en-US" sz="1800" dirty="0"/>
            <a:t> </a:t>
          </a:r>
          <a:r>
            <a:rPr lang="en-US" sz="1800" dirty="0" err="1"/>
            <a:t>tâm</a:t>
          </a:r>
          <a:r>
            <a:rPr lang="en-US" sz="1800" dirty="0"/>
            <a:t> </a:t>
          </a:r>
          <a:r>
            <a:rPr lang="en-US" sz="1800" dirty="0" err="1"/>
            <a:t>phân</a:t>
          </a:r>
          <a:r>
            <a:rPr lang="en-US" sz="1800" dirty="0"/>
            <a:t> </a:t>
          </a:r>
          <a:r>
            <a:rPr lang="en-US" sz="1800" dirty="0" err="1"/>
            <a:t>phối</a:t>
          </a:r>
          <a:endParaRPr lang="en-US" sz="1800" dirty="0"/>
        </a:p>
      </dgm:t>
    </dgm:pt>
    <dgm:pt modelId="{B52873D2-63B7-4B31-9719-BB44E1FF97D7}" type="parTrans" cxnId="{1558BEAC-8D36-4823-9BB3-9214C7DCA28E}">
      <dgm:prSet/>
      <dgm:spPr/>
      <dgm:t>
        <a:bodyPr/>
        <a:lstStyle/>
        <a:p>
          <a:endParaRPr lang="en-US" sz="2000"/>
        </a:p>
      </dgm:t>
    </dgm:pt>
    <dgm:pt modelId="{818EC2C1-42C1-4F5B-A9C6-FBF5C2C1B540}" type="sibTrans" cxnId="{1558BEAC-8D36-4823-9BB3-9214C7DCA28E}">
      <dgm:prSet/>
      <dgm:spPr/>
      <dgm:t>
        <a:bodyPr/>
        <a:lstStyle/>
        <a:p>
          <a:endParaRPr lang="en-US" sz="2000"/>
        </a:p>
      </dgm:t>
    </dgm:pt>
    <dgm:pt modelId="{D099B4E9-B703-403D-840A-D5FAB8B2115F}">
      <dgm:prSet phldrT="[Text]" phldr="1" custT="1"/>
      <dgm:spPr/>
      <dgm:t>
        <a:bodyPr/>
        <a:lstStyle/>
        <a:p>
          <a:endParaRPr lang="en-US" sz="2000"/>
        </a:p>
      </dgm:t>
    </dgm:pt>
    <dgm:pt modelId="{EE97965C-C489-479C-AA39-6AC5110BF9A8}" type="parTrans" cxnId="{6522ADDB-9BF0-4BBB-B75F-E592EAB3DB19}">
      <dgm:prSet/>
      <dgm:spPr/>
      <dgm:t>
        <a:bodyPr/>
        <a:lstStyle/>
        <a:p>
          <a:endParaRPr lang="en-US" sz="2000"/>
        </a:p>
      </dgm:t>
    </dgm:pt>
    <dgm:pt modelId="{951B9729-B4FE-4296-8E2F-7AFCBFA1B770}" type="sibTrans" cxnId="{6522ADDB-9BF0-4BBB-B75F-E592EAB3DB19}">
      <dgm:prSet/>
      <dgm:spPr/>
      <dgm:t>
        <a:bodyPr/>
        <a:lstStyle/>
        <a:p>
          <a:endParaRPr lang="en-US" sz="2000"/>
        </a:p>
      </dgm:t>
    </dgm:pt>
    <dgm:pt modelId="{1A3F2AFD-2289-4354-82EB-6C720156880F}">
      <dgm:prSet phldrT="[Text]" custT="1"/>
      <dgm:spPr/>
      <dgm:t>
        <a:bodyPr/>
        <a:lstStyle/>
        <a:p>
          <a:r>
            <a:rPr lang="en-US" sz="2000" dirty="0" err="1"/>
            <a:t>Lập</a:t>
          </a:r>
          <a:r>
            <a:rPr lang="en-US" sz="2000" dirty="0"/>
            <a:t> </a:t>
          </a:r>
          <a:r>
            <a:rPr lang="en-US" sz="2000" dirty="0" err="1"/>
            <a:t>kế</a:t>
          </a:r>
          <a:r>
            <a:rPr lang="en-US" sz="2000" dirty="0"/>
            <a:t> </a:t>
          </a:r>
          <a:r>
            <a:rPr lang="en-US" sz="2000" dirty="0" err="1"/>
            <a:t>hoạch</a:t>
          </a:r>
          <a:r>
            <a:rPr lang="en-US" sz="2000" dirty="0"/>
            <a:t> </a:t>
          </a:r>
          <a:r>
            <a:rPr lang="en-US" sz="2000" dirty="0" err="1"/>
            <a:t>cung</a:t>
          </a:r>
          <a:r>
            <a:rPr lang="en-US" sz="2000" dirty="0"/>
            <a:t> </a:t>
          </a:r>
          <a:r>
            <a:rPr lang="en-US" sz="2000" dirty="0" err="1"/>
            <a:t>và</a:t>
          </a:r>
          <a:r>
            <a:rPr lang="en-US" sz="2000" dirty="0"/>
            <a:t> </a:t>
          </a:r>
          <a:r>
            <a:rPr lang="en-US" sz="2000" dirty="0" err="1"/>
            <a:t>cầu</a:t>
          </a:r>
          <a:r>
            <a:rPr lang="en-US" sz="2000" dirty="0"/>
            <a:t> </a:t>
          </a:r>
          <a:r>
            <a:rPr lang="en-US" sz="2000" dirty="0" err="1"/>
            <a:t>theo</a:t>
          </a:r>
          <a:r>
            <a:rPr lang="en-US" sz="2000" dirty="0"/>
            <a:t> </a:t>
          </a:r>
          <a:r>
            <a:rPr lang="en-US" sz="2000" dirty="0" err="1"/>
            <a:t>hình</a:t>
          </a:r>
          <a:r>
            <a:rPr lang="en-US" sz="2000" dirty="0"/>
            <a:t> </a:t>
          </a:r>
          <a:r>
            <a:rPr lang="en-US" sz="2000" dirty="0" err="1"/>
            <a:t>thức</a:t>
          </a:r>
          <a:r>
            <a:rPr lang="en-US" sz="2000" dirty="0"/>
            <a:t> </a:t>
          </a:r>
          <a:r>
            <a:rPr lang="en-US" sz="2000" dirty="0" err="1"/>
            <a:t>phối</a:t>
          </a:r>
          <a:r>
            <a:rPr lang="en-US" sz="2000" dirty="0"/>
            <a:t> </a:t>
          </a:r>
          <a:r>
            <a:rPr lang="en-US" sz="2000" dirty="0" err="1"/>
            <a:t>hợp</a:t>
          </a:r>
          <a:endParaRPr lang="en-US" sz="2000" dirty="0"/>
        </a:p>
      </dgm:t>
    </dgm:pt>
    <dgm:pt modelId="{19F3F206-79F0-4146-9221-743E41756755}" type="parTrans" cxnId="{EA3F5E5F-29BD-42AE-818C-C372AD010BF7}">
      <dgm:prSet/>
      <dgm:spPr/>
      <dgm:t>
        <a:bodyPr/>
        <a:lstStyle/>
        <a:p>
          <a:endParaRPr lang="en-US" sz="2000"/>
        </a:p>
      </dgm:t>
    </dgm:pt>
    <dgm:pt modelId="{0422FBE2-7FD3-4C57-A251-0439A4980DD7}" type="sibTrans" cxnId="{EA3F5E5F-29BD-42AE-818C-C372AD010BF7}">
      <dgm:prSet/>
      <dgm:spPr/>
      <dgm:t>
        <a:bodyPr/>
        <a:lstStyle/>
        <a:p>
          <a:endParaRPr lang="en-US" sz="2000"/>
        </a:p>
      </dgm:t>
    </dgm:pt>
    <dgm:pt modelId="{786AEDF4-9ED6-4828-AF97-DE8A9C892BE2}">
      <dgm:prSet phldrT="[Text]" custT="1"/>
      <dgm:spPr/>
      <dgm:t>
        <a:bodyPr/>
        <a:lstStyle/>
        <a:p>
          <a:endParaRPr lang="en-US" sz="2000" dirty="0"/>
        </a:p>
        <a:p>
          <a:r>
            <a:rPr lang="en-US" sz="1800" dirty="0" err="1"/>
            <a:t>Dự</a:t>
          </a:r>
          <a:r>
            <a:rPr lang="en-US" sz="1800" dirty="0"/>
            <a:t> </a:t>
          </a:r>
          <a:r>
            <a:rPr lang="en-US" sz="1800" dirty="0" err="1"/>
            <a:t>báo</a:t>
          </a:r>
          <a:r>
            <a:rPr lang="en-US" sz="1800" dirty="0"/>
            <a:t> </a:t>
          </a:r>
          <a:r>
            <a:rPr lang="en-US" sz="1800" dirty="0" err="1"/>
            <a:t>chính</a:t>
          </a:r>
          <a:r>
            <a:rPr lang="en-US" sz="1800" dirty="0"/>
            <a:t> </a:t>
          </a:r>
          <a:r>
            <a:rPr lang="en-US" sz="1800" dirty="0" err="1"/>
            <a:t>xác</a:t>
          </a:r>
          <a:r>
            <a:rPr lang="en-US" sz="1800" dirty="0"/>
            <a:t> </a:t>
          </a:r>
          <a:r>
            <a:rPr lang="en-US" sz="1800" dirty="0" err="1"/>
            <a:t>cầu</a:t>
          </a:r>
          <a:r>
            <a:rPr lang="en-US" sz="1800" dirty="0"/>
            <a:t> </a:t>
          </a:r>
          <a:r>
            <a:rPr lang="en-US" sz="1800" dirty="0" err="1"/>
            <a:t>của</a:t>
          </a:r>
          <a:r>
            <a:rPr lang="en-US" sz="1800" dirty="0"/>
            <a:t> </a:t>
          </a:r>
          <a:r>
            <a:rPr lang="en-US" sz="1800" dirty="0" err="1"/>
            <a:t>khách</a:t>
          </a:r>
          <a:r>
            <a:rPr lang="en-US" sz="1800" dirty="0"/>
            <a:t> </a:t>
          </a:r>
          <a:r>
            <a:rPr lang="en-US" sz="1800" dirty="0" err="1"/>
            <a:t>hàng</a:t>
          </a:r>
          <a:r>
            <a:rPr lang="en-US" sz="1800" dirty="0"/>
            <a:t> </a:t>
          </a:r>
          <a:r>
            <a:rPr lang="en-US" sz="1800" dirty="0" err="1"/>
            <a:t>bằng</a:t>
          </a:r>
          <a:r>
            <a:rPr lang="en-US" sz="1800" dirty="0"/>
            <a:t> </a:t>
          </a:r>
          <a:r>
            <a:rPr lang="en-US" sz="1800" dirty="0" err="1"/>
            <a:t>cách</a:t>
          </a:r>
          <a:r>
            <a:rPr lang="en-US" sz="1800" dirty="0"/>
            <a:t> chia </a:t>
          </a:r>
          <a:r>
            <a:rPr lang="en-US" sz="1800" dirty="0" err="1"/>
            <a:t>sẻ</a:t>
          </a:r>
          <a:r>
            <a:rPr lang="en-US" sz="1800" dirty="0"/>
            <a:t> </a:t>
          </a:r>
          <a:r>
            <a:rPr lang="en-US" sz="1800" dirty="0" err="1"/>
            <a:t>dự</a:t>
          </a:r>
          <a:r>
            <a:rPr lang="en-US" sz="1800" dirty="0"/>
            <a:t> </a:t>
          </a:r>
          <a:r>
            <a:rPr lang="en-US" sz="1800" dirty="0" err="1"/>
            <a:t>báo</a:t>
          </a:r>
          <a:r>
            <a:rPr lang="en-US" sz="1800" dirty="0"/>
            <a:t> </a:t>
          </a:r>
          <a:r>
            <a:rPr lang="en-US" sz="1800" dirty="0" err="1"/>
            <a:t>cung</a:t>
          </a:r>
          <a:r>
            <a:rPr lang="en-US" sz="1800" dirty="0"/>
            <a:t> </a:t>
          </a:r>
          <a:r>
            <a:rPr lang="en-US" sz="1800" dirty="0" err="1"/>
            <a:t>và</a:t>
          </a:r>
          <a:r>
            <a:rPr lang="en-US" sz="1800" dirty="0"/>
            <a:t> </a:t>
          </a:r>
          <a:r>
            <a:rPr lang="en-US" sz="1800" dirty="0" err="1"/>
            <a:t>cầu</a:t>
          </a:r>
          <a:r>
            <a:rPr lang="en-US" sz="1800" dirty="0"/>
            <a:t> </a:t>
          </a:r>
          <a:r>
            <a:rPr lang="en-US" sz="1800" dirty="0" err="1"/>
            <a:t>giữa</a:t>
          </a:r>
          <a:r>
            <a:rPr lang="en-US" sz="1800" dirty="0"/>
            <a:t> </a:t>
          </a:r>
          <a:r>
            <a:rPr lang="en-US" sz="1800" dirty="0" err="1"/>
            <a:t>nhiều</a:t>
          </a:r>
          <a:r>
            <a:rPr lang="en-US" sz="1800" dirty="0"/>
            <a:t> </a:t>
          </a:r>
          <a:r>
            <a:rPr lang="en-US" sz="1800" dirty="0" err="1"/>
            <a:t>lớp</a:t>
          </a:r>
          <a:r>
            <a:rPr lang="en-US" sz="1800" dirty="0"/>
            <a:t> </a:t>
          </a:r>
          <a:r>
            <a:rPr lang="en-US" sz="1800" dirty="0" err="1"/>
            <a:t>thực</a:t>
          </a:r>
          <a:r>
            <a:rPr lang="en-US" sz="1800" dirty="0"/>
            <a:t> </a:t>
          </a:r>
          <a:r>
            <a:rPr lang="en-US" sz="1800" dirty="0" err="1"/>
            <a:t>tế</a:t>
          </a:r>
          <a:r>
            <a:rPr lang="en-US" sz="1800" dirty="0"/>
            <a:t> </a:t>
          </a:r>
          <a:r>
            <a:rPr lang="en-US" sz="1800" dirty="0" err="1"/>
            <a:t>trong</a:t>
          </a:r>
          <a:r>
            <a:rPr lang="en-US" sz="1800" dirty="0"/>
            <a:t> </a:t>
          </a:r>
          <a:r>
            <a:rPr lang="en-US" sz="1800" dirty="0" err="1"/>
            <a:t>chuỗi</a:t>
          </a:r>
          <a:r>
            <a:rPr lang="en-US" sz="1800" dirty="0"/>
            <a:t> </a:t>
          </a:r>
          <a:r>
            <a:rPr lang="en-US" sz="1800" dirty="0" err="1"/>
            <a:t>cung</a:t>
          </a:r>
          <a:r>
            <a:rPr lang="en-US" sz="1800" dirty="0"/>
            <a:t> </a:t>
          </a:r>
          <a:r>
            <a:rPr lang="en-US" sz="1800" dirty="0" err="1"/>
            <a:t>ứng</a:t>
          </a:r>
          <a:endParaRPr lang="en-US" sz="1800" dirty="0"/>
        </a:p>
      </dgm:t>
    </dgm:pt>
    <dgm:pt modelId="{4D23D5D8-979F-4933-846A-CD797C7E13EB}" type="parTrans" cxnId="{81360C57-22EF-49BF-B37B-2C2BFE007C6F}">
      <dgm:prSet/>
      <dgm:spPr/>
      <dgm:t>
        <a:bodyPr/>
        <a:lstStyle/>
        <a:p>
          <a:endParaRPr lang="en-US" sz="2000"/>
        </a:p>
      </dgm:t>
    </dgm:pt>
    <dgm:pt modelId="{15262718-6278-4CC8-9E3B-AFE04A0DCDE4}" type="sibTrans" cxnId="{81360C57-22EF-49BF-B37B-2C2BFE007C6F}">
      <dgm:prSet/>
      <dgm:spPr/>
      <dgm:t>
        <a:bodyPr/>
        <a:lstStyle/>
        <a:p>
          <a:endParaRPr lang="en-US" sz="2000"/>
        </a:p>
      </dgm:t>
    </dgm:pt>
    <dgm:pt modelId="{FE3E5899-CEB7-42BC-BB9B-AF00036B4A3F}">
      <dgm:prSet phldrT="[Text]" custT="1"/>
      <dgm:spPr/>
      <dgm:t>
        <a:bodyPr/>
        <a:lstStyle/>
        <a:p>
          <a:endParaRPr lang="en-US" sz="2000" dirty="0"/>
        </a:p>
        <a:p>
          <a:endParaRPr lang="en-US" sz="2000" dirty="0"/>
        </a:p>
        <a:p>
          <a:endParaRPr lang="en-US" sz="1800" dirty="0"/>
        </a:p>
        <a:p>
          <a:r>
            <a:rPr lang="en-US" sz="1800" dirty="0" err="1"/>
            <a:t>Các</a:t>
          </a:r>
          <a:r>
            <a:rPr lang="en-US" sz="1800" dirty="0"/>
            <a:t> </a:t>
          </a:r>
          <a:r>
            <a:rPr lang="en-US" sz="1800" dirty="0" err="1"/>
            <a:t>tình</a:t>
          </a:r>
          <a:r>
            <a:rPr lang="en-US" sz="1800" dirty="0"/>
            <a:t> </a:t>
          </a:r>
          <a:r>
            <a:rPr lang="en-US" sz="1800" dirty="0" err="1"/>
            <a:t>huống</a:t>
          </a:r>
          <a:r>
            <a:rPr lang="en-US" sz="1800" dirty="0"/>
            <a:t> </a:t>
          </a:r>
          <a:r>
            <a:rPr lang="en-US" sz="1800" dirty="0" err="1"/>
            <a:t>cung</a:t>
          </a:r>
          <a:r>
            <a:rPr lang="en-US" sz="1800" dirty="0"/>
            <a:t> </a:t>
          </a:r>
          <a:r>
            <a:rPr lang="en-US" sz="1800" dirty="0" err="1"/>
            <a:t>ứng</a:t>
          </a:r>
          <a:r>
            <a:rPr lang="en-US" sz="1800" dirty="0"/>
            <a:t> </a:t>
          </a:r>
          <a:r>
            <a:rPr lang="en-US" sz="1800" dirty="0" err="1"/>
            <a:t>phối</a:t>
          </a:r>
          <a:r>
            <a:rPr lang="en-US" sz="1800" dirty="0"/>
            <a:t> </a:t>
          </a:r>
          <a:r>
            <a:rPr lang="en-US" sz="1800" dirty="0" err="1"/>
            <a:t>hợp</a:t>
          </a:r>
          <a:r>
            <a:rPr lang="en-US" sz="1800" dirty="0"/>
            <a:t> </a:t>
          </a:r>
          <a:r>
            <a:rPr lang="en-US" sz="1800" dirty="0" err="1"/>
            <a:t>dựa</a:t>
          </a:r>
          <a:r>
            <a:rPr lang="en-US" sz="1800" dirty="0"/>
            <a:t> </a:t>
          </a:r>
          <a:r>
            <a:rPr lang="en-US" sz="1800" dirty="0" err="1"/>
            <a:t>trên</a:t>
          </a:r>
          <a:r>
            <a:rPr lang="en-US" sz="1800" dirty="0"/>
            <a:t> Internet: </a:t>
          </a:r>
          <a:r>
            <a:rPr lang="en-US" sz="1800" dirty="0" err="1"/>
            <a:t>lập</a:t>
          </a:r>
          <a:r>
            <a:rPr lang="en-US" sz="1800" dirty="0"/>
            <a:t> </a:t>
          </a:r>
          <a:r>
            <a:rPr lang="en-US" sz="1800" dirty="0" err="1"/>
            <a:t>kế</a:t>
          </a:r>
          <a:r>
            <a:rPr lang="en-US" sz="1800" dirty="0"/>
            <a:t> </a:t>
          </a:r>
          <a:r>
            <a:rPr lang="en-US" sz="1800" dirty="0" err="1"/>
            <a:t>hoạch</a:t>
          </a:r>
          <a:r>
            <a:rPr lang="en-US" sz="1800" dirty="0"/>
            <a:t>, </a:t>
          </a:r>
          <a:r>
            <a:rPr lang="en-US" sz="1800" dirty="0" err="1"/>
            <a:t>dự</a:t>
          </a:r>
          <a:r>
            <a:rPr lang="en-US" sz="1800" dirty="0"/>
            <a:t> </a:t>
          </a:r>
          <a:r>
            <a:rPr lang="en-US" sz="1800" dirty="0" err="1"/>
            <a:t>báo</a:t>
          </a:r>
          <a:r>
            <a:rPr lang="en-US" sz="1800" dirty="0"/>
            <a:t> </a:t>
          </a:r>
          <a:r>
            <a:rPr lang="en-US" sz="1800" dirty="0" err="1"/>
            <a:t>và</a:t>
          </a:r>
          <a:r>
            <a:rPr lang="en-US" sz="1800" dirty="0"/>
            <a:t> </a:t>
          </a:r>
          <a:r>
            <a:rPr lang="en-US" sz="1800" dirty="0" err="1"/>
            <a:t>bổ</a:t>
          </a:r>
          <a:r>
            <a:rPr lang="en-US" sz="1800" dirty="0"/>
            <a:t> sung </a:t>
          </a:r>
          <a:r>
            <a:rPr lang="en-US" sz="1800" dirty="0" err="1"/>
            <a:t>hàng</a:t>
          </a:r>
          <a:r>
            <a:rPr lang="en-US" sz="1800" dirty="0"/>
            <a:t> </a:t>
          </a:r>
          <a:r>
            <a:rPr lang="en-US" sz="1800" dirty="0" err="1"/>
            <a:t>theo</a:t>
          </a:r>
          <a:r>
            <a:rPr lang="en-US" sz="1800" dirty="0"/>
            <a:t> </a:t>
          </a:r>
          <a:r>
            <a:rPr lang="en-US" sz="1800" dirty="0" err="1"/>
            <a:t>phương</a:t>
          </a:r>
          <a:r>
            <a:rPr lang="en-US" sz="1800" dirty="0"/>
            <a:t> </a:t>
          </a:r>
          <a:r>
            <a:rPr lang="en-US" sz="1800" dirty="0" err="1"/>
            <a:t>thức</a:t>
          </a:r>
          <a:r>
            <a:rPr lang="en-US" sz="1800" dirty="0"/>
            <a:t> </a:t>
          </a:r>
          <a:r>
            <a:rPr lang="en-US" sz="1800" dirty="0" err="1"/>
            <a:t>phối</a:t>
          </a:r>
          <a:r>
            <a:rPr lang="en-US" sz="1800" dirty="0"/>
            <a:t> </a:t>
          </a:r>
          <a:r>
            <a:rPr lang="en-US" sz="1800" dirty="0" err="1"/>
            <a:t>hợp</a:t>
          </a:r>
          <a:r>
            <a:rPr lang="en-US" sz="1800" dirty="0"/>
            <a:t>; </a:t>
          </a:r>
          <a:r>
            <a:rPr lang="en-US" sz="1800" dirty="0" err="1"/>
            <a:t>quản</a:t>
          </a:r>
          <a:r>
            <a:rPr lang="en-US" sz="1800" dirty="0"/>
            <a:t> </a:t>
          </a:r>
          <a:r>
            <a:rPr lang="en-US" sz="1800" dirty="0" err="1"/>
            <a:t>lý</a:t>
          </a:r>
          <a:r>
            <a:rPr lang="en-US" sz="1800" dirty="0"/>
            <a:t> </a:t>
          </a:r>
          <a:r>
            <a:rPr lang="en-US" sz="1800" dirty="0" err="1"/>
            <a:t>hàng</a:t>
          </a:r>
          <a:r>
            <a:rPr lang="en-US" sz="1800" dirty="0"/>
            <a:t> </a:t>
          </a:r>
          <a:r>
            <a:rPr lang="en-US" sz="1800" dirty="0" err="1"/>
            <a:t>tồn</a:t>
          </a:r>
          <a:r>
            <a:rPr lang="en-US" sz="1800" dirty="0"/>
            <a:t> </a:t>
          </a:r>
          <a:r>
            <a:rPr lang="en-US" sz="1800" dirty="0" err="1"/>
            <a:t>kho</a:t>
          </a:r>
          <a:r>
            <a:rPr lang="en-US" sz="1800" dirty="0"/>
            <a:t> </a:t>
          </a:r>
          <a:r>
            <a:rPr lang="en-US" sz="1800" dirty="0" err="1"/>
            <a:t>kiểu</a:t>
          </a:r>
          <a:r>
            <a:rPr lang="en-US" sz="1800" dirty="0"/>
            <a:t> vendor-managed</a:t>
          </a:r>
        </a:p>
      </dgm:t>
    </dgm:pt>
    <dgm:pt modelId="{5B97DCF4-AEBC-4F70-A6F4-DAA2D2C811ED}" type="parTrans" cxnId="{35B68036-77DC-4544-A6DB-6DCA8FD6E40C}">
      <dgm:prSet/>
      <dgm:spPr/>
      <dgm:t>
        <a:bodyPr/>
        <a:lstStyle/>
        <a:p>
          <a:endParaRPr lang="en-US" sz="2000"/>
        </a:p>
      </dgm:t>
    </dgm:pt>
    <dgm:pt modelId="{A9606C4E-0EF8-4FCE-B004-25B0018F7174}" type="sibTrans" cxnId="{35B68036-77DC-4544-A6DB-6DCA8FD6E40C}">
      <dgm:prSet/>
      <dgm:spPr/>
      <dgm:t>
        <a:bodyPr/>
        <a:lstStyle/>
        <a:p>
          <a:endParaRPr lang="en-US" sz="2000"/>
        </a:p>
      </dgm:t>
    </dgm:pt>
    <dgm:pt modelId="{264B042B-31A5-4D18-8618-9CA74CA613A4}" type="pres">
      <dgm:prSet presAssocID="{4854408C-EBC8-4CC7-93DC-8124904E7939}" presName="layout" presStyleCnt="0">
        <dgm:presLayoutVars>
          <dgm:chMax/>
          <dgm:chPref/>
          <dgm:dir/>
          <dgm:resizeHandles/>
        </dgm:presLayoutVars>
      </dgm:prSet>
      <dgm:spPr/>
      <dgm:t>
        <a:bodyPr/>
        <a:lstStyle/>
        <a:p>
          <a:endParaRPr lang="en-US"/>
        </a:p>
      </dgm:t>
    </dgm:pt>
    <dgm:pt modelId="{86E2B3FB-3FD2-4592-9B09-8013C356266D}" type="pres">
      <dgm:prSet presAssocID="{AF963AD6-AC2A-41CA-B839-3E2816417B1D}" presName="root" presStyleCnt="0">
        <dgm:presLayoutVars>
          <dgm:chMax/>
          <dgm:chPref/>
        </dgm:presLayoutVars>
      </dgm:prSet>
      <dgm:spPr/>
    </dgm:pt>
    <dgm:pt modelId="{32D6BDA7-3DCA-40B1-8EC8-EA36620D6FE9}" type="pres">
      <dgm:prSet presAssocID="{AF963AD6-AC2A-41CA-B839-3E2816417B1D}" presName="rootComposite" presStyleCnt="0">
        <dgm:presLayoutVars/>
      </dgm:prSet>
      <dgm:spPr/>
    </dgm:pt>
    <dgm:pt modelId="{545D98ED-0D08-4E20-BB8D-32768DCE84A0}" type="pres">
      <dgm:prSet presAssocID="{AF963AD6-AC2A-41CA-B839-3E2816417B1D}" presName="ParentAccent" presStyleLbl="alignNode1" presStyleIdx="0" presStyleCnt="2"/>
      <dgm:spPr/>
    </dgm:pt>
    <dgm:pt modelId="{B540BB48-65AA-4F88-BD8B-7C2BE2A3C8DA}" type="pres">
      <dgm:prSet presAssocID="{AF963AD6-AC2A-41CA-B839-3E2816417B1D}" presName="ParentSmallAccent" presStyleLbl="fgAcc1" presStyleIdx="0" presStyleCnt="2"/>
      <dgm:spPr/>
    </dgm:pt>
    <dgm:pt modelId="{491BF653-2C62-4752-9BE9-D7148A38B6F0}" type="pres">
      <dgm:prSet presAssocID="{AF963AD6-AC2A-41CA-B839-3E2816417B1D}" presName="Parent" presStyleLbl="revTx" presStyleIdx="0" presStyleCnt="6">
        <dgm:presLayoutVars>
          <dgm:chMax/>
          <dgm:chPref val="4"/>
          <dgm:bulletEnabled val="1"/>
        </dgm:presLayoutVars>
      </dgm:prSet>
      <dgm:spPr/>
      <dgm:t>
        <a:bodyPr/>
        <a:lstStyle/>
        <a:p>
          <a:endParaRPr lang="en-US"/>
        </a:p>
      </dgm:t>
    </dgm:pt>
    <dgm:pt modelId="{1C8102D2-5632-4BBD-ABE0-D7D69A2C8AEC}" type="pres">
      <dgm:prSet presAssocID="{AF963AD6-AC2A-41CA-B839-3E2816417B1D}" presName="childShape" presStyleCnt="0">
        <dgm:presLayoutVars>
          <dgm:chMax val="0"/>
          <dgm:chPref val="0"/>
        </dgm:presLayoutVars>
      </dgm:prSet>
      <dgm:spPr/>
    </dgm:pt>
    <dgm:pt modelId="{5F954338-FCCC-461B-9982-DFD1328D54A7}" type="pres">
      <dgm:prSet presAssocID="{5FBD8FAD-51B8-41D5-B319-34097BD7BCA4}" presName="childComposite" presStyleCnt="0">
        <dgm:presLayoutVars>
          <dgm:chMax val="0"/>
          <dgm:chPref val="0"/>
        </dgm:presLayoutVars>
      </dgm:prSet>
      <dgm:spPr/>
    </dgm:pt>
    <dgm:pt modelId="{B4241B96-6DD3-443B-9CB6-E478B77CAB06}" type="pres">
      <dgm:prSet presAssocID="{5FBD8FAD-51B8-41D5-B319-34097BD7BCA4}" presName="ChildAccent" presStyleLbl="solidFgAcc1" presStyleIdx="0" presStyleCnt="4"/>
      <dgm:spPr/>
    </dgm:pt>
    <dgm:pt modelId="{DCB6C3DB-FDEE-450A-A020-61B6DA6EC72F}" type="pres">
      <dgm:prSet presAssocID="{5FBD8FAD-51B8-41D5-B319-34097BD7BCA4}" presName="Child" presStyleLbl="revTx" presStyleIdx="1" presStyleCnt="6">
        <dgm:presLayoutVars>
          <dgm:chMax val="0"/>
          <dgm:chPref val="0"/>
          <dgm:bulletEnabled val="1"/>
        </dgm:presLayoutVars>
      </dgm:prSet>
      <dgm:spPr/>
      <dgm:t>
        <a:bodyPr/>
        <a:lstStyle/>
        <a:p>
          <a:endParaRPr lang="en-US"/>
        </a:p>
      </dgm:t>
    </dgm:pt>
    <dgm:pt modelId="{2CD77719-98C5-4E3B-A37F-8FCDD4550A41}" type="pres">
      <dgm:prSet presAssocID="{D099B4E9-B703-403D-840A-D5FAB8B2115F}" presName="childComposite" presStyleCnt="0">
        <dgm:presLayoutVars>
          <dgm:chMax val="0"/>
          <dgm:chPref val="0"/>
        </dgm:presLayoutVars>
      </dgm:prSet>
      <dgm:spPr/>
    </dgm:pt>
    <dgm:pt modelId="{C3F67DE0-C3BB-4CF2-B10D-E14BAC611C83}" type="pres">
      <dgm:prSet presAssocID="{D099B4E9-B703-403D-840A-D5FAB8B2115F}" presName="ChildAccent" presStyleLbl="solidFgAcc1" presStyleIdx="1" presStyleCnt="4"/>
      <dgm:spPr/>
    </dgm:pt>
    <dgm:pt modelId="{97D0F0B5-54A6-43A4-B588-CA7A2CD5F9EE}" type="pres">
      <dgm:prSet presAssocID="{D099B4E9-B703-403D-840A-D5FAB8B2115F}" presName="Child" presStyleLbl="revTx" presStyleIdx="2" presStyleCnt="6">
        <dgm:presLayoutVars>
          <dgm:chMax val="0"/>
          <dgm:chPref val="0"/>
          <dgm:bulletEnabled val="1"/>
        </dgm:presLayoutVars>
      </dgm:prSet>
      <dgm:spPr/>
      <dgm:t>
        <a:bodyPr/>
        <a:lstStyle/>
        <a:p>
          <a:endParaRPr lang="en-US"/>
        </a:p>
      </dgm:t>
    </dgm:pt>
    <dgm:pt modelId="{003C33FC-1FA6-4D5B-A88B-43E1B03C7C89}" type="pres">
      <dgm:prSet presAssocID="{1A3F2AFD-2289-4354-82EB-6C720156880F}" presName="root" presStyleCnt="0">
        <dgm:presLayoutVars>
          <dgm:chMax/>
          <dgm:chPref/>
        </dgm:presLayoutVars>
      </dgm:prSet>
      <dgm:spPr/>
    </dgm:pt>
    <dgm:pt modelId="{FE9DACFA-6E36-431C-8C50-B38F646DE0AD}" type="pres">
      <dgm:prSet presAssocID="{1A3F2AFD-2289-4354-82EB-6C720156880F}" presName="rootComposite" presStyleCnt="0">
        <dgm:presLayoutVars/>
      </dgm:prSet>
      <dgm:spPr/>
    </dgm:pt>
    <dgm:pt modelId="{397C4836-644C-41A8-A712-34FBD1CC916B}" type="pres">
      <dgm:prSet presAssocID="{1A3F2AFD-2289-4354-82EB-6C720156880F}" presName="ParentAccent" presStyleLbl="alignNode1" presStyleIdx="1" presStyleCnt="2"/>
      <dgm:spPr/>
    </dgm:pt>
    <dgm:pt modelId="{7052B9CC-E916-4780-A46C-666DE3E3B1A3}" type="pres">
      <dgm:prSet presAssocID="{1A3F2AFD-2289-4354-82EB-6C720156880F}" presName="ParentSmallAccent" presStyleLbl="fgAcc1" presStyleIdx="1" presStyleCnt="2"/>
      <dgm:spPr/>
    </dgm:pt>
    <dgm:pt modelId="{A8B21CA7-2F8A-4511-A017-D6A8093DD110}" type="pres">
      <dgm:prSet presAssocID="{1A3F2AFD-2289-4354-82EB-6C720156880F}" presName="Parent" presStyleLbl="revTx" presStyleIdx="3" presStyleCnt="6">
        <dgm:presLayoutVars>
          <dgm:chMax/>
          <dgm:chPref val="4"/>
          <dgm:bulletEnabled val="1"/>
        </dgm:presLayoutVars>
      </dgm:prSet>
      <dgm:spPr/>
      <dgm:t>
        <a:bodyPr/>
        <a:lstStyle/>
        <a:p>
          <a:endParaRPr lang="en-US"/>
        </a:p>
      </dgm:t>
    </dgm:pt>
    <dgm:pt modelId="{5179C6E3-D41F-4258-8E85-72A6471BE0A4}" type="pres">
      <dgm:prSet presAssocID="{1A3F2AFD-2289-4354-82EB-6C720156880F}" presName="childShape" presStyleCnt="0">
        <dgm:presLayoutVars>
          <dgm:chMax val="0"/>
          <dgm:chPref val="0"/>
        </dgm:presLayoutVars>
      </dgm:prSet>
      <dgm:spPr/>
    </dgm:pt>
    <dgm:pt modelId="{B618B9BB-9B37-4F05-B778-3CC745376FF4}" type="pres">
      <dgm:prSet presAssocID="{786AEDF4-9ED6-4828-AF97-DE8A9C892BE2}" presName="childComposite" presStyleCnt="0">
        <dgm:presLayoutVars>
          <dgm:chMax val="0"/>
          <dgm:chPref val="0"/>
        </dgm:presLayoutVars>
      </dgm:prSet>
      <dgm:spPr/>
    </dgm:pt>
    <dgm:pt modelId="{4DAFB59D-474F-4FED-8774-0FE7CE7F1986}" type="pres">
      <dgm:prSet presAssocID="{786AEDF4-9ED6-4828-AF97-DE8A9C892BE2}" presName="ChildAccent" presStyleLbl="solidFgAcc1" presStyleIdx="2" presStyleCnt="4"/>
      <dgm:spPr/>
    </dgm:pt>
    <dgm:pt modelId="{3BC7DEA1-1323-4768-B9A3-2080C9D27369}" type="pres">
      <dgm:prSet presAssocID="{786AEDF4-9ED6-4828-AF97-DE8A9C892BE2}" presName="Child" presStyleLbl="revTx" presStyleIdx="4" presStyleCnt="6">
        <dgm:presLayoutVars>
          <dgm:chMax val="0"/>
          <dgm:chPref val="0"/>
          <dgm:bulletEnabled val="1"/>
        </dgm:presLayoutVars>
      </dgm:prSet>
      <dgm:spPr/>
      <dgm:t>
        <a:bodyPr/>
        <a:lstStyle/>
        <a:p>
          <a:endParaRPr lang="en-US"/>
        </a:p>
      </dgm:t>
    </dgm:pt>
    <dgm:pt modelId="{BA83D22F-5494-494B-ABBA-06C224372112}" type="pres">
      <dgm:prSet presAssocID="{FE3E5899-CEB7-42BC-BB9B-AF00036B4A3F}" presName="childComposite" presStyleCnt="0">
        <dgm:presLayoutVars>
          <dgm:chMax val="0"/>
          <dgm:chPref val="0"/>
        </dgm:presLayoutVars>
      </dgm:prSet>
      <dgm:spPr/>
    </dgm:pt>
    <dgm:pt modelId="{BB9A0E25-7520-4A10-9803-1A25751AAFEA}" type="pres">
      <dgm:prSet presAssocID="{FE3E5899-CEB7-42BC-BB9B-AF00036B4A3F}" presName="ChildAccent" presStyleLbl="solidFgAcc1" presStyleIdx="3" presStyleCnt="4"/>
      <dgm:spPr/>
    </dgm:pt>
    <dgm:pt modelId="{6BBD39AB-8887-4F89-9AC0-66019E52253D}" type="pres">
      <dgm:prSet presAssocID="{FE3E5899-CEB7-42BC-BB9B-AF00036B4A3F}" presName="Child" presStyleLbl="revTx" presStyleIdx="5" presStyleCnt="6" custLinFactNeighborX="1861" custLinFactNeighborY="58923">
        <dgm:presLayoutVars>
          <dgm:chMax val="0"/>
          <dgm:chPref val="0"/>
          <dgm:bulletEnabled val="1"/>
        </dgm:presLayoutVars>
      </dgm:prSet>
      <dgm:spPr/>
      <dgm:t>
        <a:bodyPr/>
        <a:lstStyle/>
        <a:p>
          <a:endParaRPr lang="en-US"/>
        </a:p>
      </dgm:t>
    </dgm:pt>
  </dgm:ptLst>
  <dgm:cxnLst>
    <dgm:cxn modelId="{48D2017E-86A9-4E78-826E-B38A55AACB36}" type="presOf" srcId="{786AEDF4-9ED6-4828-AF97-DE8A9C892BE2}" destId="{3BC7DEA1-1323-4768-B9A3-2080C9D27369}" srcOrd="0" destOrd="0" presId="urn:microsoft.com/office/officeart/2008/layout/SquareAccentList"/>
    <dgm:cxn modelId="{A321958F-923B-4D6C-A25A-6444CD560435}" srcId="{4854408C-EBC8-4CC7-93DC-8124904E7939}" destId="{AF963AD6-AC2A-41CA-B839-3E2816417B1D}" srcOrd="0" destOrd="0" parTransId="{6738F6ED-CCFC-40F9-BCE1-100AD8D224B0}" sibTransId="{FB00EA3C-9A08-4A88-8929-3DBC4172B6C0}"/>
    <dgm:cxn modelId="{EA3F5E5F-29BD-42AE-818C-C372AD010BF7}" srcId="{4854408C-EBC8-4CC7-93DC-8124904E7939}" destId="{1A3F2AFD-2289-4354-82EB-6C720156880F}" srcOrd="1" destOrd="0" parTransId="{19F3F206-79F0-4146-9221-743E41756755}" sibTransId="{0422FBE2-7FD3-4C57-A251-0439A4980DD7}"/>
    <dgm:cxn modelId="{DD81A7B0-D436-40D5-B643-E80BED262371}" type="presOf" srcId="{FE3E5899-CEB7-42BC-BB9B-AF00036B4A3F}" destId="{6BBD39AB-8887-4F89-9AC0-66019E52253D}" srcOrd="0" destOrd="0" presId="urn:microsoft.com/office/officeart/2008/layout/SquareAccentList"/>
    <dgm:cxn modelId="{35B68036-77DC-4544-A6DB-6DCA8FD6E40C}" srcId="{1A3F2AFD-2289-4354-82EB-6C720156880F}" destId="{FE3E5899-CEB7-42BC-BB9B-AF00036B4A3F}" srcOrd="1" destOrd="0" parTransId="{5B97DCF4-AEBC-4F70-A6F4-DAA2D2C811ED}" sibTransId="{A9606C4E-0EF8-4FCE-B004-25B0018F7174}"/>
    <dgm:cxn modelId="{8D7A9385-73AA-4E8E-A0A0-28D31306D5C8}" type="presOf" srcId="{1A3F2AFD-2289-4354-82EB-6C720156880F}" destId="{A8B21CA7-2F8A-4511-A017-D6A8093DD110}" srcOrd="0" destOrd="0" presId="urn:microsoft.com/office/officeart/2008/layout/SquareAccentList"/>
    <dgm:cxn modelId="{6522ADDB-9BF0-4BBB-B75F-E592EAB3DB19}" srcId="{AF963AD6-AC2A-41CA-B839-3E2816417B1D}" destId="{D099B4E9-B703-403D-840A-D5FAB8B2115F}" srcOrd="1" destOrd="0" parTransId="{EE97965C-C489-479C-AA39-6AC5110BF9A8}" sibTransId="{951B9729-B4FE-4296-8E2F-7AFCBFA1B770}"/>
    <dgm:cxn modelId="{1558BEAC-8D36-4823-9BB3-9214C7DCA28E}" srcId="{AF963AD6-AC2A-41CA-B839-3E2816417B1D}" destId="{5FBD8FAD-51B8-41D5-B319-34097BD7BCA4}" srcOrd="0" destOrd="0" parTransId="{B52873D2-63B7-4B31-9719-BB44E1FF97D7}" sibTransId="{818EC2C1-42C1-4F5B-A9C6-FBF5C2C1B540}"/>
    <dgm:cxn modelId="{81360C57-22EF-49BF-B37B-2C2BFE007C6F}" srcId="{1A3F2AFD-2289-4354-82EB-6C720156880F}" destId="{786AEDF4-9ED6-4828-AF97-DE8A9C892BE2}" srcOrd="0" destOrd="0" parTransId="{4D23D5D8-979F-4933-846A-CD797C7E13EB}" sibTransId="{15262718-6278-4CC8-9E3B-AFE04A0DCDE4}"/>
    <dgm:cxn modelId="{7B8F37C8-854D-4A7E-9F8A-233CA568FC75}" type="presOf" srcId="{D099B4E9-B703-403D-840A-D5FAB8B2115F}" destId="{97D0F0B5-54A6-43A4-B588-CA7A2CD5F9EE}" srcOrd="0" destOrd="0" presId="urn:microsoft.com/office/officeart/2008/layout/SquareAccentList"/>
    <dgm:cxn modelId="{D1E76CDC-9076-4948-990B-F8866CC49C3C}" type="presOf" srcId="{4854408C-EBC8-4CC7-93DC-8124904E7939}" destId="{264B042B-31A5-4D18-8618-9CA74CA613A4}" srcOrd="0" destOrd="0" presId="urn:microsoft.com/office/officeart/2008/layout/SquareAccentList"/>
    <dgm:cxn modelId="{0025D68B-5D52-4E45-B6D8-8C90EB0A0E21}" type="presOf" srcId="{5FBD8FAD-51B8-41D5-B319-34097BD7BCA4}" destId="{DCB6C3DB-FDEE-450A-A020-61B6DA6EC72F}" srcOrd="0" destOrd="0" presId="urn:microsoft.com/office/officeart/2008/layout/SquareAccentList"/>
    <dgm:cxn modelId="{241D243E-48D6-4825-A059-4FFB3B6D082E}" type="presOf" srcId="{AF963AD6-AC2A-41CA-B839-3E2816417B1D}" destId="{491BF653-2C62-4752-9BE9-D7148A38B6F0}" srcOrd="0" destOrd="0" presId="urn:microsoft.com/office/officeart/2008/layout/SquareAccentList"/>
    <dgm:cxn modelId="{9CBC6848-A36A-4D13-A50C-0195508B8AE4}" type="presParOf" srcId="{264B042B-31A5-4D18-8618-9CA74CA613A4}" destId="{86E2B3FB-3FD2-4592-9B09-8013C356266D}" srcOrd="0" destOrd="0" presId="urn:microsoft.com/office/officeart/2008/layout/SquareAccentList"/>
    <dgm:cxn modelId="{33D39A19-A3A7-4597-A965-BA6EF8B48715}" type="presParOf" srcId="{86E2B3FB-3FD2-4592-9B09-8013C356266D}" destId="{32D6BDA7-3DCA-40B1-8EC8-EA36620D6FE9}" srcOrd="0" destOrd="0" presId="urn:microsoft.com/office/officeart/2008/layout/SquareAccentList"/>
    <dgm:cxn modelId="{5998A8A0-D1FF-4023-8750-3792F1603744}" type="presParOf" srcId="{32D6BDA7-3DCA-40B1-8EC8-EA36620D6FE9}" destId="{545D98ED-0D08-4E20-BB8D-32768DCE84A0}" srcOrd="0" destOrd="0" presId="urn:microsoft.com/office/officeart/2008/layout/SquareAccentList"/>
    <dgm:cxn modelId="{FE7F189B-1529-42EA-BC70-43DCFC32A6C5}" type="presParOf" srcId="{32D6BDA7-3DCA-40B1-8EC8-EA36620D6FE9}" destId="{B540BB48-65AA-4F88-BD8B-7C2BE2A3C8DA}" srcOrd="1" destOrd="0" presId="urn:microsoft.com/office/officeart/2008/layout/SquareAccentList"/>
    <dgm:cxn modelId="{6D569956-2615-4744-95B2-B9F745769010}" type="presParOf" srcId="{32D6BDA7-3DCA-40B1-8EC8-EA36620D6FE9}" destId="{491BF653-2C62-4752-9BE9-D7148A38B6F0}" srcOrd="2" destOrd="0" presId="urn:microsoft.com/office/officeart/2008/layout/SquareAccentList"/>
    <dgm:cxn modelId="{EAB97D11-20CF-4F87-AF1B-364F05C2C1FF}" type="presParOf" srcId="{86E2B3FB-3FD2-4592-9B09-8013C356266D}" destId="{1C8102D2-5632-4BBD-ABE0-D7D69A2C8AEC}" srcOrd="1" destOrd="0" presId="urn:microsoft.com/office/officeart/2008/layout/SquareAccentList"/>
    <dgm:cxn modelId="{43E90C22-00AA-4B72-81C9-597DB13421A6}" type="presParOf" srcId="{1C8102D2-5632-4BBD-ABE0-D7D69A2C8AEC}" destId="{5F954338-FCCC-461B-9982-DFD1328D54A7}" srcOrd="0" destOrd="0" presId="urn:microsoft.com/office/officeart/2008/layout/SquareAccentList"/>
    <dgm:cxn modelId="{1BC48200-0DC7-476A-AD87-98004BFD37A7}" type="presParOf" srcId="{5F954338-FCCC-461B-9982-DFD1328D54A7}" destId="{B4241B96-6DD3-443B-9CB6-E478B77CAB06}" srcOrd="0" destOrd="0" presId="urn:microsoft.com/office/officeart/2008/layout/SquareAccentList"/>
    <dgm:cxn modelId="{1932EF45-1483-4A8A-BDFC-780E168DE1EB}" type="presParOf" srcId="{5F954338-FCCC-461B-9982-DFD1328D54A7}" destId="{DCB6C3DB-FDEE-450A-A020-61B6DA6EC72F}" srcOrd="1" destOrd="0" presId="urn:microsoft.com/office/officeart/2008/layout/SquareAccentList"/>
    <dgm:cxn modelId="{7B74DFDF-EB1B-45B9-8AA9-04E0BD43FE31}" type="presParOf" srcId="{1C8102D2-5632-4BBD-ABE0-D7D69A2C8AEC}" destId="{2CD77719-98C5-4E3B-A37F-8FCDD4550A41}" srcOrd="1" destOrd="0" presId="urn:microsoft.com/office/officeart/2008/layout/SquareAccentList"/>
    <dgm:cxn modelId="{FDF71995-3389-4E89-AE67-A2AC9954E132}" type="presParOf" srcId="{2CD77719-98C5-4E3B-A37F-8FCDD4550A41}" destId="{C3F67DE0-C3BB-4CF2-B10D-E14BAC611C83}" srcOrd="0" destOrd="0" presId="urn:microsoft.com/office/officeart/2008/layout/SquareAccentList"/>
    <dgm:cxn modelId="{B6513680-AE52-4966-9393-7DDFD1A59772}" type="presParOf" srcId="{2CD77719-98C5-4E3B-A37F-8FCDD4550A41}" destId="{97D0F0B5-54A6-43A4-B588-CA7A2CD5F9EE}" srcOrd="1" destOrd="0" presId="urn:microsoft.com/office/officeart/2008/layout/SquareAccentList"/>
    <dgm:cxn modelId="{1E9EBD0C-5491-4931-80E7-1B63A8973FB1}" type="presParOf" srcId="{264B042B-31A5-4D18-8618-9CA74CA613A4}" destId="{003C33FC-1FA6-4D5B-A88B-43E1B03C7C89}" srcOrd="1" destOrd="0" presId="urn:microsoft.com/office/officeart/2008/layout/SquareAccentList"/>
    <dgm:cxn modelId="{C3230300-6EDC-4676-BB79-CE0B9771A051}" type="presParOf" srcId="{003C33FC-1FA6-4D5B-A88B-43E1B03C7C89}" destId="{FE9DACFA-6E36-431C-8C50-B38F646DE0AD}" srcOrd="0" destOrd="0" presId="urn:microsoft.com/office/officeart/2008/layout/SquareAccentList"/>
    <dgm:cxn modelId="{AB49B163-757B-43C8-BA46-369A5FE96C1A}" type="presParOf" srcId="{FE9DACFA-6E36-431C-8C50-B38F646DE0AD}" destId="{397C4836-644C-41A8-A712-34FBD1CC916B}" srcOrd="0" destOrd="0" presId="urn:microsoft.com/office/officeart/2008/layout/SquareAccentList"/>
    <dgm:cxn modelId="{50B4DD09-FCC5-4329-A5B3-3385AD3CE0A4}" type="presParOf" srcId="{FE9DACFA-6E36-431C-8C50-B38F646DE0AD}" destId="{7052B9CC-E916-4780-A46C-666DE3E3B1A3}" srcOrd="1" destOrd="0" presId="urn:microsoft.com/office/officeart/2008/layout/SquareAccentList"/>
    <dgm:cxn modelId="{39803365-531A-443C-9EA8-A5336D0DA9B6}" type="presParOf" srcId="{FE9DACFA-6E36-431C-8C50-B38F646DE0AD}" destId="{A8B21CA7-2F8A-4511-A017-D6A8093DD110}" srcOrd="2" destOrd="0" presId="urn:microsoft.com/office/officeart/2008/layout/SquareAccentList"/>
    <dgm:cxn modelId="{B94D91CE-6B46-4194-8B39-D9A4489DBDB7}" type="presParOf" srcId="{003C33FC-1FA6-4D5B-A88B-43E1B03C7C89}" destId="{5179C6E3-D41F-4258-8E85-72A6471BE0A4}" srcOrd="1" destOrd="0" presId="urn:microsoft.com/office/officeart/2008/layout/SquareAccentList"/>
    <dgm:cxn modelId="{C7F4F62C-4A61-47E8-99B4-50EC2A7FF0DB}" type="presParOf" srcId="{5179C6E3-D41F-4258-8E85-72A6471BE0A4}" destId="{B618B9BB-9B37-4F05-B778-3CC745376FF4}" srcOrd="0" destOrd="0" presId="urn:microsoft.com/office/officeart/2008/layout/SquareAccentList"/>
    <dgm:cxn modelId="{412834FC-C699-4972-872B-D2D36EA622DC}" type="presParOf" srcId="{B618B9BB-9B37-4F05-B778-3CC745376FF4}" destId="{4DAFB59D-474F-4FED-8774-0FE7CE7F1986}" srcOrd="0" destOrd="0" presId="urn:microsoft.com/office/officeart/2008/layout/SquareAccentList"/>
    <dgm:cxn modelId="{82E43B4D-9E16-4CA2-A4A8-7CD0E678F084}" type="presParOf" srcId="{B618B9BB-9B37-4F05-B778-3CC745376FF4}" destId="{3BC7DEA1-1323-4768-B9A3-2080C9D27369}" srcOrd="1" destOrd="0" presId="urn:microsoft.com/office/officeart/2008/layout/SquareAccentList"/>
    <dgm:cxn modelId="{42044079-1C8D-487B-B67F-0DEF01CEE005}" type="presParOf" srcId="{5179C6E3-D41F-4258-8E85-72A6471BE0A4}" destId="{BA83D22F-5494-494B-ABBA-06C224372112}" srcOrd="1" destOrd="0" presId="urn:microsoft.com/office/officeart/2008/layout/SquareAccentList"/>
    <dgm:cxn modelId="{9FF35FD7-4097-495D-8228-8BD7F821C948}" type="presParOf" srcId="{BA83D22F-5494-494B-ABBA-06C224372112}" destId="{BB9A0E25-7520-4A10-9803-1A25751AAFEA}" srcOrd="0" destOrd="0" presId="urn:microsoft.com/office/officeart/2008/layout/SquareAccentList"/>
    <dgm:cxn modelId="{1E8D597B-BD69-48FA-98EC-966F6E881981}" type="presParOf" srcId="{BA83D22F-5494-494B-ABBA-06C224372112}" destId="{6BBD39AB-8887-4F89-9AC0-66019E52253D}"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36589B0-7405-47E2-A25D-985965EE1E7C}"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1131D557-EF8F-400E-9EC4-B034847D3609}">
      <dgm:prSet phldrT="[Text]" custT="1"/>
      <dgm:spPr/>
      <dgm:t>
        <a:bodyPr/>
        <a:lstStyle/>
        <a:p>
          <a:r>
            <a:rPr lang="en-US" sz="2000" dirty="0" err="1"/>
            <a:t>Quản</a:t>
          </a:r>
          <a:r>
            <a:rPr lang="en-US" sz="2000" dirty="0"/>
            <a:t> </a:t>
          </a:r>
          <a:r>
            <a:rPr lang="en-US" sz="2000" dirty="0" err="1"/>
            <a:t>trị</a:t>
          </a:r>
          <a:r>
            <a:rPr lang="en-US" sz="2000" dirty="0"/>
            <a:t> </a:t>
          </a:r>
          <a:r>
            <a:rPr lang="en-US" sz="2000" dirty="0" err="1"/>
            <a:t>nguyên</a:t>
          </a:r>
          <a:r>
            <a:rPr lang="en-US" sz="2000" dirty="0"/>
            <a:t> </a:t>
          </a:r>
          <a:r>
            <a:rPr lang="en-US" sz="2000" dirty="0" err="1"/>
            <a:t>vật</a:t>
          </a:r>
          <a:r>
            <a:rPr lang="en-US" sz="2000" dirty="0"/>
            <a:t> </a:t>
          </a:r>
          <a:r>
            <a:rPr lang="en-US" sz="2000" dirty="0" err="1"/>
            <a:t>liệu</a:t>
          </a:r>
          <a:endParaRPr lang="en-US" sz="2000" dirty="0"/>
        </a:p>
      </dgm:t>
    </dgm:pt>
    <dgm:pt modelId="{406515BA-1993-45B1-93B1-67E0730DF988}" type="parTrans" cxnId="{544A5D1F-20A7-4B9C-BACC-0105F2389BD4}">
      <dgm:prSet/>
      <dgm:spPr/>
      <dgm:t>
        <a:bodyPr/>
        <a:lstStyle/>
        <a:p>
          <a:endParaRPr lang="en-US"/>
        </a:p>
      </dgm:t>
    </dgm:pt>
    <dgm:pt modelId="{0EDA9F57-2F9C-45D2-9817-318828E58DCE}" type="sibTrans" cxnId="{544A5D1F-20A7-4B9C-BACC-0105F2389BD4}">
      <dgm:prSet/>
      <dgm:spPr/>
      <dgm:t>
        <a:bodyPr/>
        <a:lstStyle/>
        <a:p>
          <a:endParaRPr lang="en-US"/>
        </a:p>
      </dgm:t>
    </dgm:pt>
    <dgm:pt modelId="{E8840F61-2D5A-4BB0-BC09-AB574E04B1E9}">
      <dgm:prSet phldrT="[Text]" custT="1"/>
      <dgm:spPr/>
      <dgm:t>
        <a:bodyPr/>
        <a:lstStyle/>
        <a:p>
          <a:r>
            <a:rPr lang="en-US" sz="1800" dirty="0"/>
            <a:t>Chia </a:t>
          </a:r>
          <a:r>
            <a:rPr lang="en-US" sz="1800" dirty="0" err="1"/>
            <a:t>sẻ</a:t>
          </a:r>
          <a:r>
            <a:rPr lang="en-US" sz="1800" dirty="0"/>
            <a:t> </a:t>
          </a:r>
          <a:r>
            <a:rPr lang="en-US" sz="1800" dirty="0" err="1"/>
            <a:t>thông</a:t>
          </a:r>
          <a:r>
            <a:rPr lang="en-US" sz="1800" dirty="0"/>
            <a:t> tin </a:t>
          </a:r>
          <a:r>
            <a:rPr lang="en-US" sz="1800" dirty="0" err="1"/>
            <a:t>chính</a:t>
          </a:r>
          <a:r>
            <a:rPr lang="en-US" sz="1800" dirty="0"/>
            <a:t> </a:t>
          </a:r>
          <a:r>
            <a:rPr lang="en-US" sz="1800" dirty="0" err="1"/>
            <a:t>xác</a:t>
          </a:r>
          <a:r>
            <a:rPr lang="en-US" sz="1800" dirty="0"/>
            <a:t> </a:t>
          </a:r>
          <a:r>
            <a:rPr lang="en-US" sz="1800" dirty="0" err="1"/>
            <a:t>về</a:t>
          </a:r>
          <a:r>
            <a:rPr lang="en-US" sz="1800" dirty="0"/>
            <a:t> </a:t>
          </a:r>
          <a:r>
            <a:rPr lang="en-US" sz="1800" dirty="0" err="1"/>
            <a:t>tồn</a:t>
          </a:r>
          <a:r>
            <a:rPr lang="en-US" sz="1800" dirty="0"/>
            <a:t> </a:t>
          </a:r>
          <a:r>
            <a:rPr lang="en-US" sz="1800" dirty="0" err="1"/>
            <a:t>kho</a:t>
          </a:r>
          <a:r>
            <a:rPr lang="en-US" sz="1800" dirty="0"/>
            <a:t> </a:t>
          </a:r>
          <a:r>
            <a:rPr lang="en-US" sz="1800" dirty="0" err="1"/>
            <a:t>và</a:t>
          </a:r>
          <a:r>
            <a:rPr lang="en-US" sz="1800" dirty="0"/>
            <a:t> </a:t>
          </a:r>
          <a:r>
            <a:rPr lang="en-US" sz="1800" dirty="0" err="1"/>
            <a:t>đơn</a:t>
          </a:r>
          <a:r>
            <a:rPr lang="en-US" sz="1800" dirty="0"/>
            <a:t> </a:t>
          </a:r>
          <a:r>
            <a:rPr lang="en-US" sz="1800" dirty="0" err="1"/>
            <a:t>hàng</a:t>
          </a:r>
          <a:r>
            <a:rPr lang="en-US" sz="1800" dirty="0"/>
            <a:t> </a:t>
          </a:r>
          <a:r>
            <a:rPr lang="en-US" sz="1800" dirty="0" err="1"/>
            <a:t>mua</a:t>
          </a:r>
          <a:r>
            <a:rPr lang="en-US" sz="1800" dirty="0"/>
            <a:t> </a:t>
          </a:r>
          <a:r>
            <a:rPr lang="en-US" sz="1800" dirty="0" err="1"/>
            <a:t>sắm</a:t>
          </a:r>
          <a:endParaRPr lang="en-US" sz="1800" dirty="0"/>
        </a:p>
      </dgm:t>
    </dgm:pt>
    <dgm:pt modelId="{52F74A8E-80C0-41E4-A3AF-CFC85E1FC8FD}" type="parTrans" cxnId="{F86D8E07-EB5C-4D70-ABE8-76BC5F408EAF}">
      <dgm:prSet/>
      <dgm:spPr/>
      <dgm:t>
        <a:bodyPr/>
        <a:lstStyle/>
        <a:p>
          <a:endParaRPr lang="en-US"/>
        </a:p>
      </dgm:t>
    </dgm:pt>
    <dgm:pt modelId="{465725F2-561B-4487-9D60-F9E6F476CFAB}" type="sibTrans" cxnId="{F86D8E07-EB5C-4D70-ABE8-76BC5F408EAF}">
      <dgm:prSet/>
      <dgm:spPr/>
      <dgm:t>
        <a:bodyPr/>
        <a:lstStyle/>
        <a:p>
          <a:endParaRPr lang="en-US"/>
        </a:p>
      </dgm:t>
    </dgm:pt>
    <dgm:pt modelId="{906B443C-1D47-4F0E-B0CB-DB646F2E0952}">
      <dgm:prSet phldrT="[Text]" custT="1"/>
      <dgm:spPr/>
      <dgm:t>
        <a:bodyPr/>
        <a:lstStyle/>
        <a:p>
          <a:r>
            <a:rPr lang="en-US" sz="1800" dirty="0" err="1"/>
            <a:t>Đảm</a:t>
          </a:r>
          <a:r>
            <a:rPr lang="en-US" sz="1800" dirty="0"/>
            <a:t> </a:t>
          </a:r>
          <a:r>
            <a:rPr lang="en-US" sz="1800" dirty="0" err="1"/>
            <a:t>bảo</a:t>
          </a:r>
          <a:r>
            <a:rPr lang="en-US" sz="1800" dirty="0"/>
            <a:t> </a:t>
          </a:r>
          <a:r>
            <a:rPr lang="en-US" sz="1800" dirty="0" err="1"/>
            <a:t>nguyên</a:t>
          </a:r>
          <a:r>
            <a:rPr lang="en-US" sz="1800" dirty="0"/>
            <a:t> </a:t>
          </a:r>
          <a:r>
            <a:rPr lang="en-US" sz="1800" dirty="0" err="1"/>
            <a:t>vật</a:t>
          </a:r>
          <a:r>
            <a:rPr lang="en-US" sz="1800" dirty="0"/>
            <a:t> </a:t>
          </a:r>
          <a:r>
            <a:rPr lang="en-US" sz="1800" dirty="0" err="1"/>
            <a:t>liệu</a:t>
          </a:r>
          <a:r>
            <a:rPr lang="en-US" sz="1800" dirty="0"/>
            <a:t> </a:t>
          </a:r>
          <a:r>
            <a:rPr lang="en-US" sz="1800" dirty="0" err="1"/>
            <a:t>cần</a:t>
          </a:r>
          <a:r>
            <a:rPr lang="en-US" sz="1800" dirty="0"/>
            <a:t> </a:t>
          </a:r>
          <a:r>
            <a:rPr lang="en-US" sz="1800" dirty="0" err="1"/>
            <a:t>cho</a:t>
          </a:r>
          <a:r>
            <a:rPr lang="en-US" sz="1800" dirty="0"/>
            <a:t> </a:t>
          </a:r>
          <a:r>
            <a:rPr lang="en-US" sz="1800" dirty="0" err="1"/>
            <a:t>quá</a:t>
          </a:r>
          <a:r>
            <a:rPr lang="en-US" sz="1800" dirty="0"/>
            <a:t> </a:t>
          </a:r>
          <a:r>
            <a:rPr lang="en-US" sz="1800" dirty="0" err="1"/>
            <a:t>trình</a:t>
          </a:r>
          <a:r>
            <a:rPr lang="en-US" sz="1800" dirty="0"/>
            <a:t> </a:t>
          </a:r>
          <a:r>
            <a:rPr lang="en-US" sz="1800" dirty="0" err="1"/>
            <a:t>sản</a:t>
          </a:r>
          <a:r>
            <a:rPr lang="en-US" sz="1800" dirty="0"/>
            <a:t> </a:t>
          </a:r>
          <a:r>
            <a:rPr lang="en-US" sz="1800" dirty="0" err="1"/>
            <a:t>xuất</a:t>
          </a:r>
          <a:r>
            <a:rPr lang="en-US" sz="1800" dirty="0"/>
            <a:t> </a:t>
          </a:r>
          <a:r>
            <a:rPr lang="en-US" sz="1800" dirty="0" err="1"/>
            <a:t>sẵn</a:t>
          </a:r>
          <a:r>
            <a:rPr lang="en-US" sz="1800" dirty="0"/>
            <a:t> </a:t>
          </a:r>
          <a:r>
            <a:rPr lang="en-US" sz="1800" dirty="0" err="1"/>
            <a:t>sàng</a:t>
          </a:r>
          <a:r>
            <a:rPr lang="en-US" sz="1800" dirty="0"/>
            <a:t> </a:t>
          </a:r>
          <a:r>
            <a:rPr lang="en-US" sz="1800" dirty="0" err="1"/>
            <a:t>đúng</a:t>
          </a:r>
          <a:r>
            <a:rPr lang="en-US" sz="1800" dirty="0"/>
            <a:t> </a:t>
          </a:r>
          <a:r>
            <a:rPr lang="en-US" sz="1800" dirty="0" err="1"/>
            <a:t>chỗ</a:t>
          </a:r>
          <a:r>
            <a:rPr lang="en-US" sz="1800" dirty="0"/>
            <a:t>, </a:t>
          </a:r>
          <a:r>
            <a:rPr lang="en-US" sz="1800" dirty="0" err="1"/>
            <a:t>đúng</a:t>
          </a:r>
          <a:r>
            <a:rPr lang="en-US" sz="1800" dirty="0"/>
            <a:t> </a:t>
          </a:r>
          <a:r>
            <a:rPr lang="en-US" sz="1800" dirty="0" err="1"/>
            <a:t>lúc</a:t>
          </a:r>
          <a:endParaRPr lang="en-US" sz="1800" dirty="0"/>
        </a:p>
      </dgm:t>
    </dgm:pt>
    <dgm:pt modelId="{F93EA177-F393-4ACB-8B7B-9AF188874698}" type="parTrans" cxnId="{327052EC-00F5-41BC-92A6-52D6AFC08C85}">
      <dgm:prSet/>
      <dgm:spPr/>
      <dgm:t>
        <a:bodyPr/>
        <a:lstStyle/>
        <a:p>
          <a:endParaRPr lang="en-US"/>
        </a:p>
      </dgm:t>
    </dgm:pt>
    <dgm:pt modelId="{A0B4C0CA-CE9D-4623-8D35-875D0AFD050E}" type="sibTrans" cxnId="{327052EC-00F5-41BC-92A6-52D6AFC08C85}">
      <dgm:prSet/>
      <dgm:spPr/>
      <dgm:t>
        <a:bodyPr/>
        <a:lstStyle/>
        <a:p>
          <a:endParaRPr lang="en-US"/>
        </a:p>
      </dgm:t>
    </dgm:pt>
    <dgm:pt modelId="{5C8AA0CC-6CBD-4744-A643-2BDFCBE3A303}">
      <dgm:prSet phldrT="[Text]" custT="1"/>
      <dgm:spPr/>
      <dgm:t>
        <a:bodyPr/>
        <a:lstStyle/>
        <a:p>
          <a:r>
            <a:rPr lang="en-US" sz="2000" dirty="0" err="1"/>
            <a:t>Sản</a:t>
          </a:r>
          <a:r>
            <a:rPr lang="en-US" sz="2000" dirty="0"/>
            <a:t> </a:t>
          </a:r>
          <a:r>
            <a:rPr lang="en-US" sz="2000" dirty="0" err="1"/>
            <a:t>xuất</a:t>
          </a:r>
          <a:r>
            <a:rPr lang="en-US" sz="2000" dirty="0"/>
            <a:t> </a:t>
          </a:r>
          <a:r>
            <a:rPr lang="en-US" sz="2000" dirty="0" err="1"/>
            <a:t>theo</a:t>
          </a:r>
          <a:r>
            <a:rPr lang="en-US" sz="2000" dirty="0"/>
            <a:t> </a:t>
          </a:r>
          <a:r>
            <a:rPr lang="en-US" sz="2000" dirty="0" err="1"/>
            <a:t>hình</a:t>
          </a:r>
          <a:r>
            <a:rPr lang="en-US" sz="2000" dirty="0"/>
            <a:t> </a:t>
          </a:r>
          <a:r>
            <a:rPr lang="en-US" sz="2000" dirty="0" err="1"/>
            <a:t>thức</a:t>
          </a:r>
          <a:r>
            <a:rPr lang="en-US" sz="2000" dirty="0"/>
            <a:t> </a:t>
          </a:r>
          <a:r>
            <a:rPr lang="en-US" sz="2000" dirty="0" err="1"/>
            <a:t>phối</a:t>
          </a:r>
          <a:r>
            <a:rPr lang="en-US" sz="2000" dirty="0"/>
            <a:t> </a:t>
          </a:r>
          <a:r>
            <a:rPr lang="en-US" sz="2000" dirty="0" err="1"/>
            <a:t>hợp</a:t>
          </a:r>
          <a:endParaRPr lang="en-US" sz="2000" dirty="0"/>
        </a:p>
      </dgm:t>
    </dgm:pt>
    <dgm:pt modelId="{7D463258-D516-40AB-AA8F-451C8770604D}" type="parTrans" cxnId="{8ADC211E-2175-4D8F-BB5E-28019C3849DC}">
      <dgm:prSet/>
      <dgm:spPr/>
      <dgm:t>
        <a:bodyPr/>
        <a:lstStyle/>
        <a:p>
          <a:endParaRPr lang="en-US"/>
        </a:p>
      </dgm:t>
    </dgm:pt>
    <dgm:pt modelId="{172411B2-F663-406C-82B3-23B424D50B26}" type="sibTrans" cxnId="{8ADC211E-2175-4D8F-BB5E-28019C3849DC}">
      <dgm:prSet/>
      <dgm:spPr/>
      <dgm:t>
        <a:bodyPr/>
        <a:lstStyle/>
        <a:p>
          <a:endParaRPr lang="en-US"/>
        </a:p>
      </dgm:t>
    </dgm:pt>
    <dgm:pt modelId="{83FAE014-395A-4B19-90D9-B96D6FB2A207}">
      <dgm:prSet phldrT="[Text]" custT="1"/>
      <dgm:spPr/>
      <dgm:t>
        <a:bodyPr/>
        <a:lstStyle/>
        <a:p>
          <a:r>
            <a:rPr lang="en-US" sz="1600" dirty="0" err="1"/>
            <a:t>Tối</a:t>
          </a:r>
          <a:r>
            <a:rPr lang="en-US" sz="1600" dirty="0"/>
            <a:t> </a:t>
          </a:r>
          <a:r>
            <a:rPr lang="en-US" sz="1600" dirty="0" err="1"/>
            <a:t>ưu</a:t>
          </a:r>
          <a:r>
            <a:rPr lang="en-US" sz="1600" dirty="0"/>
            <a:t> </a:t>
          </a:r>
          <a:r>
            <a:rPr lang="en-US" sz="1600" dirty="0" err="1"/>
            <a:t>hóa</a:t>
          </a:r>
          <a:r>
            <a:rPr lang="en-US" sz="1600" dirty="0"/>
            <a:t> </a:t>
          </a:r>
          <a:r>
            <a:rPr lang="en-US" sz="1600" dirty="0" err="1"/>
            <a:t>kế</a:t>
          </a:r>
          <a:r>
            <a:rPr lang="en-US" sz="1600" dirty="0"/>
            <a:t> </a:t>
          </a:r>
          <a:r>
            <a:rPr lang="en-US" sz="1600" dirty="0" err="1"/>
            <a:t>hoạch</a:t>
          </a:r>
          <a:r>
            <a:rPr lang="en-US" sz="1600" dirty="0"/>
            <a:t> </a:t>
          </a:r>
          <a:r>
            <a:rPr lang="en-US" sz="1600" dirty="0" err="1"/>
            <a:t>và</a:t>
          </a:r>
          <a:r>
            <a:rPr lang="en-US" sz="1600" dirty="0"/>
            <a:t> </a:t>
          </a:r>
          <a:r>
            <a:rPr lang="en-US" sz="1600" dirty="0" err="1"/>
            <a:t>lịch</a:t>
          </a:r>
          <a:r>
            <a:rPr lang="en-US" sz="1600" dirty="0"/>
            <a:t> </a:t>
          </a:r>
          <a:r>
            <a:rPr lang="en-US" sz="1600" dirty="0" err="1"/>
            <a:t>trình</a:t>
          </a:r>
          <a:r>
            <a:rPr lang="en-US" sz="1600" dirty="0"/>
            <a:t> </a:t>
          </a:r>
          <a:r>
            <a:rPr lang="en-US" sz="1600" dirty="0" err="1"/>
            <a:t>trong</a:t>
          </a:r>
          <a:r>
            <a:rPr lang="en-US" sz="1600" dirty="0"/>
            <a:t> </a:t>
          </a:r>
          <a:r>
            <a:rPr lang="en-US" sz="1600" dirty="0" err="1"/>
            <a:t>tập</a:t>
          </a:r>
          <a:r>
            <a:rPr lang="en-US" sz="1600" dirty="0"/>
            <a:t> </a:t>
          </a:r>
          <a:r>
            <a:rPr lang="en-US" sz="1600" dirty="0" err="1"/>
            <a:t>các</a:t>
          </a:r>
          <a:r>
            <a:rPr lang="en-US" sz="1600" dirty="0"/>
            <a:t> rang </a:t>
          </a:r>
          <a:r>
            <a:rPr lang="en-US" sz="1600" dirty="0" err="1"/>
            <a:t>buộc</a:t>
          </a:r>
          <a:r>
            <a:rPr lang="en-US" sz="1600" dirty="0"/>
            <a:t> </a:t>
          </a:r>
          <a:r>
            <a:rPr lang="en-US" sz="1600" dirty="0" err="1"/>
            <a:t>liên</a:t>
          </a:r>
          <a:r>
            <a:rPr lang="en-US" sz="1600" dirty="0"/>
            <a:t> </a:t>
          </a:r>
          <a:r>
            <a:rPr lang="en-US" sz="1600" dirty="0" err="1"/>
            <a:t>quan</a:t>
          </a:r>
          <a:r>
            <a:rPr lang="en-US" sz="1600" dirty="0"/>
            <a:t> </a:t>
          </a:r>
          <a:r>
            <a:rPr lang="en-US" sz="1600" dirty="0" err="1"/>
            <a:t>đến</a:t>
          </a:r>
          <a:r>
            <a:rPr lang="en-US" sz="1600" dirty="0"/>
            <a:t> </a:t>
          </a:r>
          <a:r>
            <a:rPr lang="en-US" sz="1600" dirty="0" err="1"/>
            <a:t>nguồn</a:t>
          </a:r>
          <a:r>
            <a:rPr lang="en-US" sz="1600" dirty="0"/>
            <a:t> </a:t>
          </a:r>
          <a:r>
            <a:rPr lang="en-US" sz="1600" dirty="0" err="1"/>
            <a:t>lực</a:t>
          </a:r>
          <a:r>
            <a:rPr lang="en-US" sz="1600" dirty="0"/>
            <a:t>, </a:t>
          </a:r>
          <a:r>
            <a:rPr lang="en-US" sz="1600" dirty="0" err="1"/>
            <a:t>nguyên</a:t>
          </a:r>
          <a:r>
            <a:rPr lang="en-US" sz="1600" dirty="0"/>
            <a:t> </a:t>
          </a:r>
          <a:r>
            <a:rPr lang="en-US" sz="1600" dirty="0" err="1"/>
            <a:t>vật</a:t>
          </a:r>
          <a:r>
            <a:rPr lang="en-US" sz="1600" dirty="0"/>
            <a:t> </a:t>
          </a:r>
          <a:r>
            <a:rPr lang="en-US" sz="1600" dirty="0" err="1"/>
            <a:t>liệu</a:t>
          </a:r>
          <a:endParaRPr lang="en-US" sz="1600" dirty="0"/>
        </a:p>
      </dgm:t>
    </dgm:pt>
    <dgm:pt modelId="{F8C7F465-E2F0-47FE-BE3E-622EA53CEC2D}" type="parTrans" cxnId="{58974C94-05BE-4FD0-A4C4-C3C89B903B18}">
      <dgm:prSet/>
      <dgm:spPr/>
      <dgm:t>
        <a:bodyPr/>
        <a:lstStyle/>
        <a:p>
          <a:endParaRPr lang="en-US"/>
        </a:p>
      </dgm:t>
    </dgm:pt>
    <dgm:pt modelId="{4FFF59FB-0442-4675-BA87-A597FCFC2763}" type="sibTrans" cxnId="{58974C94-05BE-4FD0-A4C4-C3C89B903B18}">
      <dgm:prSet/>
      <dgm:spPr/>
      <dgm:t>
        <a:bodyPr/>
        <a:lstStyle/>
        <a:p>
          <a:endParaRPr lang="en-US"/>
        </a:p>
      </dgm:t>
    </dgm:pt>
    <dgm:pt modelId="{ED20C490-88B6-4770-B39A-C8F54EEB4D37}">
      <dgm:prSet phldrT="[Text]" phldr="1"/>
      <dgm:spPr/>
      <dgm:t>
        <a:bodyPr/>
        <a:lstStyle/>
        <a:p>
          <a:endParaRPr lang="en-US" sz="4200"/>
        </a:p>
      </dgm:t>
    </dgm:pt>
    <dgm:pt modelId="{8500BFC7-4801-4ABF-A4FA-865BD119AF80}" type="parTrans" cxnId="{20F15EE5-BD30-446A-9014-7F22C2D4B79C}">
      <dgm:prSet/>
      <dgm:spPr/>
      <dgm:t>
        <a:bodyPr/>
        <a:lstStyle/>
        <a:p>
          <a:endParaRPr lang="en-US"/>
        </a:p>
      </dgm:t>
    </dgm:pt>
    <dgm:pt modelId="{704A95B5-55F0-41EB-A1C9-CC00CA5B54FF}" type="sibTrans" cxnId="{20F15EE5-BD30-446A-9014-7F22C2D4B79C}">
      <dgm:prSet/>
      <dgm:spPr/>
      <dgm:t>
        <a:bodyPr/>
        <a:lstStyle/>
        <a:p>
          <a:endParaRPr lang="en-US"/>
        </a:p>
      </dgm:t>
    </dgm:pt>
    <dgm:pt modelId="{DEC5860F-CDAB-434C-8116-1ABD12163843}">
      <dgm:prSet phldrT="[Text]" custT="1"/>
      <dgm:spPr/>
      <dgm:t>
        <a:bodyPr/>
        <a:lstStyle/>
        <a:p>
          <a:r>
            <a:rPr lang="en-US" sz="2000" dirty="0" err="1"/>
            <a:t>Quản</a:t>
          </a:r>
          <a:r>
            <a:rPr lang="en-US" sz="2000" dirty="0"/>
            <a:t> </a:t>
          </a:r>
          <a:r>
            <a:rPr lang="en-US" sz="2000" dirty="0" err="1"/>
            <a:t>trị</a:t>
          </a:r>
          <a:r>
            <a:rPr lang="en-US" sz="2000" dirty="0"/>
            <a:t> </a:t>
          </a:r>
          <a:r>
            <a:rPr lang="en-US" sz="2000" dirty="0" err="1"/>
            <a:t>năng</a:t>
          </a:r>
          <a:r>
            <a:rPr lang="en-US" sz="2000" dirty="0"/>
            <a:t> </a:t>
          </a:r>
          <a:r>
            <a:rPr lang="en-US" sz="2000" dirty="0" err="1"/>
            <a:t>lực</a:t>
          </a:r>
          <a:r>
            <a:rPr lang="en-US" sz="2000" dirty="0"/>
            <a:t> </a:t>
          </a:r>
          <a:r>
            <a:rPr lang="en-US" sz="2000" dirty="0" err="1"/>
            <a:t>chuỗi</a:t>
          </a:r>
          <a:r>
            <a:rPr lang="en-US" sz="2000" dirty="0"/>
            <a:t> </a:t>
          </a:r>
          <a:r>
            <a:rPr lang="en-US" sz="2000" dirty="0" err="1"/>
            <a:t>cung</a:t>
          </a:r>
          <a:r>
            <a:rPr lang="en-US" sz="2000" dirty="0"/>
            <a:t> </a:t>
          </a:r>
          <a:r>
            <a:rPr lang="en-US" sz="2000" dirty="0" err="1"/>
            <a:t>ứng</a:t>
          </a:r>
          <a:endParaRPr lang="en-US" sz="2000" dirty="0"/>
        </a:p>
      </dgm:t>
    </dgm:pt>
    <dgm:pt modelId="{B025539F-F634-4226-8D43-7680A0EEC6B1}" type="parTrans" cxnId="{CD2AF477-0066-4E10-8530-B895964CA6AC}">
      <dgm:prSet/>
      <dgm:spPr/>
      <dgm:t>
        <a:bodyPr/>
        <a:lstStyle/>
        <a:p>
          <a:endParaRPr lang="en-US"/>
        </a:p>
      </dgm:t>
    </dgm:pt>
    <dgm:pt modelId="{C831820C-6BFF-4AAA-94DD-7A5603046ED0}" type="sibTrans" cxnId="{CD2AF477-0066-4E10-8530-B895964CA6AC}">
      <dgm:prSet/>
      <dgm:spPr/>
      <dgm:t>
        <a:bodyPr/>
        <a:lstStyle/>
        <a:p>
          <a:endParaRPr lang="en-US"/>
        </a:p>
      </dgm:t>
    </dgm:pt>
    <dgm:pt modelId="{18FED792-466B-4D13-96FD-CEB0107CA20A}">
      <dgm:prSet phldrT="[Text]" custT="1"/>
      <dgm:spPr/>
      <dgm:t>
        <a:bodyPr/>
        <a:lstStyle/>
        <a:p>
          <a:r>
            <a:rPr lang="en-US" sz="1600" dirty="0" err="1"/>
            <a:t>Báo</a:t>
          </a:r>
          <a:r>
            <a:rPr lang="en-US" sz="1600" dirty="0"/>
            <a:t> </a:t>
          </a:r>
          <a:r>
            <a:rPr lang="en-US" sz="1600" dirty="0" err="1"/>
            <a:t>cáo</a:t>
          </a:r>
          <a:r>
            <a:rPr lang="en-US" sz="1600" dirty="0"/>
            <a:t> </a:t>
          </a:r>
          <a:r>
            <a:rPr lang="en-US" sz="1600" dirty="0" err="1"/>
            <a:t>về</a:t>
          </a:r>
          <a:r>
            <a:rPr lang="en-US" sz="1600" dirty="0"/>
            <a:t> </a:t>
          </a:r>
          <a:r>
            <a:rPr lang="en-US" sz="1600" dirty="0" err="1"/>
            <a:t>các</a:t>
          </a:r>
          <a:r>
            <a:rPr lang="en-US" sz="1600" dirty="0"/>
            <a:t> </a:t>
          </a:r>
          <a:r>
            <a:rPr lang="en-US" sz="1600" dirty="0" err="1"/>
            <a:t>chỉ</a:t>
          </a:r>
          <a:r>
            <a:rPr lang="en-US" sz="1600" dirty="0"/>
            <a:t> </a:t>
          </a:r>
          <a:r>
            <a:rPr lang="en-US" sz="1600" dirty="0" err="1"/>
            <a:t>tiêu</a:t>
          </a:r>
          <a:r>
            <a:rPr lang="en-US" sz="1600" dirty="0"/>
            <a:t> </a:t>
          </a:r>
          <a:r>
            <a:rPr lang="en-US" sz="1600" dirty="0" err="1"/>
            <a:t>cơ</a:t>
          </a:r>
          <a:r>
            <a:rPr lang="en-US" sz="1600" dirty="0"/>
            <a:t> </a:t>
          </a:r>
          <a:r>
            <a:rPr lang="en-US" sz="1600" dirty="0" err="1"/>
            <a:t>bản</a:t>
          </a:r>
          <a:r>
            <a:rPr lang="en-US" sz="1600" dirty="0"/>
            <a:t> </a:t>
          </a:r>
          <a:r>
            <a:rPr lang="en-US" sz="1600" dirty="0" err="1"/>
            <a:t>phản</a:t>
          </a:r>
          <a:r>
            <a:rPr lang="en-US" sz="1600" dirty="0"/>
            <a:t> </a:t>
          </a:r>
          <a:r>
            <a:rPr lang="en-US" sz="1600" dirty="0" err="1"/>
            <a:t>ánh</a:t>
          </a:r>
          <a:r>
            <a:rPr lang="en-US" sz="1600" dirty="0"/>
            <a:t> </a:t>
          </a:r>
          <a:r>
            <a:rPr lang="en-US" sz="1600" dirty="0" err="1"/>
            <a:t>năng</a:t>
          </a:r>
          <a:r>
            <a:rPr lang="en-US" sz="1600" dirty="0"/>
            <a:t> </a:t>
          </a:r>
          <a:r>
            <a:rPr lang="en-US" sz="1600" dirty="0" err="1"/>
            <a:t>lực</a:t>
          </a:r>
          <a:r>
            <a:rPr lang="en-US" sz="1600" dirty="0"/>
            <a:t> </a:t>
          </a:r>
          <a:r>
            <a:rPr lang="en-US" sz="1600" dirty="0" err="1"/>
            <a:t>chuỗi</a:t>
          </a:r>
          <a:r>
            <a:rPr lang="en-US" sz="1600" dirty="0"/>
            <a:t> </a:t>
          </a:r>
          <a:r>
            <a:rPr lang="en-US" sz="1600" dirty="0" err="1"/>
            <a:t>cung</a:t>
          </a:r>
          <a:r>
            <a:rPr lang="en-US" sz="1600" dirty="0"/>
            <a:t> </a:t>
          </a:r>
          <a:r>
            <a:rPr lang="en-US" sz="1600" dirty="0" err="1"/>
            <a:t>ứng</a:t>
          </a:r>
          <a:r>
            <a:rPr lang="en-US" sz="1600" dirty="0"/>
            <a:t>: </a:t>
          </a:r>
          <a:r>
            <a:rPr lang="en-US" sz="1600" dirty="0" err="1"/>
            <a:t>tỉ</a:t>
          </a:r>
          <a:r>
            <a:rPr lang="en-US" sz="1600" dirty="0"/>
            <a:t> </a:t>
          </a:r>
          <a:r>
            <a:rPr lang="en-US" sz="1600" dirty="0" err="1"/>
            <a:t>lệ</a:t>
          </a:r>
          <a:r>
            <a:rPr lang="en-US" sz="1600" dirty="0"/>
            <a:t> </a:t>
          </a:r>
          <a:r>
            <a:rPr lang="en-US" sz="1600" dirty="0" err="1"/>
            <a:t>đáp</a:t>
          </a:r>
          <a:r>
            <a:rPr lang="en-US" sz="1600" dirty="0"/>
            <a:t> </a:t>
          </a:r>
          <a:r>
            <a:rPr lang="en-US" sz="1600" dirty="0" err="1"/>
            <a:t>ứng</a:t>
          </a:r>
          <a:r>
            <a:rPr lang="en-US" sz="1600" dirty="0"/>
            <a:t> </a:t>
          </a:r>
          <a:r>
            <a:rPr lang="en-US" sz="1600" dirty="0" err="1"/>
            <a:t>đơn</a:t>
          </a:r>
          <a:r>
            <a:rPr lang="en-US" sz="1600" dirty="0"/>
            <a:t> </a:t>
          </a:r>
          <a:r>
            <a:rPr lang="en-US" sz="1600" dirty="0" err="1"/>
            <a:t>hàng</a:t>
          </a:r>
          <a:r>
            <a:rPr lang="en-US" sz="1600" dirty="0"/>
            <a:t>, </a:t>
          </a:r>
          <a:r>
            <a:rPr lang="en-US" sz="1600" dirty="0" err="1"/>
            <a:t>thời</a:t>
          </a:r>
          <a:r>
            <a:rPr lang="en-US" sz="1600" dirty="0"/>
            <a:t> </a:t>
          </a:r>
          <a:r>
            <a:rPr lang="en-US" sz="1600" dirty="0" err="1"/>
            <a:t>gian</a:t>
          </a:r>
          <a:r>
            <a:rPr lang="en-US" sz="1600" dirty="0"/>
            <a:t> </a:t>
          </a:r>
          <a:r>
            <a:rPr lang="en-US" sz="1600" dirty="0" err="1"/>
            <a:t>đáp</a:t>
          </a:r>
          <a:r>
            <a:rPr lang="en-US" sz="1600" dirty="0"/>
            <a:t> </a:t>
          </a:r>
          <a:r>
            <a:rPr lang="en-US" sz="1600" dirty="0" err="1"/>
            <a:t>ứng</a:t>
          </a:r>
          <a:r>
            <a:rPr lang="en-US" sz="1600" dirty="0"/>
            <a:t> </a:t>
          </a:r>
          <a:r>
            <a:rPr lang="en-US" sz="1600" dirty="0" err="1"/>
            <a:t>đơn</a:t>
          </a:r>
          <a:r>
            <a:rPr lang="en-US" sz="1600" dirty="0"/>
            <a:t> </a:t>
          </a:r>
          <a:r>
            <a:rPr lang="en-US" sz="1600" dirty="0" err="1"/>
            <a:t>hàng</a:t>
          </a:r>
          <a:r>
            <a:rPr lang="en-US" sz="1600" dirty="0"/>
            <a:t> </a:t>
          </a:r>
          <a:r>
            <a:rPr lang="en-US" sz="1600" dirty="0" err="1"/>
            <a:t>và</a:t>
          </a:r>
          <a:r>
            <a:rPr lang="en-US" sz="1600" dirty="0"/>
            <a:t> </a:t>
          </a:r>
          <a:r>
            <a:rPr lang="en-US" sz="1600" dirty="0" err="1"/>
            <a:t>hiệu</a:t>
          </a:r>
          <a:r>
            <a:rPr lang="en-US" sz="1600" dirty="0"/>
            <a:t> </a:t>
          </a:r>
          <a:r>
            <a:rPr lang="en-US" sz="1600" dirty="0" err="1"/>
            <a:t>quả</a:t>
          </a:r>
          <a:r>
            <a:rPr lang="en-US" sz="1600" dirty="0"/>
            <a:t> </a:t>
          </a:r>
          <a:r>
            <a:rPr lang="en-US" sz="1600" dirty="0" err="1"/>
            <a:t>khai</a:t>
          </a:r>
          <a:r>
            <a:rPr lang="en-US" sz="1600" dirty="0"/>
            <a:t> </a:t>
          </a:r>
          <a:r>
            <a:rPr lang="en-US" sz="1600" dirty="0" err="1"/>
            <a:t>thác</a:t>
          </a:r>
          <a:r>
            <a:rPr lang="en-US" sz="1600" dirty="0"/>
            <a:t> </a:t>
          </a:r>
          <a:r>
            <a:rPr lang="en-US" sz="1600" dirty="0" err="1"/>
            <a:t>các</a:t>
          </a:r>
          <a:r>
            <a:rPr lang="en-US" sz="1600" dirty="0"/>
            <a:t> </a:t>
          </a:r>
          <a:r>
            <a:rPr lang="en-US" sz="1600" dirty="0" err="1"/>
            <a:t>nguồn</a:t>
          </a:r>
          <a:r>
            <a:rPr lang="en-US" sz="1600" dirty="0"/>
            <a:t> </a:t>
          </a:r>
          <a:r>
            <a:rPr lang="en-US" sz="1600" dirty="0" err="1"/>
            <a:t>lực</a:t>
          </a:r>
          <a:endParaRPr lang="en-US" sz="1600" dirty="0"/>
        </a:p>
      </dgm:t>
    </dgm:pt>
    <dgm:pt modelId="{6E730460-53EE-4C99-831A-650A7AFF9917}" type="parTrans" cxnId="{32D981F9-2A80-4528-97AE-F47C44E0D1D1}">
      <dgm:prSet/>
      <dgm:spPr/>
      <dgm:t>
        <a:bodyPr/>
        <a:lstStyle/>
        <a:p>
          <a:endParaRPr lang="en-US"/>
        </a:p>
      </dgm:t>
    </dgm:pt>
    <dgm:pt modelId="{700E2334-9C1A-4461-9965-BCB69DAC3089}" type="sibTrans" cxnId="{32D981F9-2A80-4528-97AE-F47C44E0D1D1}">
      <dgm:prSet/>
      <dgm:spPr/>
      <dgm:t>
        <a:bodyPr/>
        <a:lstStyle/>
        <a:p>
          <a:endParaRPr lang="en-US"/>
        </a:p>
      </dgm:t>
    </dgm:pt>
    <dgm:pt modelId="{FCDB5807-ED32-4C0B-A863-9399CB88263C}">
      <dgm:prSet phldrT="[Text]" phldr="1"/>
      <dgm:spPr/>
      <dgm:t>
        <a:bodyPr/>
        <a:lstStyle/>
        <a:p>
          <a:endParaRPr lang="en-US" sz="4200"/>
        </a:p>
      </dgm:t>
    </dgm:pt>
    <dgm:pt modelId="{75A1BD7E-CA9C-475E-B7BC-0D42D16EE292}" type="parTrans" cxnId="{34C82287-B440-4CC1-BB61-54A50A3D93BD}">
      <dgm:prSet/>
      <dgm:spPr/>
      <dgm:t>
        <a:bodyPr/>
        <a:lstStyle/>
        <a:p>
          <a:endParaRPr lang="en-US"/>
        </a:p>
      </dgm:t>
    </dgm:pt>
    <dgm:pt modelId="{0F9F48A4-51D3-41AD-B197-2E7E3FA90A25}" type="sibTrans" cxnId="{34C82287-B440-4CC1-BB61-54A50A3D93BD}">
      <dgm:prSet/>
      <dgm:spPr/>
      <dgm:t>
        <a:bodyPr/>
        <a:lstStyle/>
        <a:p>
          <a:endParaRPr lang="en-US"/>
        </a:p>
      </dgm:t>
    </dgm:pt>
    <dgm:pt modelId="{E5B00E38-88A4-4813-AFC4-206FEB1D1DCF}">
      <dgm:prSet custT="1"/>
      <dgm:spPr/>
      <dgm:t>
        <a:bodyPr/>
        <a:lstStyle/>
        <a:p>
          <a:r>
            <a:rPr lang="en-US" sz="2000" dirty="0" err="1"/>
            <a:t>Đáp</a:t>
          </a:r>
          <a:r>
            <a:rPr lang="en-US" sz="2000" dirty="0"/>
            <a:t> </a:t>
          </a:r>
          <a:r>
            <a:rPr lang="en-US" sz="2000" dirty="0" err="1"/>
            <a:t>ứng</a:t>
          </a:r>
          <a:r>
            <a:rPr lang="en-US" sz="2000" dirty="0"/>
            <a:t> </a:t>
          </a:r>
          <a:r>
            <a:rPr lang="en-US" sz="2000" dirty="0" err="1"/>
            <a:t>đơn</a:t>
          </a:r>
          <a:r>
            <a:rPr lang="en-US" sz="2000" dirty="0"/>
            <a:t> </a:t>
          </a:r>
          <a:r>
            <a:rPr lang="en-US" sz="2000" dirty="0" err="1"/>
            <a:t>hàng</a:t>
          </a:r>
          <a:r>
            <a:rPr lang="en-US" sz="2000" dirty="0"/>
            <a:t> </a:t>
          </a:r>
          <a:r>
            <a:rPr lang="en-US" sz="2000" dirty="0" err="1"/>
            <a:t>theo</a:t>
          </a:r>
          <a:r>
            <a:rPr lang="en-US" sz="2000" dirty="0"/>
            <a:t> </a:t>
          </a:r>
          <a:r>
            <a:rPr lang="en-US" sz="2000" dirty="0" err="1"/>
            <a:t>hình</a:t>
          </a:r>
          <a:r>
            <a:rPr lang="en-US" sz="2000" dirty="0"/>
            <a:t> </a:t>
          </a:r>
          <a:r>
            <a:rPr lang="en-US" sz="2000" dirty="0" err="1"/>
            <a:t>thức</a:t>
          </a:r>
          <a:r>
            <a:rPr lang="en-US" sz="2000" dirty="0"/>
            <a:t> </a:t>
          </a:r>
          <a:r>
            <a:rPr lang="en-US" sz="2000" dirty="0" err="1"/>
            <a:t>phối</a:t>
          </a:r>
          <a:r>
            <a:rPr lang="en-US" sz="2000" dirty="0"/>
            <a:t> </a:t>
          </a:r>
          <a:r>
            <a:rPr lang="en-US" sz="2000" dirty="0" err="1"/>
            <a:t>hợp</a:t>
          </a:r>
          <a:endParaRPr lang="en-US" sz="2000" dirty="0"/>
        </a:p>
      </dgm:t>
    </dgm:pt>
    <dgm:pt modelId="{624ABFB2-7EE8-42B1-8D3A-F7730D908B0C}" type="parTrans" cxnId="{62DE7DF4-EEA2-4F1E-9132-79FD76389FF1}">
      <dgm:prSet/>
      <dgm:spPr/>
      <dgm:t>
        <a:bodyPr/>
        <a:lstStyle/>
        <a:p>
          <a:endParaRPr lang="en-US"/>
        </a:p>
      </dgm:t>
    </dgm:pt>
    <dgm:pt modelId="{E5676FD7-6276-4960-906A-B80305D40361}" type="sibTrans" cxnId="{62DE7DF4-EEA2-4F1E-9132-79FD76389FF1}">
      <dgm:prSet/>
      <dgm:spPr/>
      <dgm:t>
        <a:bodyPr/>
        <a:lstStyle/>
        <a:p>
          <a:endParaRPr lang="en-US"/>
        </a:p>
      </dgm:t>
    </dgm:pt>
    <dgm:pt modelId="{7A9C4C08-8606-45D2-AC5D-6A925BB348EA}">
      <dgm:prSet custT="1"/>
      <dgm:spPr/>
      <dgm:t>
        <a:bodyPr/>
        <a:lstStyle/>
        <a:p>
          <a:r>
            <a:rPr lang="en-US" sz="2000" dirty="0" err="1"/>
            <a:t>Quản</a:t>
          </a:r>
          <a:r>
            <a:rPr lang="en-US" sz="2000" dirty="0"/>
            <a:t> </a:t>
          </a:r>
          <a:r>
            <a:rPr lang="en-US" sz="2000" dirty="0" err="1"/>
            <a:t>trị</a:t>
          </a:r>
          <a:r>
            <a:rPr lang="en-US" sz="2000" dirty="0"/>
            <a:t> </a:t>
          </a:r>
          <a:r>
            <a:rPr lang="en-US" sz="2000" dirty="0" err="1"/>
            <a:t>chuỗi</a:t>
          </a:r>
          <a:r>
            <a:rPr lang="en-US" sz="2000" dirty="0"/>
            <a:t> </a:t>
          </a:r>
          <a:r>
            <a:rPr lang="en-US" sz="2000" dirty="0" err="1"/>
            <a:t>sự</a:t>
          </a:r>
          <a:r>
            <a:rPr lang="en-US" sz="2000" dirty="0"/>
            <a:t> </a:t>
          </a:r>
          <a:r>
            <a:rPr lang="en-US" sz="2000" dirty="0" err="1"/>
            <a:t>kiện</a:t>
          </a:r>
          <a:r>
            <a:rPr lang="en-US" sz="2000" dirty="0"/>
            <a:t> </a:t>
          </a:r>
          <a:r>
            <a:rPr lang="en-US" sz="2000" dirty="0" err="1"/>
            <a:t>cung</a:t>
          </a:r>
          <a:r>
            <a:rPr lang="en-US" sz="2000" dirty="0"/>
            <a:t> </a:t>
          </a:r>
          <a:r>
            <a:rPr lang="en-US" sz="2000" dirty="0" err="1"/>
            <a:t>ứng</a:t>
          </a:r>
          <a:endParaRPr lang="en-US" sz="2000" dirty="0"/>
        </a:p>
      </dgm:t>
    </dgm:pt>
    <dgm:pt modelId="{B38F894A-BB8F-4E94-908C-AF172D73014A}" type="parTrans" cxnId="{9E320B05-42FC-49DC-BE78-18DBE725589D}">
      <dgm:prSet/>
      <dgm:spPr/>
      <dgm:t>
        <a:bodyPr/>
        <a:lstStyle/>
        <a:p>
          <a:endParaRPr lang="en-US"/>
        </a:p>
      </dgm:t>
    </dgm:pt>
    <dgm:pt modelId="{C1136BB8-6BC1-41AD-9B9A-8E30E07F74E5}" type="sibTrans" cxnId="{9E320B05-42FC-49DC-BE78-18DBE725589D}">
      <dgm:prSet/>
      <dgm:spPr/>
      <dgm:t>
        <a:bodyPr/>
        <a:lstStyle/>
        <a:p>
          <a:endParaRPr lang="en-US"/>
        </a:p>
      </dgm:t>
    </dgm:pt>
    <dgm:pt modelId="{6048334B-39FE-45DA-A5AE-575D1C5F9F1C}">
      <dgm:prSet custT="1"/>
      <dgm:spPr/>
      <dgm:t>
        <a:bodyPr/>
        <a:lstStyle/>
        <a:p>
          <a:r>
            <a:rPr lang="en-US" sz="1600" dirty="0"/>
            <a:t>Cam </a:t>
          </a:r>
          <a:r>
            <a:rPr lang="en-US" sz="1600" dirty="0" err="1"/>
            <a:t>kết</a:t>
          </a:r>
          <a:r>
            <a:rPr lang="en-US" sz="1600" dirty="0"/>
            <a:t> </a:t>
          </a:r>
          <a:r>
            <a:rPr lang="en-US" sz="1600" dirty="0" err="1"/>
            <a:t>thời</a:t>
          </a:r>
          <a:r>
            <a:rPr lang="en-US" sz="1600" dirty="0"/>
            <a:t> </a:t>
          </a:r>
          <a:r>
            <a:rPr lang="en-US" sz="1600" dirty="0" err="1"/>
            <a:t>gian</a:t>
          </a:r>
          <a:r>
            <a:rPr lang="en-US" sz="1600" dirty="0"/>
            <a:t> </a:t>
          </a:r>
          <a:r>
            <a:rPr lang="en-US" sz="1600" dirty="0" err="1"/>
            <a:t>cung</a:t>
          </a:r>
          <a:r>
            <a:rPr lang="en-US" sz="1600" dirty="0"/>
            <a:t> </a:t>
          </a:r>
          <a:r>
            <a:rPr lang="en-US" sz="1600" dirty="0" err="1"/>
            <a:t>ứng</a:t>
          </a:r>
          <a:endParaRPr lang="en-US" sz="1600" dirty="0"/>
        </a:p>
      </dgm:t>
    </dgm:pt>
    <dgm:pt modelId="{01A9C3D3-3FF2-47D6-AC9A-7E86AF0C0075}" type="parTrans" cxnId="{2A663E57-A067-49BB-844E-18755CA803F6}">
      <dgm:prSet/>
      <dgm:spPr/>
      <dgm:t>
        <a:bodyPr/>
        <a:lstStyle/>
        <a:p>
          <a:endParaRPr lang="en-US"/>
        </a:p>
      </dgm:t>
    </dgm:pt>
    <dgm:pt modelId="{2AF522ED-91D3-4313-8AB8-4A323798AB79}" type="sibTrans" cxnId="{2A663E57-A067-49BB-844E-18755CA803F6}">
      <dgm:prSet/>
      <dgm:spPr/>
      <dgm:t>
        <a:bodyPr/>
        <a:lstStyle/>
        <a:p>
          <a:endParaRPr lang="en-US"/>
        </a:p>
      </dgm:t>
    </dgm:pt>
    <dgm:pt modelId="{3D8E0FA9-4487-4F60-BFDF-A56B63B12AE5}">
      <dgm:prSet custT="1"/>
      <dgm:spPr/>
      <dgm:t>
        <a:bodyPr/>
        <a:lstStyle/>
        <a:p>
          <a:r>
            <a:rPr lang="en-US" sz="1600" dirty="0" err="1"/>
            <a:t>Đáp</a:t>
          </a:r>
          <a:r>
            <a:rPr lang="en-US" sz="1600" dirty="0"/>
            <a:t> </a:t>
          </a:r>
          <a:r>
            <a:rPr lang="en-US" sz="1600" dirty="0" err="1"/>
            <a:t>ứng</a:t>
          </a:r>
          <a:r>
            <a:rPr lang="en-US" sz="1600" dirty="0"/>
            <a:t> </a:t>
          </a:r>
          <a:r>
            <a:rPr lang="en-US" sz="1600" dirty="0" err="1"/>
            <a:t>đơn</a:t>
          </a:r>
          <a:r>
            <a:rPr lang="en-US" sz="1600" dirty="0"/>
            <a:t> </a:t>
          </a:r>
          <a:r>
            <a:rPr lang="en-US" sz="1600" dirty="0" err="1"/>
            <a:t>hàng</a:t>
          </a:r>
          <a:r>
            <a:rPr lang="en-US" sz="1600" dirty="0"/>
            <a:t> </a:t>
          </a:r>
          <a:r>
            <a:rPr lang="en-US" sz="1600" dirty="0" err="1"/>
            <a:t>từ</a:t>
          </a:r>
          <a:r>
            <a:rPr lang="en-US" sz="1600" dirty="0"/>
            <a:t> </a:t>
          </a:r>
          <a:r>
            <a:rPr lang="en-US" sz="1600" dirty="0" err="1"/>
            <a:t>tất</a:t>
          </a:r>
          <a:r>
            <a:rPr lang="en-US" sz="1600" dirty="0"/>
            <a:t> </a:t>
          </a:r>
          <a:r>
            <a:rPr lang="en-US" sz="1600" dirty="0" err="1"/>
            <a:t>cả</a:t>
          </a:r>
          <a:r>
            <a:rPr lang="en-US" sz="1600" dirty="0"/>
            <a:t> </a:t>
          </a:r>
          <a:r>
            <a:rPr lang="en-US" sz="1600" dirty="0" err="1"/>
            <a:t>các</a:t>
          </a:r>
          <a:r>
            <a:rPr lang="en-US" sz="1600" dirty="0"/>
            <a:t> KPP </a:t>
          </a:r>
          <a:r>
            <a:rPr lang="en-US" sz="1600" dirty="0" err="1"/>
            <a:t>đúng</a:t>
          </a:r>
          <a:r>
            <a:rPr lang="en-US" sz="1600" dirty="0"/>
            <a:t> </a:t>
          </a:r>
          <a:r>
            <a:rPr lang="en-US" sz="1600" dirty="0" err="1"/>
            <a:t>hạn</a:t>
          </a:r>
          <a:r>
            <a:rPr lang="en-US" sz="1600" dirty="0"/>
            <a:t> </a:t>
          </a:r>
          <a:r>
            <a:rPr lang="en-US" sz="1600" dirty="0" err="1"/>
            <a:t>bằng</a:t>
          </a:r>
          <a:r>
            <a:rPr lang="en-US" sz="1600" dirty="0"/>
            <a:t> </a:t>
          </a:r>
          <a:r>
            <a:rPr lang="en-US" sz="1600" dirty="0" err="1"/>
            <a:t>việc</a:t>
          </a:r>
          <a:r>
            <a:rPr lang="en-US" sz="1600" dirty="0"/>
            <a:t> </a:t>
          </a:r>
          <a:r>
            <a:rPr lang="en-US" sz="1600" dirty="0" err="1"/>
            <a:t>quản</a:t>
          </a:r>
          <a:r>
            <a:rPr lang="en-US" sz="1600" dirty="0"/>
            <a:t> </a:t>
          </a:r>
          <a:r>
            <a:rPr lang="en-US" sz="1600" dirty="0" err="1"/>
            <a:t>trị</a:t>
          </a:r>
          <a:r>
            <a:rPr lang="en-US" sz="1600" dirty="0"/>
            <a:t> </a:t>
          </a:r>
          <a:r>
            <a:rPr lang="en-US" sz="1600" dirty="0" err="1"/>
            <a:t>các</a:t>
          </a:r>
          <a:r>
            <a:rPr lang="en-US" sz="1600" dirty="0"/>
            <a:t> </a:t>
          </a:r>
          <a:r>
            <a:rPr lang="en-US" sz="1600" dirty="0" err="1"/>
            <a:t>đơn</a:t>
          </a:r>
          <a:r>
            <a:rPr lang="en-US" sz="1600" dirty="0"/>
            <a:t> </a:t>
          </a:r>
          <a:r>
            <a:rPr lang="en-US" sz="1600" dirty="0" err="1"/>
            <a:t>hàng</a:t>
          </a:r>
          <a:r>
            <a:rPr lang="en-US" sz="1600" dirty="0"/>
            <a:t>, </a:t>
          </a:r>
          <a:r>
            <a:rPr lang="en-US" sz="1600" dirty="0" err="1"/>
            <a:t>lập</a:t>
          </a:r>
          <a:r>
            <a:rPr lang="en-US" sz="1600" dirty="0"/>
            <a:t> </a:t>
          </a:r>
          <a:r>
            <a:rPr lang="en-US" sz="1600" dirty="0" err="1"/>
            <a:t>kế</a:t>
          </a:r>
          <a:r>
            <a:rPr lang="en-US" sz="1600" dirty="0"/>
            <a:t> </a:t>
          </a:r>
          <a:r>
            <a:rPr lang="en-US" sz="1600" dirty="0" err="1"/>
            <a:t>hoạch</a:t>
          </a:r>
          <a:r>
            <a:rPr lang="en-US" sz="1600" dirty="0"/>
            <a:t> </a:t>
          </a:r>
          <a:r>
            <a:rPr lang="en-US" sz="1600" dirty="0" err="1"/>
            <a:t>vận</a:t>
          </a:r>
          <a:r>
            <a:rPr lang="en-US" sz="1600" dirty="0"/>
            <a:t> </a:t>
          </a:r>
          <a:r>
            <a:rPr lang="en-US" sz="1600" dirty="0" err="1"/>
            <a:t>chuyển</a:t>
          </a:r>
          <a:r>
            <a:rPr lang="en-US" sz="1600" dirty="0"/>
            <a:t>, </a:t>
          </a:r>
          <a:r>
            <a:rPr lang="en-US" sz="1600" dirty="0" err="1"/>
            <a:t>lập</a:t>
          </a:r>
          <a:r>
            <a:rPr lang="en-US" sz="1600" dirty="0"/>
            <a:t> </a:t>
          </a:r>
          <a:r>
            <a:rPr lang="en-US" sz="1600" dirty="0" err="1"/>
            <a:t>lịch</a:t>
          </a:r>
          <a:r>
            <a:rPr lang="en-US" sz="1600" dirty="0"/>
            <a:t> </a:t>
          </a:r>
          <a:r>
            <a:rPr lang="en-US" sz="1600" dirty="0" err="1"/>
            <a:t>điều</a:t>
          </a:r>
          <a:r>
            <a:rPr lang="en-US" sz="1600" dirty="0"/>
            <a:t> </a:t>
          </a:r>
          <a:r>
            <a:rPr lang="en-US" sz="1600" dirty="0" err="1"/>
            <a:t>phối</a:t>
          </a:r>
          <a:r>
            <a:rPr lang="en-US" sz="1600" dirty="0"/>
            <a:t> </a:t>
          </a:r>
          <a:r>
            <a:rPr lang="en-US" sz="1600" dirty="0" err="1"/>
            <a:t>phương</a:t>
          </a:r>
          <a:r>
            <a:rPr lang="en-US" sz="1600" dirty="0"/>
            <a:t> </a:t>
          </a:r>
          <a:r>
            <a:rPr lang="en-US" sz="1600" dirty="0" err="1"/>
            <a:t>tiện</a:t>
          </a:r>
          <a:r>
            <a:rPr lang="en-US" sz="1600" dirty="0"/>
            <a:t> </a:t>
          </a:r>
          <a:r>
            <a:rPr lang="en-US" sz="1600" dirty="0" err="1"/>
            <a:t>vận</a:t>
          </a:r>
          <a:r>
            <a:rPr lang="en-US" sz="1600" dirty="0"/>
            <a:t> </a:t>
          </a:r>
          <a:r>
            <a:rPr lang="en-US" sz="1600" dirty="0" err="1"/>
            <a:t>chuyển</a:t>
          </a:r>
          <a:endParaRPr lang="en-US" sz="1600" dirty="0"/>
        </a:p>
      </dgm:t>
    </dgm:pt>
    <dgm:pt modelId="{007B1CD1-77DF-47F4-A47E-3FEBC674115A}" type="parTrans" cxnId="{CA84BB28-224D-404D-82E3-8BF3EF5B4EC9}">
      <dgm:prSet/>
      <dgm:spPr/>
      <dgm:t>
        <a:bodyPr/>
        <a:lstStyle/>
        <a:p>
          <a:endParaRPr lang="en-US"/>
        </a:p>
      </dgm:t>
    </dgm:pt>
    <dgm:pt modelId="{05F50D06-4A64-4FFF-8B83-A912FE0B2D71}" type="sibTrans" cxnId="{CA84BB28-224D-404D-82E3-8BF3EF5B4EC9}">
      <dgm:prSet/>
      <dgm:spPr/>
      <dgm:t>
        <a:bodyPr/>
        <a:lstStyle/>
        <a:p>
          <a:endParaRPr lang="en-US"/>
        </a:p>
      </dgm:t>
    </dgm:pt>
    <dgm:pt modelId="{D885CBB6-C096-4DD1-9261-A3123D8330B3}">
      <dgm:prSet custT="1"/>
      <dgm:spPr/>
      <dgm:t>
        <a:bodyPr/>
        <a:lstStyle/>
        <a:p>
          <a:r>
            <a:rPr lang="en-US" sz="1600" dirty="0" err="1"/>
            <a:t>Hỗ</a:t>
          </a:r>
          <a:r>
            <a:rPr lang="en-US" sz="1600" dirty="0"/>
            <a:t> </a:t>
          </a:r>
          <a:r>
            <a:rPr lang="en-US" sz="1600" dirty="0" err="1"/>
            <a:t>trợ</a:t>
          </a:r>
          <a:r>
            <a:rPr lang="en-US" sz="1600" dirty="0"/>
            <a:t> </a:t>
          </a:r>
          <a:r>
            <a:rPr lang="en-US" sz="1600" dirty="0" err="1"/>
            <a:t>toàn</a:t>
          </a:r>
          <a:r>
            <a:rPr lang="en-US" sz="1600" dirty="0"/>
            <a:t> </a:t>
          </a:r>
          <a:r>
            <a:rPr lang="en-US" sz="1600" dirty="0" err="1"/>
            <a:t>bộ</a:t>
          </a:r>
          <a:r>
            <a:rPr lang="en-US" sz="1600" dirty="0"/>
            <a:t> </a:t>
          </a:r>
          <a:r>
            <a:rPr lang="en-US" sz="1600" dirty="0" err="1"/>
            <a:t>tiến</a:t>
          </a:r>
          <a:r>
            <a:rPr lang="en-US" sz="1600" dirty="0"/>
            <a:t> </a:t>
          </a:r>
          <a:r>
            <a:rPr lang="en-US" sz="1600" dirty="0" err="1"/>
            <a:t>trình</a:t>
          </a:r>
          <a:r>
            <a:rPr lang="en-US" sz="1600" dirty="0"/>
            <a:t> </a:t>
          </a:r>
          <a:r>
            <a:rPr lang="en-US" sz="1600" dirty="0" err="1"/>
            <a:t>hậu</a:t>
          </a:r>
          <a:r>
            <a:rPr lang="en-US" sz="1600" dirty="0"/>
            <a:t> </a:t>
          </a:r>
          <a:r>
            <a:rPr lang="en-US" sz="1600" dirty="0" err="1"/>
            <a:t>cần</a:t>
          </a:r>
          <a:r>
            <a:rPr lang="en-US" sz="1600" dirty="0"/>
            <a:t>, </a:t>
          </a:r>
          <a:r>
            <a:rPr lang="en-US" sz="1600" dirty="0" err="1"/>
            <a:t>bao</a:t>
          </a:r>
          <a:r>
            <a:rPr lang="en-US" sz="1600" dirty="0"/>
            <a:t> </a:t>
          </a:r>
          <a:r>
            <a:rPr lang="en-US" sz="1600" dirty="0" err="1"/>
            <a:t>gồm</a:t>
          </a:r>
          <a:r>
            <a:rPr lang="en-US" sz="1600" dirty="0"/>
            <a:t> </a:t>
          </a:r>
          <a:r>
            <a:rPr lang="en-US" sz="1600" dirty="0" err="1"/>
            <a:t>nhận</a:t>
          </a:r>
          <a:r>
            <a:rPr lang="en-US" sz="1600" dirty="0"/>
            <a:t>, </a:t>
          </a:r>
          <a:r>
            <a:rPr lang="en-US" sz="1600" dirty="0" err="1"/>
            <a:t>đóng</a:t>
          </a:r>
          <a:r>
            <a:rPr lang="en-US" sz="1600" dirty="0"/>
            <a:t> </a:t>
          </a:r>
          <a:r>
            <a:rPr lang="en-US" sz="1600" dirty="0" err="1"/>
            <a:t>gói</a:t>
          </a:r>
          <a:r>
            <a:rPr lang="en-US" sz="1600" dirty="0"/>
            <a:t>, </a:t>
          </a:r>
          <a:r>
            <a:rPr lang="en-US" sz="1600" dirty="0" err="1"/>
            <a:t>vận</a:t>
          </a:r>
          <a:r>
            <a:rPr lang="en-US" sz="1600" dirty="0"/>
            <a:t> </a:t>
          </a:r>
          <a:r>
            <a:rPr lang="en-US" sz="1600" dirty="0" err="1"/>
            <a:t>chuyển</a:t>
          </a:r>
          <a:r>
            <a:rPr lang="en-US" sz="1600" dirty="0"/>
            <a:t> </a:t>
          </a:r>
          <a:r>
            <a:rPr lang="en-US" sz="1600" dirty="0" err="1"/>
            <a:t>và</a:t>
          </a:r>
          <a:r>
            <a:rPr lang="en-US" sz="1600" dirty="0"/>
            <a:t> </a:t>
          </a:r>
          <a:r>
            <a:rPr lang="en-US" sz="1600" dirty="0" err="1"/>
            <a:t>cung</a:t>
          </a:r>
          <a:r>
            <a:rPr lang="en-US" sz="1600" dirty="0"/>
            <a:t> </a:t>
          </a:r>
          <a:r>
            <a:rPr lang="en-US" sz="1600" dirty="0" err="1"/>
            <a:t>ứng</a:t>
          </a:r>
          <a:r>
            <a:rPr lang="en-US" sz="1600" dirty="0"/>
            <a:t> </a:t>
          </a:r>
          <a:r>
            <a:rPr lang="en-US" sz="1600" dirty="0" err="1"/>
            <a:t>đi</a:t>
          </a:r>
          <a:r>
            <a:rPr lang="en-US" sz="1600" dirty="0"/>
            <a:t> </a:t>
          </a:r>
          <a:r>
            <a:rPr lang="en-US" sz="1600" dirty="0" err="1"/>
            <a:t>các</a:t>
          </a:r>
          <a:r>
            <a:rPr lang="en-US" sz="1600" dirty="0"/>
            <a:t> </a:t>
          </a:r>
          <a:r>
            <a:rPr lang="en-US" sz="1600" dirty="0" err="1"/>
            <a:t>nước</a:t>
          </a:r>
          <a:r>
            <a:rPr lang="en-US" sz="1600" dirty="0"/>
            <a:t> </a:t>
          </a:r>
          <a:r>
            <a:rPr lang="en-US" sz="1600" dirty="0" err="1"/>
            <a:t>khác</a:t>
          </a:r>
          <a:endParaRPr lang="en-US" sz="1600" dirty="0"/>
        </a:p>
      </dgm:t>
    </dgm:pt>
    <dgm:pt modelId="{09607AD1-2109-42B7-B201-A6959FEC503D}" type="parTrans" cxnId="{B97A4B36-461C-40B7-8F23-EA1D1452740D}">
      <dgm:prSet/>
      <dgm:spPr/>
      <dgm:t>
        <a:bodyPr/>
        <a:lstStyle/>
        <a:p>
          <a:endParaRPr lang="en-US"/>
        </a:p>
      </dgm:t>
    </dgm:pt>
    <dgm:pt modelId="{9E327308-1696-4EF2-BDD8-EF645FE0F792}" type="sibTrans" cxnId="{B97A4B36-461C-40B7-8F23-EA1D1452740D}">
      <dgm:prSet/>
      <dgm:spPr/>
      <dgm:t>
        <a:bodyPr/>
        <a:lstStyle/>
        <a:p>
          <a:endParaRPr lang="en-US"/>
        </a:p>
      </dgm:t>
    </dgm:pt>
    <dgm:pt modelId="{8A1C50FE-4FF0-44E0-A5B0-477244FD8066}">
      <dgm:prSet custT="1"/>
      <dgm:spPr/>
      <dgm:t>
        <a:bodyPr/>
        <a:lstStyle/>
        <a:p>
          <a:r>
            <a:rPr lang="en-US" sz="1600" dirty="0" err="1"/>
            <a:t>Kiểm</a:t>
          </a:r>
          <a:r>
            <a:rPr lang="en-US" sz="1600" dirty="0"/>
            <a:t> </a:t>
          </a:r>
          <a:r>
            <a:rPr lang="en-US" sz="1600" dirty="0" err="1"/>
            <a:t>soát</a:t>
          </a:r>
          <a:r>
            <a:rPr lang="en-US" sz="1600" dirty="0"/>
            <a:t> </a:t>
          </a:r>
          <a:r>
            <a:rPr lang="en-US" sz="1600" dirty="0" err="1"/>
            <a:t>từng</a:t>
          </a:r>
          <a:r>
            <a:rPr lang="en-US" sz="1600" dirty="0"/>
            <a:t> </a:t>
          </a:r>
          <a:r>
            <a:rPr lang="en-US" sz="1600" dirty="0" err="1"/>
            <a:t>giai</a:t>
          </a:r>
          <a:r>
            <a:rPr lang="en-US" sz="1600" dirty="0"/>
            <a:t> </a:t>
          </a:r>
          <a:r>
            <a:rPr lang="en-US" sz="1600" dirty="0" err="1"/>
            <a:t>đoạn</a:t>
          </a:r>
          <a:r>
            <a:rPr lang="en-US" sz="1600" dirty="0"/>
            <a:t> </a:t>
          </a:r>
          <a:r>
            <a:rPr lang="en-US" sz="1600" dirty="0" err="1"/>
            <a:t>của</a:t>
          </a:r>
          <a:r>
            <a:rPr lang="en-US" sz="1600" dirty="0"/>
            <a:t> </a:t>
          </a:r>
          <a:r>
            <a:rPr lang="en-US" sz="1600" dirty="0" err="1"/>
            <a:t>tiến</a:t>
          </a:r>
          <a:r>
            <a:rPr lang="en-US" sz="1600" dirty="0"/>
            <a:t> </a:t>
          </a:r>
          <a:r>
            <a:rPr lang="en-US" sz="1600" dirty="0" err="1"/>
            <a:t>trình</a:t>
          </a:r>
          <a:r>
            <a:rPr lang="en-US" sz="1600" dirty="0"/>
            <a:t> </a:t>
          </a:r>
          <a:r>
            <a:rPr lang="en-US" sz="1600" dirty="0" err="1"/>
            <a:t>cung</a:t>
          </a:r>
          <a:r>
            <a:rPr lang="en-US" sz="1600" dirty="0"/>
            <a:t> </a:t>
          </a:r>
          <a:r>
            <a:rPr lang="en-US" sz="1600" dirty="0" err="1"/>
            <a:t>ứng</a:t>
          </a:r>
          <a:r>
            <a:rPr lang="en-US" sz="1600" dirty="0"/>
            <a:t>, </a:t>
          </a:r>
          <a:r>
            <a:rPr lang="en-US" sz="1600" dirty="0" err="1"/>
            <a:t>từ</a:t>
          </a:r>
          <a:r>
            <a:rPr lang="en-US" sz="1600" dirty="0"/>
            <a:t> </a:t>
          </a:r>
          <a:r>
            <a:rPr lang="en-US" sz="1600" dirty="0" err="1"/>
            <a:t>lúc</a:t>
          </a:r>
          <a:r>
            <a:rPr lang="en-US" sz="1600" dirty="0"/>
            <a:t> </a:t>
          </a:r>
          <a:r>
            <a:rPr lang="en-US" sz="1600" dirty="0" err="1"/>
            <a:t>báo</a:t>
          </a:r>
          <a:r>
            <a:rPr lang="en-US" sz="1600" dirty="0"/>
            <a:t> </a:t>
          </a:r>
          <a:r>
            <a:rPr lang="en-US" sz="1600" dirty="0" err="1"/>
            <a:t>giá</a:t>
          </a:r>
          <a:r>
            <a:rPr lang="en-US" sz="1600" dirty="0"/>
            <a:t> </a:t>
          </a:r>
          <a:r>
            <a:rPr lang="en-US" sz="1600" dirty="0" err="1"/>
            <a:t>đến</a:t>
          </a:r>
          <a:r>
            <a:rPr lang="en-US" sz="1600" dirty="0"/>
            <a:t> </a:t>
          </a:r>
          <a:r>
            <a:rPr lang="en-US" sz="1600" dirty="0" err="1"/>
            <a:t>lúc</a:t>
          </a:r>
          <a:r>
            <a:rPr lang="en-US" sz="1600" dirty="0"/>
            <a:t> </a:t>
          </a:r>
          <a:r>
            <a:rPr lang="en-US" sz="1600" dirty="0" err="1"/>
            <a:t>khách</a:t>
          </a:r>
          <a:r>
            <a:rPr lang="en-US" sz="1600" dirty="0"/>
            <a:t> </a:t>
          </a:r>
          <a:r>
            <a:rPr lang="en-US" sz="1600" dirty="0" err="1"/>
            <a:t>nhận</a:t>
          </a:r>
          <a:r>
            <a:rPr lang="en-US" sz="1600" dirty="0"/>
            <a:t> </a:t>
          </a:r>
          <a:r>
            <a:rPr lang="en-US" sz="1600" dirty="0" err="1"/>
            <a:t>được</a:t>
          </a:r>
          <a:r>
            <a:rPr lang="en-US" sz="1600" dirty="0"/>
            <a:t> </a:t>
          </a:r>
          <a:r>
            <a:rPr lang="en-US" sz="1600" dirty="0" err="1"/>
            <a:t>hàng</a:t>
          </a:r>
          <a:r>
            <a:rPr lang="en-US" sz="1600" dirty="0"/>
            <a:t>, </a:t>
          </a:r>
          <a:r>
            <a:rPr lang="en-US" sz="1600" dirty="0" err="1"/>
            <a:t>nhận</a:t>
          </a:r>
          <a:r>
            <a:rPr lang="en-US" sz="1600" dirty="0"/>
            <a:t> </a:t>
          </a:r>
          <a:r>
            <a:rPr lang="en-US" sz="1600" dirty="0" err="1"/>
            <a:t>thông</a:t>
          </a:r>
          <a:r>
            <a:rPr lang="en-US" sz="1600" dirty="0"/>
            <a:t> tin </a:t>
          </a:r>
          <a:r>
            <a:rPr lang="en-US" sz="1600" dirty="0" err="1"/>
            <a:t>cảnh</a:t>
          </a:r>
          <a:r>
            <a:rPr lang="en-US" sz="1600" dirty="0"/>
            <a:t> </a:t>
          </a:r>
          <a:r>
            <a:rPr lang="en-US" sz="1600" dirty="0" err="1"/>
            <a:t>báo</a:t>
          </a:r>
          <a:r>
            <a:rPr lang="en-US" sz="1600" dirty="0"/>
            <a:t> </a:t>
          </a:r>
          <a:r>
            <a:rPr lang="en-US" sz="1600" dirty="0" err="1"/>
            <a:t>khi</a:t>
          </a:r>
          <a:r>
            <a:rPr lang="en-US" sz="1600" dirty="0"/>
            <a:t> </a:t>
          </a:r>
          <a:r>
            <a:rPr lang="en-US" sz="1600" dirty="0" err="1"/>
            <a:t>có</a:t>
          </a:r>
          <a:r>
            <a:rPr lang="en-US" sz="1600" dirty="0"/>
            <a:t> </a:t>
          </a:r>
          <a:r>
            <a:rPr lang="en-US" sz="1600" dirty="0" err="1"/>
            <a:t>vấn</a:t>
          </a:r>
          <a:r>
            <a:rPr lang="en-US" sz="1600" dirty="0"/>
            <a:t> </a:t>
          </a:r>
          <a:r>
            <a:rPr lang="en-US" sz="1600"/>
            <a:t>đề</a:t>
          </a:r>
          <a:endParaRPr lang="en-US" sz="1600" dirty="0"/>
        </a:p>
      </dgm:t>
    </dgm:pt>
    <dgm:pt modelId="{73EB2B73-6356-410C-8E42-EB504367D337}" type="parTrans" cxnId="{951376AE-96C5-4953-A7D3-2CE440AA7250}">
      <dgm:prSet/>
      <dgm:spPr/>
      <dgm:t>
        <a:bodyPr/>
        <a:lstStyle/>
        <a:p>
          <a:endParaRPr lang="en-US"/>
        </a:p>
      </dgm:t>
    </dgm:pt>
    <dgm:pt modelId="{A351E484-7662-43F0-8D1E-670A23CAF2DB}" type="sibTrans" cxnId="{951376AE-96C5-4953-A7D3-2CE440AA7250}">
      <dgm:prSet/>
      <dgm:spPr/>
      <dgm:t>
        <a:bodyPr/>
        <a:lstStyle/>
        <a:p>
          <a:endParaRPr lang="en-US"/>
        </a:p>
      </dgm:t>
    </dgm:pt>
    <dgm:pt modelId="{E8A5894B-DA03-4466-9F53-E2345CA70D06}" type="pres">
      <dgm:prSet presAssocID="{036589B0-7405-47E2-A25D-985965EE1E7C}" presName="Name0" presStyleCnt="0">
        <dgm:presLayoutVars>
          <dgm:dir/>
          <dgm:animLvl val="lvl"/>
          <dgm:resizeHandles val="exact"/>
        </dgm:presLayoutVars>
      </dgm:prSet>
      <dgm:spPr/>
      <dgm:t>
        <a:bodyPr/>
        <a:lstStyle/>
        <a:p>
          <a:endParaRPr lang="en-US"/>
        </a:p>
      </dgm:t>
    </dgm:pt>
    <dgm:pt modelId="{410473B7-F456-4249-9AEC-C3C727EE2B23}" type="pres">
      <dgm:prSet presAssocID="{1131D557-EF8F-400E-9EC4-B034847D3609}" presName="composite" presStyleCnt="0"/>
      <dgm:spPr/>
    </dgm:pt>
    <dgm:pt modelId="{E500F9C1-3A26-4B3E-BB24-41286BCB81F8}" type="pres">
      <dgm:prSet presAssocID="{1131D557-EF8F-400E-9EC4-B034847D3609}" presName="parTx" presStyleLbl="alignNode1" presStyleIdx="0" presStyleCnt="5">
        <dgm:presLayoutVars>
          <dgm:chMax val="0"/>
          <dgm:chPref val="0"/>
          <dgm:bulletEnabled val="1"/>
        </dgm:presLayoutVars>
      </dgm:prSet>
      <dgm:spPr/>
      <dgm:t>
        <a:bodyPr/>
        <a:lstStyle/>
        <a:p>
          <a:endParaRPr lang="en-US"/>
        </a:p>
      </dgm:t>
    </dgm:pt>
    <dgm:pt modelId="{67F0126E-2893-4C52-BA1F-4140E2362063}" type="pres">
      <dgm:prSet presAssocID="{1131D557-EF8F-400E-9EC4-B034847D3609}" presName="desTx" presStyleLbl="alignAccFollowNode1" presStyleIdx="0" presStyleCnt="5">
        <dgm:presLayoutVars>
          <dgm:bulletEnabled val="1"/>
        </dgm:presLayoutVars>
      </dgm:prSet>
      <dgm:spPr/>
      <dgm:t>
        <a:bodyPr/>
        <a:lstStyle/>
        <a:p>
          <a:endParaRPr lang="en-US"/>
        </a:p>
      </dgm:t>
    </dgm:pt>
    <dgm:pt modelId="{ACF6D37E-A656-48AC-A158-CEE07B4534AF}" type="pres">
      <dgm:prSet presAssocID="{0EDA9F57-2F9C-45D2-9817-318828E58DCE}" presName="space" presStyleCnt="0"/>
      <dgm:spPr/>
    </dgm:pt>
    <dgm:pt modelId="{31498162-0622-4AFA-BA69-56299DB92B11}" type="pres">
      <dgm:prSet presAssocID="{5C8AA0CC-6CBD-4744-A643-2BDFCBE3A303}" presName="composite" presStyleCnt="0"/>
      <dgm:spPr/>
    </dgm:pt>
    <dgm:pt modelId="{A184CD34-E34B-4393-AA85-0A3A51CC79EE}" type="pres">
      <dgm:prSet presAssocID="{5C8AA0CC-6CBD-4744-A643-2BDFCBE3A303}" presName="parTx" presStyleLbl="alignNode1" presStyleIdx="1" presStyleCnt="5">
        <dgm:presLayoutVars>
          <dgm:chMax val="0"/>
          <dgm:chPref val="0"/>
          <dgm:bulletEnabled val="1"/>
        </dgm:presLayoutVars>
      </dgm:prSet>
      <dgm:spPr/>
      <dgm:t>
        <a:bodyPr/>
        <a:lstStyle/>
        <a:p>
          <a:endParaRPr lang="en-US"/>
        </a:p>
      </dgm:t>
    </dgm:pt>
    <dgm:pt modelId="{027FAD65-5DB1-4E39-BBB3-97774C1F0543}" type="pres">
      <dgm:prSet presAssocID="{5C8AA0CC-6CBD-4744-A643-2BDFCBE3A303}" presName="desTx" presStyleLbl="alignAccFollowNode1" presStyleIdx="1" presStyleCnt="5">
        <dgm:presLayoutVars>
          <dgm:bulletEnabled val="1"/>
        </dgm:presLayoutVars>
      </dgm:prSet>
      <dgm:spPr/>
      <dgm:t>
        <a:bodyPr/>
        <a:lstStyle/>
        <a:p>
          <a:endParaRPr lang="en-US"/>
        </a:p>
      </dgm:t>
    </dgm:pt>
    <dgm:pt modelId="{44C8FC26-33D4-494F-B60C-FB52D53A1DE4}" type="pres">
      <dgm:prSet presAssocID="{172411B2-F663-406C-82B3-23B424D50B26}" presName="space" presStyleCnt="0"/>
      <dgm:spPr/>
    </dgm:pt>
    <dgm:pt modelId="{C7315C27-6BE3-45EC-BDFD-A821B10A1A1B}" type="pres">
      <dgm:prSet presAssocID="{E5B00E38-88A4-4813-AFC4-206FEB1D1DCF}" presName="composite" presStyleCnt="0"/>
      <dgm:spPr/>
    </dgm:pt>
    <dgm:pt modelId="{815C3BB9-6734-4450-9853-93227370556C}" type="pres">
      <dgm:prSet presAssocID="{E5B00E38-88A4-4813-AFC4-206FEB1D1DCF}" presName="parTx" presStyleLbl="alignNode1" presStyleIdx="2" presStyleCnt="5">
        <dgm:presLayoutVars>
          <dgm:chMax val="0"/>
          <dgm:chPref val="0"/>
          <dgm:bulletEnabled val="1"/>
        </dgm:presLayoutVars>
      </dgm:prSet>
      <dgm:spPr/>
      <dgm:t>
        <a:bodyPr/>
        <a:lstStyle/>
        <a:p>
          <a:endParaRPr lang="en-US"/>
        </a:p>
      </dgm:t>
    </dgm:pt>
    <dgm:pt modelId="{20076D11-9530-4DA8-8B60-D4150752305E}" type="pres">
      <dgm:prSet presAssocID="{E5B00E38-88A4-4813-AFC4-206FEB1D1DCF}" presName="desTx" presStyleLbl="alignAccFollowNode1" presStyleIdx="2" presStyleCnt="5">
        <dgm:presLayoutVars>
          <dgm:bulletEnabled val="1"/>
        </dgm:presLayoutVars>
      </dgm:prSet>
      <dgm:spPr/>
      <dgm:t>
        <a:bodyPr/>
        <a:lstStyle/>
        <a:p>
          <a:endParaRPr lang="en-US"/>
        </a:p>
      </dgm:t>
    </dgm:pt>
    <dgm:pt modelId="{866B5994-CED7-4E1B-84A8-CDD363A9E024}" type="pres">
      <dgm:prSet presAssocID="{E5676FD7-6276-4960-906A-B80305D40361}" presName="space" presStyleCnt="0"/>
      <dgm:spPr/>
    </dgm:pt>
    <dgm:pt modelId="{0A0FD4CE-59E1-4287-8D62-8590C432814F}" type="pres">
      <dgm:prSet presAssocID="{7A9C4C08-8606-45D2-AC5D-6A925BB348EA}" presName="composite" presStyleCnt="0"/>
      <dgm:spPr/>
    </dgm:pt>
    <dgm:pt modelId="{6FE171DF-A73D-4CC6-A22B-C320CC5D483C}" type="pres">
      <dgm:prSet presAssocID="{7A9C4C08-8606-45D2-AC5D-6A925BB348EA}" presName="parTx" presStyleLbl="alignNode1" presStyleIdx="3" presStyleCnt="5">
        <dgm:presLayoutVars>
          <dgm:chMax val="0"/>
          <dgm:chPref val="0"/>
          <dgm:bulletEnabled val="1"/>
        </dgm:presLayoutVars>
      </dgm:prSet>
      <dgm:spPr/>
      <dgm:t>
        <a:bodyPr/>
        <a:lstStyle/>
        <a:p>
          <a:endParaRPr lang="en-US"/>
        </a:p>
      </dgm:t>
    </dgm:pt>
    <dgm:pt modelId="{8E5A3BAB-2C98-4A1F-B0C2-606A2D50107D}" type="pres">
      <dgm:prSet presAssocID="{7A9C4C08-8606-45D2-AC5D-6A925BB348EA}" presName="desTx" presStyleLbl="alignAccFollowNode1" presStyleIdx="3" presStyleCnt="5">
        <dgm:presLayoutVars>
          <dgm:bulletEnabled val="1"/>
        </dgm:presLayoutVars>
      </dgm:prSet>
      <dgm:spPr/>
      <dgm:t>
        <a:bodyPr/>
        <a:lstStyle/>
        <a:p>
          <a:endParaRPr lang="en-US"/>
        </a:p>
      </dgm:t>
    </dgm:pt>
    <dgm:pt modelId="{0FB1ED4D-549D-47DA-A97A-44F891F18168}" type="pres">
      <dgm:prSet presAssocID="{C1136BB8-6BC1-41AD-9B9A-8E30E07F74E5}" presName="space" presStyleCnt="0"/>
      <dgm:spPr/>
    </dgm:pt>
    <dgm:pt modelId="{1BA6D7C5-8CF2-4A43-97B9-B5A37DD9A895}" type="pres">
      <dgm:prSet presAssocID="{DEC5860F-CDAB-434C-8116-1ABD12163843}" presName="composite" presStyleCnt="0"/>
      <dgm:spPr/>
    </dgm:pt>
    <dgm:pt modelId="{11FB2DD1-A2BF-4AF0-8AE5-E34C4D373322}" type="pres">
      <dgm:prSet presAssocID="{DEC5860F-CDAB-434C-8116-1ABD12163843}" presName="parTx" presStyleLbl="alignNode1" presStyleIdx="4" presStyleCnt="5">
        <dgm:presLayoutVars>
          <dgm:chMax val="0"/>
          <dgm:chPref val="0"/>
          <dgm:bulletEnabled val="1"/>
        </dgm:presLayoutVars>
      </dgm:prSet>
      <dgm:spPr/>
      <dgm:t>
        <a:bodyPr/>
        <a:lstStyle/>
        <a:p>
          <a:endParaRPr lang="en-US"/>
        </a:p>
      </dgm:t>
    </dgm:pt>
    <dgm:pt modelId="{103496DD-50BC-4542-B086-AAC6D7E34A86}" type="pres">
      <dgm:prSet presAssocID="{DEC5860F-CDAB-434C-8116-1ABD12163843}" presName="desTx" presStyleLbl="alignAccFollowNode1" presStyleIdx="4" presStyleCnt="5">
        <dgm:presLayoutVars>
          <dgm:bulletEnabled val="1"/>
        </dgm:presLayoutVars>
      </dgm:prSet>
      <dgm:spPr/>
      <dgm:t>
        <a:bodyPr/>
        <a:lstStyle/>
        <a:p>
          <a:endParaRPr lang="en-US"/>
        </a:p>
      </dgm:t>
    </dgm:pt>
  </dgm:ptLst>
  <dgm:cxnLst>
    <dgm:cxn modelId="{1360764A-B02E-4101-8C3F-8A3E98A68CD5}" type="presOf" srcId="{906B443C-1D47-4F0E-B0CB-DB646F2E0952}" destId="{67F0126E-2893-4C52-BA1F-4140E2362063}" srcOrd="0" destOrd="1" presId="urn:microsoft.com/office/officeart/2005/8/layout/hList1"/>
    <dgm:cxn modelId="{C8702E0A-97A9-4614-9DF9-EC2018863316}" type="presOf" srcId="{5C8AA0CC-6CBD-4744-A643-2BDFCBE3A303}" destId="{A184CD34-E34B-4393-AA85-0A3A51CC79EE}" srcOrd="0" destOrd="0" presId="urn:microsoft.com/office/officeart/2005/8/layout/hList1"/>
    <dgm:cxn modelId="{3D350AD6-988D-4C5C-8368-F2D49B018880}" type="presOf" srcId="{6048334B-39FE-45DA-A5AE-575D1C5F9F1C}" destId="{20076D11-9530-4DA8-8B60-D4150752305E}" srcOrd="0" destOrd="0" presId="urn:microsoft.com/office/officeart/2005/8/layout/hList1"/>
    <dgm:cxn modelId="{3D69B2DD-822F-4FC9-8C1D-E68D37A9FF97}" type="presOf" srcId="{DEC5860F-CDAB-434C-8116-1ABD12163843}" destId="{11FB2DD1-A2BF-4AF0-8AE5-E34C4D373322}" srcOrd="0" destOrd="0" presId="urn:microsoft.com/office/officeart/2005/8/layout/hList1"/>
    <dgm:cxn modelId="{FFECC571-4BC8-4896-9867-6DAEA98E37DB}" type="presOf" srcId="{7A9C4C08-8606-45D2-AC5D-6A925BB348EA}" destId="{6FE171DF-A73D-4CC6-A22B-C320CC5D483C}" srcOrd="0" destOrd="0" presId="urn:microsoft.com/office/officeart/2005/8/layout/hList1"/>
    <dgm:cxn modelId="{DE93A8D1-5DFA-4403-805E-0E731D2419E4}" type="presOf" srcId="{ED20C490-88B6-4770-B39A-C8F54EEB4D37}" destId="{027FAD65-5DB1-4E39-BBB3-97774C1F0543}" srcOrd="0" destOrd="1" presId="urn:microsoft.com/office/officeart/2005/8/layout/hList1"/>
    <dgm:cxn modelId="{F86D8E07-EB5C-4D70-ABE8-76BC5F408EAF}" srcId="{1131D557-EF8F-400E-9EC4-B034847D3609}" destId="{E8840F61-2D5A-4BB0-BC09-AB574E04B1E9}" srcOrd="0" destOrd="0" parTransId="{52F74A8E-80C0-41E4-A3AF-CFC85E1FC8FD}" sibTransId="{465725F2-561B-4487-9D60-F9E6F476CFAB}"/>
    <dgm:cxn modelId="{9B4BD5FB-0A6D-44CA-BD4D-E8148F7C360E}" type="presOf" srcId="{8A1C50FE-4FF0-44E0-A5B0-477244FD8066}" destId="{8E5A3BAB-2C98-4A1F-B0C2-606A2D50107D}" srcOrd="0" destOrd="0" presId="urn:microsoft.com/office/officeart/2005/8/layout/hList1"/>
    <dgm:cxn modelId="{C4B93ECA-8F73-44AB-A2E0-180AEEC4D8CE}" type="presOf" srcId="{036589B0-7405-47E2-A25D-985965EE1E7C}" destId="{E8A5894B-DA03-4466-9F53-E2345CA70D06}" srcOrd="0" destOrd="0" presId="urn:microsoft.com/office/officeart/2005/8/layout/hList1"/>
    <dgm:cxn modelId="{58974C94-05BE-4FD0-A4C4-C3C89B903B18}" srcId="{5C8AA0CC-6CBD-4744-A643-2BDFCBE3A303}" destId="{83FAE014-395A-4B19-90D9-B96D6FB2A207}" srcOrd="0" destOrd="0" parTransId="{F8C7F465-E2F0-47FE-BE3E-622EA53CEC2D}" sibTransId="{4FFF59FB-0442-4675-BA87-A597FCFC2763}"/>
    <dgm:cxn modelId="{2A663E57-A067-49BB-844E-18755CA803F6}" srcId="{E5B00E38-88A4-4813-AFC4-206FEB1D1DCF}" destId="{6048334B-39FE-45DA-A5AE-575D1C5F9F1C}" srcOrd="0" destOrd="0" parTransId="{01A9C3D3-3FF2-47D6-AC9A-7E86AF0C0075}" sibTransId="{2AF522ED-91D3-4313-8AB8-4A323798AB79}"/>
    <dgm:cxn modelId="{CA84BB28-224D-404D-82E3-8BF3EF5B4EC9}" srcId="{E5B00E38-88A4-4813-AFC4-206FEB1D1DCF}" destId="{3D8E0FA9-4487-4F60-BFDF-A56B63B12AE5}" srcOrd="1" destOrd="0" parTransId="{007B1CD1-77DF-47F4-A47E-3FEBC674115A}" sibTransId="{05F50D06-4A64-4FFF-8B83-A912FE0B2D71}"/>
    <dgm:cxn modelId="{378482E2-9C1D-4E98-991E-B6B05E289E6A}" type="presOf" srcId="{1131D557-EF8F-400E-9EC4-B034847D3609}" destId="{E500F9C1-3A26-4B3E-BB24-41286BCB81F8}" srcOrd="0" destOrd="0" presId="urn:microsoft.com/office/officeart/2005/8/layout/hList1"/>
    <dgm:cxn modelId="{34C82287-B440-4CC1-BB61-54A50A3D93BD}" srcId="{DEC5860F-CDAB-434C-8116-1ABD12163843}" destId="{FCDB5807-ED32-4C0B-A863-9399CB88263C}" srcOrd="1" destOrd="0" parTransId="{75A1BD7E-CA9C-475E-B7BC-0D42D16EE292}" sibTransId="{0F9F48A4-51D3-41AD-B197-2E7E3FA90A25}"/>
    <dgm:cxn modelId="{951376AE-96C5-4953-A7D3-2CE440AA7250}" srcId="{7A9C4C08-8606-45D2-AC5D-6A925BB348EA}" destId="{8A1C50FE-4FF0-44E0-A5B0-477244FD8066}" srcOrd="0" destOrd="0" parTransId="{73EB2B73-6356-410C-8E42-EB504367D337}" sibTransId="{A351E484-7662-43F0-8D1E-670A23CAF2DB}"/>
    <dgm:cxn modelId="{8ADC211E-2175-4D8F-BB5E-28019C3849DC}" srcId="{036589B0-7405-47E2-A25D-985965EE1E7C}" destId="{5C8AA0CC-6CBD-4744-A643-2BDFCBE3A303}" srcOrd="1" destOrd="0" parTransId="{7D463258-D516-40AB-AA8F-451C8770604D}" sibTransId="{172411B2-F663-406C-82B3-23B424D50B26}"/>
    <dgm:cxn modelId="{B97A4B36-461C-40B7-8F23-EA1D1452740D}" srcId="{E5B00E38-88A4-4813-AFC4-206FEB1D1DCF}" destId="{D885CBB6-C096-4DD1-9261-A3123D8330B3}" srcOrd="2" destOrd="0" parTransId="{09607AD1-2109-42B7-B201-A6959FEC503D}" sibTransId="{9E327308-1696-4EF2-BDD8-EF645FE0F792}"/>
    <dgm:cxn modelId="{6F69E577-456E-4A24-964E-2E6C9A04C048}" type="presOf" srcId="{E5B00E38-88A4-4813-AFC4-206FEB1D1DCF}" destId="{815C3BB9-6734-4450-9853-93227370556C}" srcOrd="0" destOrd="0" presId="urn:microsoft.com/office/officeart/2005/8/layout/hList1"/>
    <dgm:cxn modelId="{20F15EE5-BD30-446A-9014-7F22C2D4B79C}" srcId="{5C8AA0CC-6CBD-4744-A643-2BDFCBE3A303}" destId="{ED20C490-88B6-4770-B39A-C8F54EEB4D37}" srcOrd="1" destOrd="0" parTransId="{8500BFC7-4801-4ABF-A4FA-865BD119AF80}" sibTransId="{704A95B5-55F0-41EB-A1C9-CC00CA5B54FF}"/>
    <dgm:cxn modelId="{544A5D1F-20A7-4B9C-BACC-0105F2389BD4}" srcId="{036589B0-7405-47E2-A25D-985965EE1E7C}" destId="{1131D557-EF8F-400E-9EC4-B034847D3609}" srcOrd="0" destOrd="0" parTransId="{406515BA-1993-45B1-93B1-67E0730DF988}" sibTransId="{0EDA9F57-2F9C-45D2-9817-318828E58DCE}"/>
    <dgm:cxn modelId="{327052EC-00F5-41BC-92A6-52D6AFC08C85}" srcId="{1131D557-EF8F-400E-9EC4-B034847D3609}" destId="{906B443C-1D47-4F0E-B0CB-DB646F2E0952}" srcOrd="1" destOrd="0" parTransId="{F93EA177-F393-4ACB-8B7B-9AF188874698}" sibTransId="{A0B4C0CA-CE9D-4623-8D35-875D0AFD050E}"/>
    <dgm:cxn modelId="{62DE7DF4-EEA2-4F1E-9132-79FD76389FF1}" srcId="{036589B0-7405-47E2-A25D-985965EE1E7C}" destId="{E5B00E38-88A4-4813-AFC4-206FEB1D1DCF}" srcOrd="2" destOrd="0" parTransId="{624ABFB2-7EE8-42B1-8D3A-F7730D908B0C}" sibTransId="{E5676FD7-6276-4960-906A-B80305D40361}"/>
    <dgm:cxn modelId="{C50C814A-C38E-41D2-B145-0E5DB540D23E}" type="presOf" srcId="{FCDB5807-ED32-4C0B-A863-9399CB88263C}" destId="{103496DD-50BC-4542-B086-AAC6D7E34A86}" srcOrd="0" destOrd="1" presId="urn:microsoft.com/office/officeart/2005/8/layout/hList1"/>
    <dgm:cxn modelId="{40939EAF-1DD5-4169-9BE6-D9E44CBBC314}" type="presOf" srcId="{E8840F61-2D5A-4BB0-BC09-AB574E04B1E9}" destId="{67F0126E-2893-4C52-BA1F-4140E2362063}" srcOrd="0" destOrd="0" presId="urn:microsoft.com/office/officeart/2005/8/layout/hList1"/>
    <dgm:cxn modelId="{32D981F9-2A80-4528-97AE-F47C44E0D1D1}" srcId="{DEC5860F-CDAB-434C-8116-1ABD12163843}" destId="{18FED792-466B-4D13-96FD-CEB0107CA20A}" srcOrd="0" destOrd="0" parTransId="{6E730460-53EE-4C99-831A-650A7AFF9917}" sibTransId="{700E2334-9C1A-4461-9965-BCB69DAC3089}"/>
    <dgm:cxn modelId="{CD2AF477-0066-4E10-8530-B895964CA6AC}" srcId="{036589B0-7405-47E2-A25D-985965EE1E7C}" destId="{DEC5860F-CDAB-434C-8116-1ABD12163843}" srcOrd="4" destOrd="0" parTransId="{B025539F-F634-4226-8D43-7680A0EEC6B1}" sibTransId="{C831820C-6BFF-4AAA-94DD-7A5603046ED0}"/>
    <dgm:cxn modelId="{3DC2FA5D-354E-4AFB-9F8F-AFA77D24393F}" type="presOf" srcId="{18FED792-466B-4D13-96FD-CEB0107CA20A}" destId="{103496DD-50BC-4542-B086-AAC6D7E34A86}" srcOrd="0" destOrd="0" presId="urn:microsoft.com/office/officeart/2005/8/layout/hList1"/>
    <dgm:cxn modelId="{EC9A02A8-4FA3-42D9-9F1A-2CAEFC6655AD}" type="presOf" srcId="{3D8E0FA9-4487-4F60-BFDF-A56B63B12AE5}" destId="{20076D11-9530-4DA8-8B60-D4150752305E}" srcOrd="0" destOrd="1" presId="urn:microsoft.com/office/officeart/2005/8/layout/hList1"/>
    <dgm:cxn modelId="{9E320B05-42FC-49DC-BE78-18DBE725589D}" srcId="{036589B0-7405-47E2-A25D-985965EE1E7C}" destId="{7A9C4C08-8606-45D2-AC5D-6A925BB348EA}" srcOrd="3" destOrd="0" parTransId="{B38F894A-BB8F-4E94-908C-AF172D73014A}" sibTransId="{C1136BB8-6BC1-41AD-9B9A-8E30E07F74E5}"/>
    <dgm:cxn modelId="{364C2176-1C7C-4C4B-AB91-593674148440}" type="presOf" srcId="{83FAE014-395A-4B19-90D9-B96D6FB2A207}" destId="{027FAD65-5DB1-4E39-BBB3-97774C1F0543}" srcOrd="0" destOrd="0" presId="urn:microsoft.com/office/officeart/2005/8/layout/hList1"/>
    <dgm:cxn modelId="{5C395DDB-5FF0-47F2-ABC8-B75A6AF8BC8C}" type="presOf" srcId="{D885CBB6-C096-4DD1-9261-A3123D8330B3}" destId="{20076D11-9530-4DA8-8B60-D4150752305E}" srcOrd="0" destOrd="2" presId="urn:microsoft.com/office/officeart/2005/8/layout/hList1"/>
    <dgm:cxn modelId="{82D583D8-E832-44F9-8B8B-2223E92680A9}" type="presParOf" srcId="{E8A5894B-DA03-4466-9F53-E2345CA70D06}" destId="{410473B7-F456-4249-9AEC-C3C727EE2B23}" srcOrd="0" destOrd="0" presId="urn:microsoft.com/office/officeart/2005/8/layout/hList1"/>
    <dgm:cxn modelId="{D8D93229-9BA4-43C1-98CF-4951FE0CC143}" type="presParOf" srcId="{410473B7-F456-4249-9AEC-C3C727EE2B23}" destId="{E500F9C1-3A26-4B3E-BB24-41286BCB81F8}" srcOrd="0" destOrd="0" presId="urn:microsoft.com/office/officeart/2005/8/layout/hList1"/>
    <dgm:cxn modelId="{782336CC-EED9-4666-A9F4-D553C731171D}" type="presParOf" srcId="{410473B7-F456-4249-9AEC-C3C727EE2B23}" destId="{67F0126E-2893-4C52-BA1F-4140E2362063}" srcOrd="1" destOrd="0" presId="urn:microsoft.com/office/officeart/2005/8/layout/hList1"/>
    <dgm:cxn modelId="{8CDF200A-72DD-4236-A579-A7A24688CB00}" type="presParOf" srcId="{E8A5894B-DA03-4466-9F53-E2345CA70D06}" destId="{ACF6D37E-A656-48AC-A158-CEE07B4534AF}" srcOrd="1" destOrd="0" presId="urn:microsoft.com/office/officeart/2005/8/layout/hList1"/>
    <dgm:cxn modelId="{D4E0D3BC-5A9B-401A-92CC-AA1599D3C458}" type="presParOf" srcId="{E8A5894B-DA03-4466-9F53-E2345CA70D06}" destId="{31498162-0622-4AFA-BA69-56299DB92B11}" srcOrd="2" destOrd="0" presId="urn:microsoft.com/office/officeart/2005/8/layout/hList1"/>
    <dgm:cxn modelId="{E590289D-EB89-426E-A63E-CB5814887C70}" type="presParOf" srcId="{31498162-0622-4AFA-BA69-56299DB92B11}" destId="{A184CD34-E34B-4393-AA85-0A3A51CC79EE}" srcOrd="0" destOrd="0" presId="urn:microsoft.com/office/officeart/2005/8/layout/hList1"/>
    <dgm:cxn modelId="{5370C9BB-741E-4485-B6B7-FA6A0475B6A0}" type="presParOf" srcId="{31498162-0622-4AFA-BA69-56299DB92B11}" destId="{027FAD65-5DB1-4E39-BBB3-97774C1F0543}" srcOrd="1" destOrd="0" presId="urn:microsoft.com/office/officeart/2005/8/layout/hList1"/>
    <dgm:cxn modelId="{EB8D77DA-BFBB-400E-8750-3DA287AD1E7D}" type="presParOf" srcId="{E8A5894B-DA03-4466-9F53-E2345CA70D06}" destId="{44C8FC26-33D4-494F-B60C-FB52D53A1DE4}" srcOrd="3" destOrd="0" presId="urn:microsoft.com/office/officeart/2005/8/layout/hList1"/>
    <dgm:cxn modelId="{F66B4585-1823-4419-B4CC-7928FACFCCF7}" type="presParOf" srcId="{E8A5894B-DA03-4466-9F53-E2345CA70D06}" destId="{C7315C27-6BE3-45EC-BDFD-A821B10A1A1B}" srcOrd="4" destOrd="0" presId="urn:microsoft.com/office/officeart/2005/8/layout/hList1"/>
    <dgm:cxn modelId="{43579787-17ED-46FD-A13E-3EFBFBA8ABC6}" type="presParOf" srcId="{C7315C27-6BE3-45EC-BDFD-A821B10A1A1B}" destId="{815C3BB9-6734-4450-9853-93227370556C}" srcOrd="0" destOrd="0" presId="urn:microsoft.com/office/officeart/2005/8/layout/hList1"/>
    <dgm:cxn modelId="{64221ABE-E4A0-4C20-BDE7-A1610B649D1E}" type="presParOf" srcId="{C7315C27-6BE3-45EC-BDFD-A821B10A1A1B}" destId="{20076D11-9530-4DA8-8B60-D4150752305E}" srcOrd="1" destOrd="0" presId="urn:microsoft.com/office/officeart/2005/8/layout/hList1"/>
    <dgm:cxn modelId="{E02ACB8C-0998-4902-8BD3-1068C53F5BC3}" type="presParOf" srcId="{E8A5894B-DA03-4466-9F53-E2345CA70D06}" destId="{866B5994-CED7-4E1B-84A8-CDD363A9E024}" srcOrd="5" destOrd="0" presId="urn:microsoft.com/office/officeart/2005/8/layout/hList1"/>
    <dgm:cxn modelId="{B1100164-8ED3-4C41-B202-6AE0660603E1}" type="presParOf" srcId="{E8A5894B-DA03-4466-9F53-E2345CA70D06}" destId="{0A0FD4CE-59E1-4287-8D62-8590C432814F}" srcOrd="6" destOrd="0" presId="urn:microsoft.com/office/officeart/2005/8/layout/hList1"/>
    <dgm:cxn modelId="{8A5528EE-D849-437A-BFEA-C369B276D99A}" type="presParOf" srcId="{0A0FD4CE-59E1-4287-8D62-8590C432814F}" destId="{6FE171DF-A73D-4CC6-A22B-C320CC5D483C}" srcOrd="0" destOrd="0" presId="urn:microsoft.com/office/officeart/2005/8/layout/hList1"/>
    <dgm:cxn modelId="{16B88465-94BE-483C-88F6-836D6F19B685}" type="presParOf" srcId="{0A0FD4CE-59E1-4287-8D62-8590C432814F}" destId="{8E5A3BAB-2C98-4A1F-B0C2-606A2D50107D}" srcOrd="1" destOrd="0" presId="urn:microsoft.com/office/officeart/2005/8/layout/hList1"/>
    <dgm:cxn modelId="{012061F9-9597-4915-840C-5206D718EA99}" type="presParOf" srcId="{E8A5894B-DA03-4466-9F53-E2345CA70D06}" destId="{0FB1ED4D-549D-47DA-A97A-44F891F18168}" srcOrd="7" destOrd="0" presId="urn:microsoft.com/office/officeart/2005/8/layout/hList1"/>
    <dgm:cxn modelId="{BE921750-BC0E-4499-9B93-CF67E5565234}" type="presParOf" srcId="{E8A5894B-DA03-4466-9F53-E2345CA70D06}" destId="{1BA6D7C5-8CF2-4A43-97B9-B5A37DD9A895}" srcOrd="8" destOrd="0" presId="urn:microsoft.com/office/officeart/2005/8/layout/hList1"/>
    <dgm:cxn modelId="{99D703A3-0EF9-4BA9-991A-747FD42AA71B}" type="presParOf" srcId="{1BA6D7C5-8CF2-4A43-97B9-B5A37DD9A895}" destId="{11FB2DD1-A2BF-4AF0-8AE5-E34C4D373322}" srcOrd="0" destOrd="0" presId="urn:microsoft.com/office/officeart/2005/8/layout/hList1"/>
    <dgm:cxn modelId="{C7E63E4D-6C90-4483-A1DC-5FC75DF1A234}" type="presParOf" srcId="{1BA6D7C5-8CF2-4A43-97B9-B5A37DD9A895}" destId="{103496DD-50BC-4542-B086-AAC6D7E34A8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EBEBFF9-7C12-491D-B134-0AD07912F9F3}" type="doc">
      <dgm:prSet loTypeId="urn:microsoft.com/office/officeart/2005/8/layout/cycle7" loCatId="cycle" qsTypeId="urn:microsoft.com/office/officeart/2005/8/quickstyle/simple1" qsCatId="simple" csTypeId="urn:microsoft.com/office/officeart/2005/8/colors/colorful2" csCatId="colorful" phldr="1"/>
      <dgm:spPr/>
    </dgm:pt>
    <dgm:pt modelId="{85D4F527-7383-4E3F-9417-ACDD1127B126}">
      <dgm:prSet phldrT="[Text]" custT="1"/>
      <dgm:spPr/>
      <dgm:t>
        <a:bodyPr/>
        <a:lstStyle/>
        <a:p>
          <a:r>
            <a:rPr lang="en-US" sz="2500" dirty="0" err="1"/>
            <a:t>Phản</a:t>
          </a:r>
          <a:r>
            <a:rPr lang="en-US" sz="2500" dirty="0"/>
            <a:t> </a:t>
          </a:r>
          <a:r>
            <a:rPr lang="en-US" sz="2500" dirty="0" err="1"/>
            <a:t>hồi</a:t>
          </a:r>
          <a:r>
            <a:rPr lang="en-US" sz="2500" dirty="0"/>
            <a:t> </a:t>
          </a:r>
          <a:r>
            <a:rPr lang="en-US" sz="2500" dirty="0" err="1"/>
            <a:t>từ</a:t>
          </a:r>
          <a:r>
            <a:rPr lang="en-US" sz="2500" dirty="0"/>
            <a:t> </a:t>
          </a:r>
          <a:r>
            <a:rPr lang="en-US" sz="2500" dirty="0" err="1"/>
            <a:t>Khách</a:t>
          </a:r>
          <a:r>
            <a:rPr lang="en-US" sz="2500" dirty="0"/>
            <a:t> </a:t>
          </a:r>
          <a:r>
            <a:rPr lang="en-US" sz="2500" dirty="0" err="1"/>
            <a:t>hàng</a:t>
          </a:r>
          <a:endParaRPr lang="en-US" sz="2500" dirty="0"/>
        </a:p>
      </dgm:t>
    </dgm:pt>
    <dgm:pt modelId="{F52055BC-98C6-4BA5-B1F8-AD8DC69F81C8}" type="parTrans" cxnId="{CDE8F37C-6495-4825-9C23-3E83F8B55AF3}">
      <dgm:prSet/>
      <dgm:spPr/>
      <dgm:t>
        <a:bodyPr/>
        <a:lstStyle/>
        <a:p>
          <a:endParaRPr lang="en-US"/>
        </a:p>
      </dgm:t>
    </dgm:pt>
    <dgm:pt modelId="{0BF37A5E-3657-494F-BEF2-AF13FAF5B427}" type="sibTrans" cxnId="{CDE8F37C-6495-4825-9C23-3E83F8B55AF3}">
      <dgm:prSet/>
      <dgm:spPr/>
      <dgm:t>
        <a:bodyPr/>
        <a:lstStyle/>
        <a:p>
          <a:endParaRPr lang="en-US"/>
        </a:p>
      </dgm:t>
    </dgm:pt>
    <dgm:pt modelId="{355C1E66-1083-4D7E-B746-4AE4D37A0CF5}">
      <dgm:prSet phldrT="[Text]" custT="1"/>
      <dgm:spPr/>
      <dgm:t>
        <a:bodyPr/>
        <a:lstStyle/>
        <a:p>
          <a:r>
            <a:rPr lang="en-US" sz="2500" dirty="0" err="1"/>
            <a:t>Quan</a:t>
          </a:r>
          <a:r>
            <a:rPr lang="en-US" sz="2500" dirty="0"/>
            <a:t> </a:t>
          </a:r>
          <a:r>
            <a:rPr lang="en-US" sz="2500" dirty="0" err="1"/>
            <a:t>hệ</a:t>
          </a:r>
          <a:r>
            <a:rPr lang="en-US" sz="2500" dirty="0"/>
            <a:t> </a:t>
          </a:r>
          <a:r>
            <a:rPr lang="en-US" sz="2500" dirty="0" err="1"/>
            <a:t>Khách</a:t>
          </a:r>
          <a:r>
            <a:rPr lang="en-US" sz="2500" dirty="0"/>
            <a:t> </a:t>
          </a:r>
          <a:r>
            <a:rPr lang="en-US" sz="2500" dirty="0" err="1"/>
            <a:t>hàng</a:t>
          </a:r>
          <a:endParaRPr lang="en-US" sz="2500" dirty="0"/>
        </a:p>
      </dgm:t>
    </dgm:pt>
    <dgm:pt modelId="{691D5F82-46F4-4C9D-94F4-AD6D798CEE71}" type="parTrans" cxnId="{8DD99117-5F40-4113-81D2-A2449374CA76}">
      <dgm:prSet/>
      <dgm:spPr/>
      <dgm:t>
        <a:bodyPr/>
        <a:lstStyle/>
        <a:p>
          <a:endParaRPr lang="en-US"/>
        </a:p>
      </dgm:t>
    </dgm:pt>
    <dgm:pt modelId="{03926F54-DF1D-4B6B-BCB3-2488DC8147D6}" type="sibTrans" cxnId="{8DD99117-5F40-4113-81D2-A2449374CA76}">
      <dgm:prSet/>
      <dgm:spPr/>
      <dgm:t>
        <a:bodyPr/>
        <a:lstStyle/>
        <a:p>
          <a:endParaRPr lang="en-US"/>
        </a:p>
      </dgm:t>
    </dgm:pt>
    <dgm:pt modelId="{7A088CA8-F3AE-4207-8640-2FC5F01A9C6B}">
      <dgm:prSet phldrT="[Text]" custT="1"/>
      <dgm:spPr/>
      <dgm:t>
        <a:bodyPr/>
        <a:lstStyle/>
        <a:p>
          <a:r>
            <a:rPr lang="en-US" sz="2500" dirty="0" err="1"/>
            <a:t>Hiểu</a:t>
          </a:r>
          <a:r>
            <a:rPr lang="en-US" sz="2500" dirty="0"/>
            <a:t> </a:t>
          </a:r>
          <a:r>
            <a:rPr lang="en-US" sz="2500" dirty="0" err="1"/>
            <a:t>Khách</a:t>
          </a:r>
          <a:r>
            <a:rPr lang="en-US" sz="2500" dirty="0"/>
            <a:t> </a:t>
          </a:r>
          <a:r>
            <a:rPr lang="en-US" sz="2500" dirty="0" err="1"/>
            <a:t>hàng</a:t>
          </a:r>
          <a:endParaRPr lang="en-US" sz="2500" dirty="0"/>
        </a:p>
      </dgm:t>
    </dgm:pt>
    <dgm:pt modelId="{0BE339B8-CE5E-4BBB-B424-AD4AED3BEDD0}" type="parTrans" cxnId="{BF33BB4D-58E4-4B00-9B47-62E89CFA0609}">
      <dgm:prSet/>
      <dgm:spPr/>
      <dgm:t>
        <a:bodyPr/>
        <a:lstStyle/>
        <a:p>
          <a:endParaRPr lang="en-US"/>
        </a:p>
      </dgm:t>
    </dgm:pt>
    <dgm:pt modelId="{78381AE3-054C-42C9-97DA-D8B31478C0E4}" type="sibTrans" cxnId="{BF33BB4D-58E4-4B00-9B47-62E89CFA0609}">
      <dgm:prSet/>
      <dgm:spPr/>
      <dgm:t>
        <a:bodyPr/>
        <a:lstStyle/>
        <a:p>
          <a:endParaRPr lang="en-US"/>
        </a:p>
      </dgm:t>
    </dgm:pt>
    <dgm:pt modelId="{AD1D7E32-AEC9-4F5E-A6D8-625ED9626869}" type="pres">
      <dgm:prSet presAssocID="{FEBEBFF9-7C12-491D-B134-0AD07912F9F3}" presName="Name0" presStyleCnt="0">
        <dgm:presLayoutVars>
          <dgm:dir/>
          <dgm:resizeHandles val="exact"/>
        </dgm:presLayoutVars>
      </dgm:prSet>
      <dgm:spPr/>
    </dgm:pt>
    <dgm:pt modelId="{3F465607-D513-4485-A228-EFEE91332412}" type="pres">
      <dgm:prSet presAssocID="{85D4F527-7383-4E3F-9417-ACDD1127B126}" presName="node" presStyleLbl="node1" presStyleIdx="0" presStyleCnt="3">
        <dgm:presLayoutVars>
          <dgm:bulletEnabled val="1"/>
        </dgm:presLayoutVars>
      </dgm:prSet>
      <dgm:spPr/>
      <dgm:t>
        <a:bodyPr/>
        <a:lstStyle/>
        <a:p>
          <a:endParaRPr lang="en-US"/>
        </a:p>
      </dgm:t>
    </dgm:pt>
    <dgm:pt modelId="{11FBFE47-0569-4759-A2A1-749F3284ABCD}" type="pres">
      <dgm:prSet presAssocID="{0BF37A5E-3657-494F-BEF2-AF13FAF5B427}" presName="sibTrans" presStyleLbl="sibTrans2D1" presStyleIdx="0" presStyleCnt="3"/>
      <dgm:spPr/>
      <dgm:t>
        <a:bodyPr/>
        <a:lstStyle/>
        <a:p>
          <a:endParaRPr lang="en-US"/>
        </a:p>
      </dgm:t>
    </dgm:pt>
    <dgm:pt modelId="{2F19A6DC-FE97-40B9-89B7-D98199A8D546}" type="pres">
      <dgm:prSet presAssocID="{0BF37A5E-3657-494F-BEF2-AF13FAF5B427}" presName="connectorText" presStyleLbl="sibTrans2D1" presStyleIdx="0" presStyleCnt="3"/>
      <dgm:spPr/>
      <dgm:t>
        <a:bodyPr/>
        <a:lstStyle/>
        <a:p>
          <a:endParaRPr lang="en-US"/>
        </a:p>
      </dgm:t>
    </dgm:pt>
    <dgm:pt modelId="{85D32838-627A-4344-8751-327041B396C3}" type="pres">
      <dgm:prSet presAssocID="{355C1E66-1083-4D7E-B746-4AE4D37A0CF5}" presName="node" presStyleLbl="node1" presStyleIdx="1" presStyleCnt="3">
        <dgm:presLayoutVars>
          <dgm:bulletEnabled val="1"/>
        </dgm:presLayoutVars>
      </dgm:prSet>
      <dgm:spPr/>
      <dgm:t>
        <a:bodyPr/>
        <a:lstStyle/>
        <a:p>
          <a:endParaRPr lang="en-US"/>
        </a:p>
      </dgm:t>
    </dgm:pt>
    <dgm:pt modelId="{EC9797D6-52BF-4747-B912-AFDEDA369738}" type="pres">
      <dgm:prSet presAssocID="{03926F54-DF1D-4B6B-BCB3-2488DC8147D6}" presName="sibTrans" presStyleLbl="sibTrans2D1" presStyleIdx="1" presStyleCnt="3"/>
      <dgm:spPr/>
      <dgm:t>
        <a:bodyPr/>
        <a:lstStyle/>
        <a:p>
          <a:endParaRPr lang="en-US"/>
        </a:p>
      </dgm:t>
    </dgm:pt>
    <dgm:pt modelId="{2CAC5517-7D10-42B0-BC82-1C97A4F5B462}" type="pres">
      <dgm:prSet presAssocID="{03926F54-DF1D-4B6B-BCB3-2488DC8147D6}" presName="connectorText" presStyleLbl="sibTrans2D1" presStyleIdx="1" presStyleCnt="3"/>
      <dgm:spPr/>
      <dgm:t>
        <a:bodyPr/>
        <a:lstStyle/>
        <a:p>
          <a:endParaRPr lang="en-US"/>
        </a:p>
      </dgm:t>
    </dgm:pt>
    <dgm:pt modelId="{653C577D-9BC0-46D0-A9C4-91ABDE28FB61}" type="pres">
      <dgm:prSet presAssocID="{7A088CA8-F3AE-4207-8640-2FC5F01A9C6B}" presName="node" presStyleLbl="node1" presStyleIdx="2" presStyleCnt="3">
        <dgm:presLayoutVars>
          <dgm:bulletEnabled val="1"/>
        </dgm:presLayoutVars>
      </dgm:prSet>
      <dgm:spPr/>
      <dgm:t>
        <a:bodyPr/>
        <a:lstStyle/>
        <a:p>
          <a:endParaRPr lang="en-US"/>
        </a:p>
      </dgm:t>
    </dgm:pt>
    <dgm:pt modelId="{751F5227-6D22-4092-B403-98CFD71A7C5D}" type="pres">
      <dgm:prSet presAssocID="{78381AE3-054C-42C9-97DA-D8B31478C0E4}" presName="sibTrans" presStyleLbl="sibTrans2D1" presStyleIdx="2" presStyleCnt="3"/>
      <dgm:spPr/>
      <dgm:t>
        <a:bodyPr/>
        <a:lstStyle/>
        <a:p>
          <a:endParaRPr lang="en-US"/>
        </a:p>
      </dgm:t>
    </dgm:pt>
    <dgm:pt modelId="{2E93289A-C1FA-4B10-9B14-F4DA0B1B1E1D}" type="pres">
      <dgm:prSet presAssocID="{78381AE3-054C-42C9-97DA-D8B31478C0E4}" presName="connectorText" presStyleLbl="sibTrans2D1" presStyleIdx="2" presStyleCnt="3"/>
      <dgm:spPr/>
      <dgm:t>
        <a:bodyPr/>
        <a:lstStyle/>
        <a:p>
          <a:endParaRPr lang="en-US"/>
        </a:p>
      </dgm:t>
    </dgm:pt>
  </dgm:ptLst>
  <dgm:cxnLst>
    <dgm:cxn modelId="{CDE8F37C-6495-4825-9C23-3E83F8B55AF3}" srcId="{FEBEBFF9-7C12-491D-B134-0AD07912F9F3}" destId="{85D4F527-7383-4E3F-9417-ACDD1127B126}" srcOrd="0" destOrd="0" parTransId="{F52055BC-98C6-4BA5-B1F8-AD8DC69F81C8}" sibTransId="{0BF37A5E-3657-494F-BEF2-AF13FAF5B427}"/>
    <dgm:cxn modelId="{C73AB55B-73EC-490D-9245-BA05B53DCDFC}" type="presOf" srcId="{78381AE3-054C-42C9-97DA-D8B31478C0E4}" destId="{2E93289A-C1FA-4B10-9B14-F4DA0B1B1E1D}" srcOrd="1" destOrd="0" presId="urn:microsoft.com/office/officeart/2005/8/layout/cycle7"/>
    <dgm:cxn modelId="{A98BBD91-8215-464A-8CE3-B3E511B5AC8E}" type="presOf" srcId="{03926F54-DF1D-4B6B-BCB3-2488DC8147D6}" destId="{2CAC5517-7D10-42B0-BC82-1C97A4F5B462}" srcOrd="1" destOrd="0" presId="urn:microsoft.com/office/officeart/2005/8/layout/cycle7"/>
    <dgm:cxn modelId="{29F9C5F8-6D54-4452-AB9A-53C599286B99}" type="presOf" srcId="{78381AE3-054C-42C9-97DA-D8B31478C0E4}" destId="{751F5227-6D22-4092-B403-98CFD71A7C5D}" srcOrd="0" destOrd="0" presId="urn:microsoft.com/office/officeart/2005/8/layout/cycle7"/>
    <dgm:cxn modelId="{BF33BB4D-58E4-4B00-9B47-62E89CFA0609}" srcId="{FEBEBFF9-7C12-491D-B134-0AD07912F9F3}" destId="{7A088CA8-F3AE-4207-8640-2FC5F01A9C6B}" srcOrd="2" destOrd="0" parTransId="{0BE339B8-CE5E-4BBB-B424-AD4AED3BEDD0}" sibTransId="{78381AE3-054C-42C9-97DA-D8B31478C0E4}"/>
    <dgm:cxn modelId="{55140ACE-A3D4-46F2-AAC3-7D78BDB3149E}" type="presOf" srcId="{FEBEBFF9-7C12-491D-B134-0AD07912F9F3}" destId="{AD1D7E32-AEC9-4F5E-A6D8-625ED9626869}" srcOrd="0" destOrd="0" presId="urn:microsoft.com/office/officeart/2005/8/layout/cycle7"/>
    <dgm:cxn modelId="{FD17BC85-1606-470F-8F97-3BB1B08A7E72}" type="presOf" srcId="{0BF37A5E-3657-494F-BEF2-AF13FAF5B427}" destId="{11FBFE47-0569-4759-A2A1-749F3284ABCD}" srcOrd="0" destOrd="0" presId="urn:microsoft.com/office/officeart/2005/8/layout/cycle7"/>
    <dgm:cxn modelId="{8DD99117-5F40-4113-81D2-A2449374CA76}" srcId="{FEBEBFF9-7C12-491D-B134-0AD07912F9F3}" destId="{355C1E66-1083-4D7E-B746-4AE4D37A0CF5}" srcOrd="1" destOrd="0" parTransId="{691D5F82-46F4-4C9D-94F4-AD6D798CEE71}" sibTransId="{03926F54-DF1D-4B6B-BCB3-2488DC8147D6}"/>
    <dgm:cxn modelId="{B9057FC6-D251-444C-A486-223106437EDB}" type="presOf" srcId="{0BF37A5E-3657-494F-BEF2-AF13FAF5B427}" destId="{2F19A6DC-FE97-40B9-89B7-D98199A8D546}" srcOrd="1" destOrd="0" presId="urn:microsoft.com/office/officeart/2005/8/layout/cycle7"/>
    <dgm:cxn modelId="{57C0B69A-F9A0-4CA3-8211-D2BCE398107C}" type="presOf" srcId="{85D4F527-7383-4E3F-9417-ACDD1127B126}" destId="{3F465607-D513-4485-A228-EFEE91332412}" srcOrd="0" destOrd="0" presId="urn:microsoft.com/office/officeart/2005/8/layout/cycle7"/>
    <dgm:cxn modelId="{5EB7227E-136F-43C5-B787-AFB64F039101}" type="presOf" srcId="{355C1E66-1083-4D7E-B746-4AE4D37A0CF5}" destId="{85D32838-627A-4344-8751-327041B396C3}" srcOrd="0" destOrd="0" presId="urn:microsoft.com/office/officeart/2005/8/layout/cycle7"/>
    <dgm:cxn modelId="{8BEE385F-6468-4688-B550-C4407D8441E9}" type="presOf" srcId="{7A088CA8-F3AE-4207-8640-2FC5F01A9C6B}" destId="{653C577D-9BC0-46D0-A9C4-91ABDE28FB61}" srcOrd="0" destOrd="0" presId="urn:microsoft.com/office/officeart/2005/8/layout/cycle7"/>
    <dgm:cxn modelId="{7DE3333E-C123-4831-9CC9-C9B6C5751C12}" type="presOf" srcId="{03926F54-DF1D-4B6B-BCB3-2488DC8147D6}" destId="{EC9797D6-52BF-4747-B912-AFDEDA369738}" srcOrd="0" destOrd="0" presId="urn:microsoft.com/office/officeart/2005/8/layout/cycle7"/>
    <dgm:cxn modelId="{FCE8346C-4BE6-4C19-83CC-F1A03705F10F}" type="presParOf" srcId="{AD1D7E32-AEC9-4F5E-A6D8-625ED9626869}" destId="{3F465607-D513-4485-A228-EFEE91332412}" srcOrd="0" destOrd="0" presId="urn:microsoft.com/office/officeart/2005/8/layout/cycle7"/>
    <dgm:cxn modelId="{3BA12324-3E20-4896-A054-E7BEEA66BC5A}" type="presParOf" srcId="{AD1D7E32-AEC9-4F5E-A6D8-625ED9626869}" destId="{11FBFE47-0569-4759-A2A1-749F3284ABCD}" srcOrd="1" destOrd="0" presId="urn:microsoft.com/office/officeart/2005/8/layout/cycle7"/>
    <dgm:cxn modelId="{BEF5C4A4-9CF9-4306-AF5B-0B0C4329AF6F}" type="presParOf" srcId="{11FBFE47-0569-4759-A2A1-749F3284ABCD}" destId="{2F19A6DC-FE97-40B9-89B7-D98199A8D546}" srcOrd="0" destOrd="0" presId="urn:microsoft.com/office/officeart/2005/8/layout/cycle7"/>
    <dgm:cxn modelId="{BAC3D79D-ACD7-4B33-BEC3-D404A0016961}" type="presParOf" srcId="{AD1D7E32-AEC9-4F5E-A6D8-625ED9626869}" destId="{85D32838-627A-4344-8751-327041B396C3}" srcOrd="2" destOrd="0" presId="urn:microsoft.com/office/officeart/2005/8/layout/cycle7"/>
    <dgm:cxn modelId="{C0805306-B65A-423B-8659-E5C12436E11A}" type="presParOf" srcId="{AD1D7E32-AEC9-4F5E-A6D8-625ED9626869}" destId="{EC9797D6-52BF-4747-B912-AFDEDA369738}" srcOrd="3" destOrd="0" presId="urn:microsoft.com/office/officeart/2005/8/layout/cycle7"/>
    <dgm:cxn modelId="{365567D8-3C8F-4410-8466-5E2CC906B2D3}" type="presParOf" srcId="{EC9797D6-52BF-4747-B912-AFDEDA369738}" destId="{2CAC5517-7D10-42B0-BC82-1C97A4F5B462}" srcOrd="0" destOrd="0" presId="urn:microsoft.com/office/officeart/2005/8/layout/cycle7"/>
    <dgm:cxn modelId="{C6B883B1-CE4D-4019-A926-E30B58234560}" type="presParOf" srcId="{AD1D7E32-AEC9-4F5E-A6D8-625ED9626869}" destId="{653C577D-9BC0-46D0-A9C4-91ABDE28FB61}" srcOrd="4" destOrd="0" presId="urn:microsoft.com/office/officeart/2005/8/layout/cycle7"/>
    <dgm:cxn modelId="{1E2FBD09-F5AF-4F5A-9CFE-65CE8CA14519}" type="presParOf" srcId="{AD1D7E32-AEC9-4F5E-A6D8-625ED9626869}" destId="{751F5227-6D22-4092-B403-98CFD71A7C5D}" srcOrd="5" destOrd="0" presId="urn:microsoft.com/office/officeart/2005/8/layout/cycle7"/>
    <dgm:cxn modelId="{E07F9A07-49DC-418C-9A1D-8D5019745684}" type="presParOf" srcId="{751F5227-6D22-4092-B403-98CFD71A7C5D}" destId="{2E93289A-C1FA-4B10-9B14-F4DA0B1B1E1D}"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7CD4821-9EB5-447D-BB56-2E1AC8CC0B41}" type="doc">
      <dgm:prSet loTypeId="urn:microsoft.com/office/officeart/2005/8/layout/radial5" loCatId="cycle" qsTypeId="urn:microsoft.com/office/officeart/2005/8/quickstyle/simple1" qsCatId="simple" csTypeId="urn:microsoft.com/office/officeart/2005/8/colors/colorful1" csCatId="colorful" phldr="1"/>
      <dgm:spPr/>
      <dgm:t>
        <a:bodyPr/>
        <a:lstStyle/>
        <a:p>
          <a:endParaRPr lang="en-US"/>
        </a:p>
      </dgm:t>
    </dgm:pt>
    <dgm:pt modelId="{65A0BC2F-822A-4858-A622-DD588DDBC145}">
      <dgm:prSet phldrT="[Text]" custT="1"/>
      <dgm:spPr/>
      <dgm:t>
        <a:bodyPr/>
        <a:lstStyle/>
        <a:p>
          <a:r>
            <a:rPr lang="vi-VN" sz="1500" dirty="0"/>
            <a:t>Khách hàng</a:t>
          </a:r>
        </a:p>
        <a:p>
          <a:r>
            <a:rPr lang="vi-VN" sz="1500" dirty="0"/>
            <a:t>Được liên hệ qua các kênh: Điện thoại, Email, FAX, các kênh mạng XH</a:t>
          </a:r>
        </a:p>
        <a:p>
          <a:endParaRPr lang="en-US" sz="1000" dirty="0"/>
        </a:p>
      </dgm:t>
    </dgm:pt>
    <dgm:pt modelId="{5B0951F2-D606-47EF-8D61-FFBB750C5F28}" type="parTrans" cxnId="{901A09FB-0F54-4A77-A078-2242B6C670A3}">
      <dgm:prSet/>
      <dgm:spPr/>
      <dgm:t>
        <a:bodyPr/>
        <a:lstStyle/>
        <a:p>
          <a:endParaRPr lang="en-US"/>
        </a:p>
      </dgm:t>
    </dgm:pt>
    <dgm:pt modelId="{F59CD59E-3AC5-4E75-A04F-E85298D2ED86}" type="sibTrans" cxnId="{901A09FB-0F54-4A77-A078-2242B6C670A3}">
      <dgm:prSet/>
      <dgm:spPr/>
      <dgm:t>
        <a:bodyPr/>
        <a:lstStyle/>
        <a:p>
          <a:endParaRPr lang="en-US"/>
        </a:p>
      </dgm:t>
    </dgm:pt>
    <dgm:pt modelId="{ED3AAD7F-E5FE-4CBB-BF4B-4F3789B5C579}">
      <dgm:prSet phldrT="[Text]" custT="1"/>
      <dgm:spPr/>
      <dgm:t>
        <a:bodyPr/>
        <a:lstStyle/>
        <a:p>
          <a:r>
            <a:rPr lang="vi-VN" sz="1500" dirty="0"/>
            <a:t>Dịch vụ &amp; Hỗ trợ KH</a:t>
          </a:r>
          <a:endParaRPr lang="en-US" sz="1500" dirty="0"/>
        </a:p>
      </dgm:t>
    </dgm:pt>
    <dgm:pt modelId="{0EF66CEE-61A4-483F-B554-004F2C7C67A2}" type="parTrans" cxnId="{5FE58D45-C5A2-4FB3-89C3-0BB10306C35F}">
      <dgm:prSet/>
      <dgm:spPr/>
      <dgm:t>
        <a:bodyPr/>
        <a:lstStyle/>
        <a:p>
          <a:endParaRPr lang="en-US"/>
        </a:p>
      </dgm:t>
    </dgm:pt>
    <dgm:pt modelId="{BD49EE90-977C-49CA-B10F-896D26F377A3}" type="sibTrans" cxnId="{5FE58D45-C5A2-4FB3-89C3-0BB10306C35F}">
      <dgm:prSet/>
      <dgm:spPr/>
      <dgm:t>
        <a:bodyPr/>
        <a:lstStyle/>
        <a:p>
          <a:endParaRPr lang="en-US"/>
        </a:p>
      </dgm:t>
    </dgm:pt>
    <dgm:pt modelId="{02FF9225-7A3A-48FC-BCE2-FE08D0CA1767}">
      <dgm:prSet phldrT="[Text]" custT="1"/>
      <dgm:spPr/>
      <dgm:t>
        <a:bodyPr/>
        <a:lstStyle/>
        <a:p>
          <a:r>
            <a:rPr lang="vi-VN" sz="1500" dirty="0"/>
            <a:t>Duy trì &amp; Tôn vinh KH trung thành</a:t>
          </a:r>
          <a:endParaRPr lang="en-US" sz="1500" dirty="0"/>
        </a:p>
      </dgm:t>
    </dgm:pt>
    <dgm:pt modelId="{4A0E05A3-C788-4DA1-8DC6-6787C14F58A3}" type="parTrans" cxnId="{7D45C044-5D5F-4643-8588-B310B197662A}">
      <dgm:prSet/>
      <dgm:spPr/>
      <dgm:t>
        <a:bodyPr/>
        <a:lstStyle/>
        <a:p>
          <a:endParaRPr lang="en-US"/>
        </a:p>
      </dgm:t>
    </dgm:pt>
    <dgm:pt modelId="{BCC69F00-46F7-451E-A661-F101CBC1E908}" type="sibTrans" cxnId="{7D45C044-5D5F-4643-8588-B310B197662A}">
      <dgm:prSet/>
      <dgm:spPr/>
      <dgm:t>
        <a:bodyPr/>
        <a:lstStyle/>
        <a:p>
          <a:endParaRPr lang="en-US"/>
        </a:p>
      </dgm:t>
    </dgm:pt>
    <dgm:pt modelId="{CCA795F2-4489-4FBB-A8DF-D07EEBD645A9}">
      <dgm:prSet phldrT="[Text]"/>
      <dgm:spPr/>
      <dgm:t>
        <a:bodyPr/>
        <a:lstStyle/>
        <a:p>
          <a:r>
            <a:rPr lang="vi-VN" dirty="0"/>
            <a:t>Marketing &amp; đáp ứng đơn hàng</a:t>
          </a:r>
          <a:endParaRPr lang="en-US" dirty="0"/>
        </a:p>
      </dgm:t>
    </dgm:pt>
    <dgm:pt modelId="{4111FAF9-9B1B-4765-BCC8-679A84BDE459}" type="parTrans" cxnId="{48489514-AE8E-4781-B118-B6C733E506DC}">
      <dgm:prSet/>
      <dgm:spPr/>
      <dgm:t>
        <a:bodyPr/>
        <a:lstStyle/>
        <a:p>
          <a:endParaRPr lang="en-US"/>
        </a:p>
      </dgm:t>
    </dgm:pt>
    <dgm:pt modelId="{FBC05B76-4057-418B-9496-40C8D41DDA0A}" type="sibTrans" cxnId="{48489514-AE8E-4781-B118-B6C733E506DC}">
      <dgm:prSet/>
      <dgm:spPr/>
      <dgm:t>
        <a:bodyPr/>
        <a:lstStyle/>
        <a:p>
          <a:endParaRPr lang="en-US"/>
        </a:p>
      </dgm:t>
    </dgm:pt>
    <dgm:pt modelId="{2DB99002-B449-45F8-A356-C7EBC00AE27C}">
      <dgm:prSet phldrT="[Text]"/>
      <dgm:spPr/>
      <dgm:t>
        <a:bodyPr/>
        <a:lstStyle/>
        <a:p>
          <a:r>
            <a:rPr lang="vi-VN" dirty="0"/>
            <a:t>Quản trị thông tin liên hệ &amp; giao dịch KH</a:t>
          </a:r>
          <a:endParaRPr lang="en-US" dirty="0"/>
        </a:p>
      </dgm:t>
    </dgm:pt>
    <dgm:pt modelId="{23C09CE3-17C5-4E2D-B3E2-C6166478E3E6}" type="parTrans" cxnId="{129CDC8E-95B1-41B7-BC97-B14EAF9954DD}">
      <dgm:prSet/>
      <dgm:spPr/>
      <dgm:t>
        <a:bodyPr/>
        <a:lstStyle/>
        <a:p>
          <a:endParaRPr lang="en-US"/>
        </a:p>
      </dgm:t>
    </dgm:pt>
    <dgm:pt modelId="{D1B84CEA-E17B-428C-A895-98576240229B}" type="sibTrans" cxnId="{129CDC8E-95B1-41B7-BC97-B14EAF9954DD}">
      <dgm:prSet/>
      <dgm:spPr/>
      <dgm:t>
        <a:bodyPr/>
        <a:lstStyle/>
        <a:p>
          <a:endParaRPr lang="en-US"/>
        </a:p>
      </dgm:t>
    </dgm:pt>
    <dgm:pt modelId="{2B63F944-FD3E-4FF9-9BC0-18A22264DBEE}">
      <dgm:prSet phldrT="[Text]" custT="1"/>
      <dgm:spPr/>
      <dgm:t>
        <a:bodyPr/>
        <a:lstStyle/>
        <a:p>
          <a:r>
            <a:rPr lang="vi-VN" sz="1500" dirty="0"/>
            <a:t>Bán hàng</a:t>
          </a:r>
          <a:endParaRPr lang="en-US" sz="1500" dirty="0"/>
        </a:p>
      </dgm:t>
    </dgm:pt>
    <dgm:pt modelId="{BEBD382C-1105-4D7D-A1E9-A68A6A03ED62}" type="parTrans" cxnId="{F2EFCA86-BE21-4737-8B43-1257A14C5344}">
      <dgm:prSet/>
      <dgm:spPr/>
      <dgm:t>
        <a:bodyPr/>
        <a:lstStyle/>
        <a:p>
          <a:endParaRPr lang="en-US"/>
        </a:p>
      </dgm:t>
    </dgm:pt>
    <dgm:pt modelId="{E9CF46B5-7423-425E-BF8B-6291074C1DD8}" type="sibTrans" cxnId="{F2EFCA86-BE21-4737-8B43-1257A14C5344}">
      <dgm:prSet/>
      <dgm:spPr/>
      <dgm:t>
        <a:bodyPr/>
        <a:lstStyle/>
        <a:p>
          <a:endParaRPr lang="en-US"/>
        </a:p>
      </dgm:t>
    </dgm:pt>
    <dgm:pt modelId="{B26C4898-68CE-4BE8-AB61-41DC15237383}" type="pres">
      <dgm:prSet presAssocID="{27CD4821-9EB5-447D-BB56-2E1AC8CC0B41}" presName="Name0" presStyleCnt="0">
        <dgm:presLayoutVars>
          <dgm:chMax val="1"/>
          <dgm:dir/>
          <dgm:animLvl val="ctr"/>
          <dgm:resizeHandles val="exact"/>
        </dgm:presLayoutVars>
      </dgm:prSet>
      <dgm:spPr/>
      <dgm:t>
        <a:bodyPr/>
        <a:lstStyle/>
        <a:p>
          <a:endParaRPr lang="en-US"/>
        </a:p>
      </dgm:t>
    </dgm:pt>
    <dgm:pt modelId="{74B9DA71-8C2D-49F7-8282-88D57363ABA4}" type="pres">
      <dgm:prSet presAssocID="{65A0BC2F-822A-4858-A622-DD588DDBC145}" presName="centerShape" presStyleLbl="node0" presStyleIdx="0" presStyleCnt="1"/>
      <dgm:spPr/>
      <dgm:t>
        <a:bodyPr/>
        <a:lstStyle/>
        <a:p>
          <a:endParaRPr lang="en-US"/>
        </a:p>
      </dgm:t>
    </dgm:pt>
    <dgm:pt modelId="{D8E79F42-7763-4A0C-B9EB-1434EEFFF987}" type="pres">
      <dgm:prSet presAssocID="{0EF66CEE-61A4-483F-B554-004F2C7C67A2}" presName="parTrans" presStyleLbl="sibTrans2D1" presStyleIdx="0" presStyleCnt="5"/>
      <dgm:spPr/>
      <dgm:t>
        <a:bodyPr/>
        <a:lstStyle/>
        <a:p>
          <a:endParaRPr lang="en-US"/>
        </a:p>
      </dgm:t>
    </dgm:pt>
    <dgm:pt modelId="{5E17D417-15E2-440D-B2B9-B6C3EDD77E7D}" type="pres">
      <dgm:prSet presAssocID="{0EF66CEE-61A4-483F-B554-004F2C7C67A2}" presName="connectorText" presStyleLbl="sibTrans2D1" presStyleIdx="0" presStyleCnt="5"/>
      <dgm:spPr/>
      <dgm:t>
        <a:bodyPr/>
        <a:lstStyle/>
        <a:p>
          <a:endParaRPr lang="en-US"/>
        </a:p>
      </dgm:t>
    </dgm:pt>
    <dgm:pt modelId="{86C583BC-1BB8-4327-AAC2-1C093A88C805}" type="pres">
      <dgm:prSet presAssocID="{ED3AAD7F-E5FE-4CBB-BF4B-4F3789B5C579}" presName="node" presStyleLbl="node1" presStyleIdx="0" presStyleCnt="5">
        <dgm:presLayoutVars>
          <dgm:bulletEnabled val="1"/>
        </dgm:presLayoutVars>
      </dgm:prSet>
      <dgm:spPr/>
      <dgm:t>
        <a:bodyPr/>
        <a:lstStyle/>
        <a:p>
          <a:endParaRPr lang="en-US"/>
        </a:p>
      </dgm:t>
    </dgm:pt>
    <dgm:pt modelId="{76C599C7-2B07-49D0-9ECA-54B2BBC11AA1}" type="pres">
      <dgm:prSet presAssocID="{4A0E05A3-C788-4DA1-8DC6-6787C14F58A3}" presName="parTrans" presStyleLbl="sibTrans2D1" presStyleIdx="1" presStyleCnt="5"/>
      <dgm:spPr/>
      <dgm:t>
        <a:bodyPr/>
        <a:lstStyle/>
        <a:p>
          <a:endParaRPr lang="en-US"/>
        </a:p>
      </dgm:t>
    </dgm:pt>
    <dgm:pt modelId="{A2B5CDA3-E178-4F9A-8B35-107A3D6211A6}" type="pres">
      <dgm:prSet presAssocID="{4A0E05A3-C788-4DA1-8DC6-6787C14F58A3}" presName="connectorText" presStyleLbl="sibTrans2D1" presStyleIdx="1" presStyleCnt="5"/>
      <dgm:spPr/>
      <dgm:t>
        <a:bodyPr/>
        <a:lstStyle/>
        <a:p>
          <a:endParaRPr lang="en-US"/>
        </a:p>
      </dgm:t>
    </dgm:pt>
    <dgm:pt modelId="{0CC43A63-88C0-4CE6-BF58-DE1821C8BA03}" type="pres">
      <dgm:prSet presAssocID="{02FF9225-7A3A-48FC-BCE2-FE08D0CA1767}" presName="node" presStyleLbl="node1" presStyleIdx="1" presStyleCnt="5">
        <dgm:presLayoutVars>
          <dgm:bulletEnabled val="1"/>
        </dgm:presLayoutVars>
      </dgm:prSet>
      <dgm:spPr/>
      <dgm:t>
        <a:bodyPr/>
        <a:lstStyle/>
        <a:p>
          <a:endParaRPr lang="en-US"/>
        </a:p>
      </dgm:t>
    </dgm:pt>
    <dgm:pt modelId="{4CC7C673-E341-4C9E-A455-DFD60ED61302}" type="pres">
      <dgm:prSet presAssocID="{4111FAF9-9B1B-4765-BCC8-679A84BDE459}" presName="parTrans" presStyleLbl="sibTrans2D1" presStyleIdx="2" presStyleCnt="5"/>
      <dgm:spPr/>
      <dgm:t>
        <a:bodyPr/>
        <a:lstStyle/>
        <a:p>
          <a:endParaRPr lang="en-US"/>
        </a:p>
      </dgm:t>
    </dgm:pt>
    <dgm:pt modelId="{A5AB4FEF-C41E-4B5C-8F9F-5FB9C67C1C07}" type="pres">
      <dgm:prSet presAssocID="{4111FAF9-9B1B-4765-BCC8-679A84BDE459}" presName="connectorText" presStyleLbl="sibTrans2D1" presStyleIdx="2" presStyleCnt="5"/>
      <dgm:spPr/>
      <dgm:t>
        <a:bodyPr/>
        <a:lstStyle/>
        <a:p>
          <a:endParaRPr lang="en-US"/>
        </a:p>
      </dgm:t>
    </dgm:pt>
    <dgm:pt modelId="{4FA23295-E13F-4F3C-8AF7-296C60AF649B}" type="pres">
      <dgm:prSet presAssocID="{CCA795F2-4489-4FBB-A8DF-D07EEBD645A9}" presName="node" presStyleLbl="node1" presStyleIdx="2" presStyleCnt="5">
        <dgm:presLayoutVars>
          <dgm:bulletEnabled val="1"/>
        </dgm:presLayoutVars>
      </dgm:prSet>
      <dgm:spPr/>
      <dgm:t>
        <a:bodyPr/>
        <a:lstStyle/>
        <a:p>
          <a:endParaRPr lang="en-US"/>
        </a:p>
      </dgm:t>
    </dgm:pt>
    <dgm:pt modelId="{A37A6223-69DA-45D6-9F90-1718FD4017C4}" type="pres">
      <dgm:prSet presAssocID="{23C09CE3-17C5-4E2D-B3E2-C6166478E3E6}" presName="parTrans" presStyleLbl="sibTrans2D1" presStyleIdx="3" presStyleCnt="5"/>
      <dgm:spPr/>
      <dgm:t>
        <a:bodyPr/>
        <a:lstStyle/>
        <a:p>
          <a:endParaRPr lang="en-US"/>
        </a:p>
      </dgm:t>
    </dgm:pt>
    <dgm:pt modelId="{D05536E5-8FA2-4754-9E8E-2A3439EA813C}" type="pres">
      <dgm:prSet presAssocID="{23C09CE3-17C5-4E2D-B3E2-C6166478E3E6}" presName="connectorText" presStyleLbl="sibTrans2D1" presStyleIdx="3" presStyleCnt="5"/>
      <dgm:spPr/>
      <dgm:t>
        <a:bodyPr/>
        <a:lstStyle/>
        <a:p>
          <a:endParaRPr lang="en-US"/>
        </a:p>
      </dgm:t>
    </dgm:pt>
    <dgm:pt modelId="{5077F3B5-6188-438C-ADE5-AFB31040848E}" type="pres">
      <dgm:prSet presAssocID="{2DB99002-B449-45F8-A356-C7EBC00AE27C}" presName="node" presStyleLbl="node1" presStyleIdx="3" presStyleCnt="5">
        <dgm:presLayoutVars>
          <dgm:bulletEnabled val="1"/>
        </dgm:presLayoutVars>
      </dgm:prSet>
      <dgm:spPr/>
      <dgm:t>
        <a:bodyPr/>
        <a:lstStyle/>
        <a:p>
          <a:endParaRPr lang="en-US"/>
        </a:p>
      </dgm:t>
    </dgm:pt>
    <dgm:pt modelId="{E80D0F54-D495-49FC-A428-A9F3B1E8A761}" type="pres">
      <dgm:prSet presAssocID="{BEBD382C-1105-4D7D-A1E9-A68A6A03ED62}" presName="parTrans" presStyleLbl="sibTrans2D1" presStyleIdx="4" presStyleCnt="5"/>
      <dgm:spPr/>
      <dgm:t>
        <a:bodyPr/>
        <a:lstStyle/>
        <a:p>
          <a:endParaRPr lang="en-US"/>
        </a:p>
      </dgm:t>
    </dgm:pt>
    <dgm:pt modelId="{C192CB17-8895-4266-85C1-A7578D277A4B}" type="pres">
      <dgm:prSet presAssocID="{BEBD382C-1105-4D7D-A1E9-A68A6A03ED62}" presName="connectorText" presStyleLbl="sibTrans2D1" presStyleIdx="4" presStyleCnt="5"/>
      <dgm:spPr/>
      <dgm:t>
        <a:bodyPr/>
        <a:lstStyle/>
        <a:p>
          <a:endParaRPr lang="en-US"/>
        </a:p>
      </dgm:t>
    </dgm:pt>
    <dgm:pt modelId="{649D7BF0-EEE6-4FA3-B475-D1AD064772D4}" type="pres">
      <dgm:prSet presAssocID="{2B63F944-FD3E-4FF9-9BC0-18A22264DBEE}" presName="node" presStyleLbl="node1" presStyleIdx="4" presStyleCnt="5">
        <dgm:presLayoutVars>
          <dgm:bulletEnabled val="1"/>
        </dgm:presLayoutVars>
      </dgm:prSet>
      <dgm:spPr/>
      <dgm:t>
        <a:bodyPr/>
        <a:lstStyle/>
        <a:p>
          <a:endParaRPr lang="en-US"/>
        </a:p>
      </dgm:t>
    </dgm:pt>
  </dgm:ptLst>
  <dgm:cxnLst>
    <dgm:cxn modelId="{C83E83F0-28D3-4C92-B54D-9D1BB0AF6014}" type="presOf" srcId="{4A0E05A3-C788-4DA1-8DC6-6787C14F58A3}" destId="{A2B5CDA3-E178-4F9A-8B35-107A3D6211A6}" srcOrd="1" destOrd="0" presId="urn:microsoft.com/office/officeart/2005/8/layout/radial5"/>
    <dgm:cxn modelId="{901A09FB-0F54-4A77-A078-2242B6C670A3}" srcId="{27CD4821-9EB5-447D-BB56-2E1AC8CC0B41}" destId="{65A0BC2F-822A-4858-A622-DD588DDBC145}" srcOrd="0" destOrd="0" parTransId="{5B0951F2-D606-47EF-8D61-FFBB750C5F28}" sibTransId="{F59CD59E-3AC5-4E75-A04F-E85298D2ED86}"/>
    <dgm:cxn modelId="{6BF08829-851E-4889-8C9B-C2124DFCA0ED}" type="presOf" srcId="{27CD4821-9EB5-447D-BB56-2E1AC8CC0B41}" destId="{B26C4898-68CE-4BE8-AB61-41DC15237383}" srcOrd="0" destOrd="0" presId="urn:microsoft.com/office/officeart/2005/8/layout/radial5"/>
    <dgm:cxn modelId="{1D038569-8956-492B-B593-05E486448211}" type="presOf" srcId="{4111FAF9-9B1B-4765-BCC8-679A84BDE459}" destId="{4CC7C673-E341-4C9E-A455-DFD60ED61302}" srcOrd="0" destOrd="0" presId="urn:microsoft.com/office/officeart/2005/8/layout/radial5"/>
    <dgm:cxn modelId="{94A75687-CFAB-4B84-8BC8-9C2A4DBF8663}" type="presOf" srcId="{02FF9225-7A3A-48FC-BCE2-FE08D0CA1767}" destId="{0CC43A63-88C0-4CE6-BF58-DE1821C8BA03}" srcOrd="0" destOrd="0" presId="urn:microsoft.com/office/officeart/2005/8/layout/radial5"/>
    <dgm:cxn modelId="{129CDC8E-95B1-41B7-BC97-B14EAF9954DD}" srcId="{65A0BC2F-822A-4858-A622-DD588DDBC145}" destId="{2DB99002-B449-45F8-A356-C7EBC00AE27C}" srcOrd="3" destOrd="0" parTransId="{23C09CE3-17C5-4E2D-B3E2-C6166478E3E6}" sibTransId="{D1B84CEA-E17B-428C-A895-98576240229B}"/>
    <dgm:cxn modelId="{19E89C44-4C51-4224-9004-CB32200A937C}" type="presOf" srcId="{2DB99002-B449-45F8-A356-C7EBC00AE27C}" destId="{5077F3B5-6188-438C-ADE5-AFB31040848E}" srcOrd="0" destOrd="0" presId="urn:microsoft.com/office/officeart/2005/8/layout/radial5"/>
    <dgm:cxn modelId="{EFCDF126-C032-4119-9BCC-A8176B739C5D}" type="presOf" srcId="{ED3AAD7F-E5FE-4CBB-BF4B-4F3789B5C579}" destId="{86C583BC-1BB8-4327-AAC2-1C093A88C805}" srcOrd="0" destOrd="0" presId="urn:microsoft.com/office/officeart/2005/8/layout/radial5"/>
    <dgm:cxn modelId="{A3395360-B007-4343-B1DF-461EAE96D2C7}" type="presOf" srcId="{CCA795F2-4489-4FBB-A8DF-D07EEBD645A9}" destId="{4FA23295-E13F-4F3C-8AF7-296C60AF649B}" srcOrd="0" destOrd="0" presId="urn:microsoft.com/office/officeart/2005/8/layout/radial5"/>
    <dgm:cxn modelId="{8736FD0B-C2A5-49D0-A1D2-83A798D8481B}" type="presOf" srcId="{BEBD382C-1105-4D7D-A1E9-A68A6A03ED62}" destId="{C192CB17-8895-4266-85C1-A7578D277A4B}" srcOrd="1" destOrd="0" presId="urn:microsoft.com/office/officeart/2005/8/layout/radial5"/>
    <dgm:cxn modelId="{062F3B7C-B2DF-4BD4-B8E1-C59D0963312C}" type="presOf" srcId="{2B63F944-FD3E-4FF9-9BC0-18A22264DBEE}" destId="{649D7BF0-EEE6-4FA3-B475-D1AD064772D4}" srcOrd="0" destOrd="0" presId="urn:microsoft.com/office/officeart/2005/8/layout/radial5"/>
    <dgm:cxn modelId="{5FE58D45-C5A2-4FB3-89C3-0BB10306C35F}" srcId="{65A0BC2F-822A-4858-A622-DD588DDBC145}" destId="{ED3AAD7F-E5FE-4CBB-BF4B-4F3789B5C579}" srcOrd="0" destOrd="0" parTransId="{0EF66CEE-61A4-483F-B554-004F2C7C67A2}" sibTransId="{BD49EE90-977C-49CA-B10F-896D26F377A3}"/>
    <dgm:cxn modelId="{EF447232-67AE-4D21-9CAE-E1CF3991429B}" type="presOf" srcId="{0EF66CEE-61A4-483F-B554-004F2C7C67A2}" destId="{D8E79F42-7763-4A0C-B9EB-1434EEFFF987}" srcOrd="0" destOrd="0" presId="urn:microsoft.com/office/officeart/2005/8/layout/radial5"/>
    <dgm:cxn modelId="{4A094FE6-8DA6-4547-89E8-62963E1E8ADF}" type="presOf" srcId="{0EF66CEE-61A4-483F-B554-004F2C7C67A2}" destId="{5E17D417-15E2-440D-B2B9-B6C3EDD77E7D}" srcOrd="1" destOrd="0" presId="urn:microsoft.com/office/officeart/2005/8/layout/radial5"/>
    <dgm:cxn modelId="{F3831AD7-6915-485E-82BB-F6477C124E2E}" type="presOf" srcId="{4111FAF9-9B1B-4765-BCC8-679A84BDE459}" destId="{A5AB4FEF-C41E-4B5C-8F9F-5FB9C67C1C07}" srcOrd="1" destOrd="0" presId="urn:microsoft.com/office/officeart/2005/8/layout/radial5"/>
    <dgm:cxn modelId="{7D45C044-5D5F-4643-8588-B310B197662A}" srcId="{65A0BC2F-822A-4858-A622-DD588DDBC145}" destId="{02FF9225-7A3A-48FC-BCE2-FE08D0CA1767}" srcOrd="1" destOrd="0" parTransId="{4A0E05A3-C788-4DA1-8DC6-6787C14F58A3}" sibTransId="{BCC69F00-46F7-451E-A661-F101CBC1E908}"/>
    <dgm:cxn modelId="{48489514-AE8E-4781-B118-B6C733E506DC}" srcId="{65A0BC2F-822A-4858-A622-DD588DDBC145}" destId="{CCA795F2-4489-4FBB-A8DF-D07EEBD645A9}" srcOrd="2" destOrd="0" parTransId="{4111FAF9-9B1B-4765-BCC8-679A84BDE459}" sibTransId="{FBC05B76-4057-418B-9496-40C8D41DDA0A}"/>
    <dgm:cxn modelId="{58ECAD65-F6FB-471B-B7A2-DBC77CAC798C}" type="presOf" srcId="{BEBD382C-1105-4D7D-A1E9-A68A6A03ED62}" destId="{E80D0F54-D495-49FC-A428-A9F3B1E8A761}" srcOrd="0" destOrd="0" presId="urn:microsoft.com/office/officeart/2005/8/layout/radial5"/>
    <dgm:cxn modelId="{30C53326-222B-41E1-B28A-189D6F1907F5}" type="presOf" srcId="{65A0BC2F-822A-4858-A622-DD588DDBC145}" destId="{74B9DA71-8C2D-49F7-8282-88D57363ABA4}" srcOrd="0" destOrd="0" presId="urn:microsoft.com/office/officeart/2005/8/layout/radial5"/>
    <dgm:cxn modelId="{55146192-F061-446A-BA87-9056C2E7428B}" type="presOf" srcId="{4A0E05A3-C788-4DA1-8DC6-6787C14F58A3}" destId="{76C599C7-2B07-49D0-9ECA-54B2BBC11AA1}" srcOrd="0" destOrd="0" presId="urn:microsoft.com/office/officeart/2005/8/layout/radial5"/>
    <dgm:cxn modelId="{F2EFCA86-BE21-4737-8B43-1257A14C5344}" srcId="{65A0BC2F-822A-4858-A622-DD588DDBC145}" destId="{2B63F944-FD3E-4FF9-9BC0-18A22264DBEE}" srcOrd="4" destOrd="0" parTransId="{BEBD382C-1105-4D7D-A1E9-A68A6A03ED62}" sibTransId="{E9CF46B5-7423-425E-BF8B-6291074C1DD8}"/>
    <dgm:cxn modelId="{20959F13-B0E0-4221-A202-FFA778B4F817}" type="presOf" srcId="{23C09CE3-17C5-4E2D-B3E2-C6166478E3E6}" destId="{A37A6223-69DA-45D6-9F90-1718FD4017C4}" srcOrd="0" destOrd="0" presId="urn:microsoft.com/office/officeart/2005/8/layout/radial5"/>
    <dgm:cxn modelId="{85A93514-9C47-4EF3-8C89-A3AB1B485DFD}" type="presOf" srcId="{23C09CE3-17C5-4E2D-B3E2-C6166478E3E6}" destId="{D05536E5-8FA2-4754-9E8E-2A3439EA813C}" srcOrd="1" destOrd="0" presId="urn:microsoft.com/office/officeart/2005/8/layout/radial5"/>
    <dgm:cxn modelId="{EA114DBF-40C8-4877-B2F9-29D6BBACBE66}" type="presParOf" srcId="{B26C4898-68CE-4BE8-AB61-41DC15237383}" destId="{74B9DA71-8C2D-49F7-8282-88D57363ABA4}" srcOrd="0" destOrd="0" presId="urn:microsoft.com/office/officeart/2005/8/layout/radial5"/>
    <dgm:cxn modelId="{6813BCFF-96CD-41F7-8676-980130D284E9}" type="presParOf" srcId="{B26C4898-68CE-4BE8-AB61-41DC15237383}" destId="{D8E79F42-7763-4A0C-B9EB-1434EEFFF987}" srcOrd="1" destOrd="0" presId="urn:microsoft.com/office/officeart/2005/8/layout/radial5"/>
    <dgm:cxn modelId="{4BCCD720-A562-4D3D-9A62-6CAA06B05CA1}" type="presParOf" srcId="{D8E79F42-7763-4A0C-B9EB-1434EEFFF987}" destId="{5E17D417-15E2-440D-B2B9-B6C3EDD77E7D}" srcOrd="0" destOrd="0" presId="urn:microsoft.com/office/officeart/2005/8/layout/radial5"/>
    <dgm:cxn modelId="{075B6CD9-9DD0-47EB-BBCB-D2B6E5D9B01E}" type="presParOf" srcId="{B26C4898-68CE-4BE8-AB61-41DC15237383}" destId="{86C583BC-1BB8-4327-AAC2-1C093A88C805}" srcOrd="2" destOrd="0" presId="urn:microsoft.com/office/officeart/2005/8/layout/radial5"/>
    <dgm:cxn modelId="{2BF148BC-C693-4B39-B3D7-1DB18CE2B732}" type="presParOf" srcId="{B26C4898-68CE-4BE8-AB61-41DC15237383}" destId="{76C599C7-2B07-49D0-9ECA-54B2BBC11AA1}" srcOrd="3" destOrd="0" presId="urn:microsoft.com/office/officeart/2005/8/layout/radial5"/>
    <dgm:cxn modelId="{1B9AF340-3083-4FDE-A29E-72D245D7FC89}" type="presParOf" srcId="{76C599C7-2B07-49D0-9ECA-54B2BBC11AA1}" destId="{A2B5CDA3-E178-4F9A-8B35-107A3D6211A6}" srcOrd="0" destOrd="0" presId="urn:microsoft.com/office/officeart/2005/8/layout/radial5"/>
    <dgm:cxn modelId="{D1ECB54F-89C2-4752-91B8-C684EF70CFD7}" type="presParOf" srcId="{B26C4898-68CE-4BE8-AB61-41DC15237383}" destId="{0CC43A63-88C0-4CE6-BF58-DE1821C8BA03}" srcOrd="4" destOrd="0" presId="urn:microsoft.com/office/officeart/2005/8/layout/radial5"/>
    <dgm:cxn modelId="{E44B9B18-C066-42E9-9C1F-1329A28602FF}" type="presParOf" srcId="{B26C4898-68CE-4BE8-AB61-41DC15237383}" destId="{4CC7C673-E341-4C9E-A455-DFD60ED61302}" srcOrd="5" destOrd="0" presId="urn:microsoft.com/office/officeart/2005/8/layout/radial5"/>
    <dgm:cxn modelId="{057AA71F-7FCE-45BF-BDB2-0F14B49B41AC}" type="presParOf" srcId="{4CC7C673-E341-4C9E-A455-DFD60ED61302}" destId="{A5AB4FEF-C41E-4B5C-8F9F-5FB9C67C1C07}" srcOrd="0" destOrd="0" presId="urn:microsoft.com/office/officeart/2005/8/layout/radial5"/>
    <dgm:cxn modelId="{0049BA6E-AF59-453E-B13F-611C15DCEA3C}" type="presParOf" srcId="{B26C4898-68CE-4BE8-AB61-41DC15237383}" destId="{4FA23295-E13F-4F3C-8AF7-296C60AF649B}" srcOrd="6" destOrd="0" presId="urn:microsoft.com/office/officeart/2005/8/layout/radial5"/>
    <dgm:cxn modelId="{01209CC0-39E8-40B5-A0E5-096B1E5D7903}" type="presParOf" srcId="{B26C4898-68CE-4BE8-AB61-41DC15237383}" destId="{A37A6223-69DA-45D6-9F90-1718FD4017C4}" srcOrd="7" destOrd="0" presId="urn:microsoft.com/office/officeart/2005/8/layout/radial5"/>
    <dgm:cxn modelId="{27AACEE3-BCF3-44C1-8B96-ED77BAEE7358}" type="presParOf" srcId="{A37A6223-69DA-45D6-9F90-1718FD4017C4}" destId="{D05536E5-8FA2-4754-9E8E-2A3439EA813C}" srcOrd="0" destOrd="0" presId="urn:microsoft.com/office/officeart/2005/8/layout/radial5"/>
    <dgm:cxn modelId="{14D61090-B15E-40E8-AE7E-D92CE17FBFFC}" type="presParOf" srcId="{B26C4898-68CE-4BE8-AB61-41DC15237383}" destId="{5077F3B5-6188-438C-ADE5-AFB31040848E}" srcOrd="8" destOrd="0" presId="urn:microsoft.com/office/officeart/2005/8/layout/radial5"/>
    <dgm:cxn modelId="{7B35EE2F-EE26-4870-AF32-D109DCAC92FC}" type="presParOf" srcId="{B26C4898-68CE-4BE8-AB61-41DC15237383}" destId="{E80D0F54-D495-49FC-A428-A9F3B1E8A761}" srcOrd="9" destOrd="0" presId="urn:microsoft.com/office/officeart/2005/8/layout/radial5"/>
    <dgm:cxn modelId="{51572414-BDC4-484B-A37C-45D58C7E6612}" type="presParOf" srcId="{E80D0F54-D495-49FC-A428-A9F3B1E8A761}" destId="{C192CB17-8895-4266-85C1-A7578D277A4B}" srcOrd="0" destOrd="0" presId="urn:microsoft.com/office/officeart/2005/8/layout/radial5"/>
    <dgm:cxn modelId="{0F7D4812-860A-4111-A54B-E9BF81BD6553}" type="presParOf" srcId="{B26C4898-68CE-4BE8-AB61-41DC15237383}" destId="{649D7BF0-EEE6-4FA3-B475-D1AD064772D4}"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459EA18-9661-4FB4-B2E8-200409D7947D}"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5CAE48AC-640D-4C5E-8484-EED000FDC7E2}">
      <dgm:prSet phldrT="[Text]"/>
      <dgm:spPr/>
      <dgm:t>
        <a:bodyPr/>
        <a:lstStyle/>
        <a:p>
          <a:r>
            <a:rPr lang="vi-VN" dirty="0"/>
            <a:t>Giai đoạn1: Khai thác khách hàng mới</a:t>
          </a:r>
          <a:endParaRPr lang="en-US" dirty="0"/>
        </a:p>
      </dgm:t>
    </dgm:pt>
    <dgm:pt modelId="{AF2BC5CE-366C-4DFA-BC53-F5543C87B41B}" type="parTrans" cxnId="{00D1DF2E-E91E-43AB-B968-209AED3D5173}">
      <dgm:prSet/>
      <dgm:spPr/>
      <dgm:t>
        <a:bodyPr/>
        <a:lstStyle/>
        <a:p>
          <a:endParaRPr lang="en-US"/>
        </a:p>
      </dgm:t>
    </dgm:pt>
    <dgm:pt modelId="{F392C570-E9F3-4494-A3D6-416EDCC8E145}" type="sibTrans" cxnId="{00D1DF2E-E91E-43AB-B968-209AED3D5173}">
      <dgm:prSet/>
      <dgm:spPr/>
      <dgm:t>
        <a:bodyPr/>
        <a:lstStyle/>
        <a:p>
          <a:endParaRPr lang="en-US"/>
        </a:p>
      </dgm:t>
    </dgm:pt>
    <dgm:pt modelId="{BEE57B6A-CB89-4961-B97D-806BB2932E64}">
      <dgm:prSet phldrT="[Text]"/>
      <dgm:spPr/>
      <dgm:t>
        <a:bodyPr/>
        <a:lstStyle/>
        <a:p>
          <a:r>
            <a:rPr lang="vi-VN" dirty="0"/>
            <a:t>Giai đoạn 2: Nâng cao chất lượng dịch vụ khách hàng</a:t>
          </a:r>
          <a:endParaRPr lang="en-US" dirty="0"/>
        </a:p>
      </dgm:t>
    </dgm:pt>
    <dgm:pt modelId="{F9464B5C-B6AB-41D6-AB40-1E43986A0897}" type="parTrans" cxnId="{CC5DCBCD-405B-4762-8752-8F2C646D1325}">
      <dgm:prSet/>
      <dgm:spPr/>
      <dgm:t>
        <a:bodyPr/>
        <a:lstStyle/>
        <a:p>
          <a:endParaRPr lang="en-US"/>
        </a:p>
      </dgm:t>
    </dgm:pt>
    <dgm:pt modelId="{2E80083C-5751-4F24-9692-5365C7835B31}" type="sibTrans" cxnId="{CC5DCBCD-405B-4762-8752-8F2C646D1325}">
      <dgm:prSet/>
      <dgm:spPr/>
      <dgm:t>
        <a:bodyPr/>
        <a:lstStyle/>
        <a:p>
          <a:endParaRPr lang="en-US"/>
        </a:p>
      </dgm:t>
    </dgm:pt>
    <dgm:pt modelId="{075AFE59-0736-4732-B07E-E3291C1FA111}">
      <dgm:prSet phldrT="[Text]"/>
      <dgm:spPr/>
      <dgm:t>
        <a:bodyPr/>
        <a:lstStyle/>
        <a:p>
          <a:r>
            <a:rPr lang="vi-VN" dirty="0"/>
            <a:t>Giai đoạn 3: Duy trì khách hàng</a:t>
          </a:r>
          <a:endParaRPr lang="en-US" dirty="0"/>
        </a:p>
      </dgm:t>
    </dgm:pt>
    <dgm:pt modelId="{6B1D3671-C7DC-4E9A-9EB0-747306B87F9F}" type="parTrans" cxnId="{30A9E525-D85D-437C-8B27-CFE73799CA5C}">
      <dgm:prSet/>
      <dgm:spPr/>
      <dgm:t>
        <a:bodyPr/>
        <a:lstStyle/>
        <a:p>
          <a:endParaRPr lang="en-US"/>
        </a:p>
      </dgm:t>
    </dgm:pt>
    <dgm:pt modelId="{267193F3-7B6B-4F87-8097-D34BF95778B4}" type="sibTrans" cxnId="{30A9E525-D85D-437C-8B27-CFE73799CA5C}">
      <dgm:prSet/>
      <dgm:spPr/>
      <dgm:t>
        <a:bodyPr/>
        <a:lstStyle/>
        <a:p>
          <a:endParaRPr lang="en-US"/>
        </a:p>
      </dgm:t>
    </dgm:pt>
    <dgm:pt modelId="{B6DFF570-1857-41DC-9CC6-980F988AF02C}" type="pres">
      <dgm:prSet presAssocID="{7459EA18-9661-4FB4-B2E8-200409D7947D}" presName="rootnode" presStyleCnt="0">
        <dgm:presLayoutVars>
          <dgm:chMax/>
          <dgm:chPref/>
          <dgm:dir/>
          <dgm:animLvl val="lvl"/>
        </dgm:presLayoutVars>
      </dgm:prSet>
      <dgm:spPr/>
      <dgm:t>
        <a:bodyPr/>
        <a:lstStyle/>
        <a:p>
          <a:endParaRPr lang="en-US"/>
        </a:p>
      </dgm:t>
    </dgm:pt>
    <dgm:pt modelId="{12BD5CAB-6CEB-41F3-A54A-E96D08988DC9}" type="pres">
      <dgm:prSet presAssocID="{5CAE48AC-640D-4C5E-8484-EED000FDC7E2}" presName="composite" presStyleCnt="0"/>
      <dgm:spPr/>
    </dgm:pt>
    <dgm:pt modelId="{A87A07F0-6F6F-4AD9-BC2D-4FF7418D7ECD}" type="pres">
      <dgm:prSet presAssocID="{5CAE48AC-640D-4C5E-8484-EED000FDC7E2}" presName="LShape" presStyleLbl="alignNode1" presStyleIdx="0" presStyleCnt="5"/>
      <dgm:spPr/>
    </dgm:pt>
    <dgm:pt modelId="{BE01E866-1A21-4AC1-BF44-E92A1700D7A6}" type="pres">
      <dgm:prSet presAssocID="{5CAE48AC-640D-4C5E-8484-EED000FDC7E2}" presName="ParentText" presStyleLbl="revTx" presStyleIdx="0" presStyleCnt="3">
        <dgm:presLayoutVars>
          <dgm:chMax val="0"/>
          <dgm:chPref val="0"/>
          <dgm:bulletEnabled val="1"/>
        </dgm:presLayoutVars>
      </dgm:prSet>
      <dgm:spPr/>
      <dgm:t>
        <a:bodyPr/>
        <a:lstStyle/>
        <a:p>
          <a:endParaRPr lang="en-US"/>
        </a:p>
      </dgm:t>
    </dgm:pt>
    <dgm:pt modelId="{184D9A2B-E705-42FE-A11B-B237B8801761}" type="pres">
      <dgm:prSet presAssocID="{5CAE48AC-640D-4C5E-8484-EED000FDC7E2}" presName="Triangle" presStyleLbl="alignNode1" presStyleIdx="1" presStyleCnt="5"/>
      <dgm:spPr/>
    </dgm:pt>
    <dgm:pt modelId="{ACAD81A5-1875-4F77-9B27-CD5E312573D8}" type="pres">
      <dgm:prSet presAssocID="{F392C570-E9F3-4494-A3D6-416EDCC8E145}" presName="sibTrans" presStyleCnt="0"/>
      <dgm:spPr/>
    </dgm:pt>
    <dgm:pt modelId="{A968A773-5606-4EB3-9CE4-B270BDE9928F}" type="pres">
      <dgm:prSet presAssocID="{F392C570-E9F3-4494-A3D6-416EDCC8E145}" presName="space" presStyleCnt="0"/>
      <dgm:spPr/>
    </dgm:pt>
    <dgm:pt modelId="{86064813-6FC3-4AB6-A1E9-C89841932132}" type="pres">
      <dgm:prSet presAssocID="{BEE57B6A-CB89-4961-B97D-806BB2932E64}" presName="composite" presStyleCnt="0"/>
      <dgm:spPr/>
    </dgm:pt>
    <dgm:pt modelId="{5F7DE93C-F1A7-42AB-BBB6-655F09480356}" type="pres">
      <dgm:prSet presAssocID="{BEE57B6A-CB89-4961-B97D-806BB2932E64}" presName="LShape" presStyleLbl="alignNode1" presStyleIdx="2" presStyleCnt="5"/>
      <dgm:spPr/>
    </dgm:pt>
    <dgm:pt modelId="{E6C1F7EB-A642-411B-8D6A-D8EF1089A814}" type="pres">
      <dgm:prSet presAssocID="{BEE57B6A-CB89-4961-B97D-806BB2932E64}" presName="ParentText" presStyleLbl="revTx" presStyleIdx="1" presStyleCnt="3">
        <dgm:presLayoutVars>
          <dgm:chMax val="0"/>
          <dgm:chPref val="0"/>
          <dgm:bulletEnabled val="1"/>
        </dgm:presLayoutVars>
      </dgm:prSet>
      <dgm:spPr/>
      <dgm:t>
        <a:bodyPr/>
        <a:lstStyle/>
        <a:p>
          <a:endParaRPr lang="en-US"/>
        </a:p>
      </dgm:t>
    </dgm:pt>
    <dgm:pt modelId="{85EBC7BC-00A1-4F00-B4BA-12389C955D74}" type="pres">
      <dgm:prSet presAssocID="{BEE57B6A-CB89-4961-B97D-806BB2932E64}" presName="Triangle" presStyleLbl="alignNode1" presStyleIdx="3" presStyleCnt="5"/>
      <dgm:spPr/>
    </dgm:pt>
    <dgm:pt modelId="{4479E524-0CAD-4C99-BCFF-95752E262B12}" type="pres">
      <dgm:prSet presAssocID="{2E80083C-5751-4F24-9692-5365C7835B31}" presName="sibTrans" presStyleCnt="0"/>
      <dgm:spPr/>
    </dgm:pt>
    <dgm:pt modelId="{3058DE26-2FB6-42A6-98B5-A3B0FF9A5C0F}" type="pres">
      <dgm:prSet presAssocID="{2E80083C-5751-4F24-9692-5365C7835B31}" presName="space" presStyleCnt="0"/>
      <dgm:spPr/>
    </dgm:pt>
    <dgm:pt modelId="{F76D9347-70C6-404B-933D-41842AA09519}" type="pres">
      <dgm:prSet presAssocID="{075AFE59-0736-4732-B07E-E3291C1FA111}" presName="composite" presStyleCnt="0"/>
      <dgm:spPr/>
    </dgm:pt>
    <dgm:pt modelId="{5927827F-9109-4C39-A97A-31AD59F8D77C}" type="pres">
      <dgm:prSet presAssocID="{075AFE59-0736-4732-B07E-E3291C1FA111}" presName="LShape" presStyleLbl="alignNode1" presStyleIdx="4" presStyleCnt="5"/>
      <dgm:spPr/>
    </dgm:pt>
    <dgm:pt modelId="{3C221828-5579-42BF-8431-517AB63EB238}" type="pres">
      <dgm:prSet presAssocID="{075AFE59-0736-4732-B07E-E3291C1FA111}" presName="ParentText" presStyleLbl="revTx" presStyleIdx="2" presStyleCnt="3">
        <dgm:presLayoutVars>
          <dgm:chMax val="0"/>
          <dgm:chPref val="0"/>
          <dgm:bulletEnabled val="1"/>
        </dgm:presLayoutVars>
      </dgm:prSet>
      <dgm:spPr/>
      <dgm:t>
        <a:bodyPr/>
        <a:lstStyle/>
        <a:p>
          <a:endParaRPr lang="en-US"/>
        </a:p>
      </dgm:t>
    </dgm:pt>
  </dgm:ptLst>
  <dgm:cxnLst>
    <dgm:cxn modelId="{169D7B3A-5B7A-4933-B324-13BB93B1EE53}" type="presOf" srcId="{7459EA18-9661-4FB4-B2E8-200409D7947D}" destId="{B6DFF570-1857-41DC-9CC6-980F988AF02C}" srcOrd="0" destOrd="0" presId="urn:microsoft.com/office/officeart/2009/3/layout/StepUpProcess"/>
    <dgm:cxn modelId="{00D1DF2E-E91E-43AB-B968-209AED3D5173}" srcId="{7459EA18-9661-4FB4-B2E8-200409D7947D}" destId="{5CAE48AC-640D-4C5E-8484-EED000FDC7E2}" srcOrd="0" destOrd="0" parTransId="{AF2BC5CE-366C-4DFA-BC53-F5543C87B41B}" sibTransId="{F392C570-E9F3-4494-A3D6-416EDCC8E145}"/>
    <dgm:cxn modelId="{42B47B92-FD04-4FE2-BB9B-C123A7D8E125}" type="presOf" srcId="{BEE57B6A-CB89-4961-B97D-806BB2932E64}" destId="{E6C1F7EB-A642-411B-8D6A-D8EF1089A814}" srcOrd="0" destOrd="0" presId="urn:microsoft.com/office/officeart/2009/3/layout/StepUpProcess"/>
    <dgm:cxn modelId="{30A9E525-D85D-437C-8B27-CFE73799CA5C}" srcId="{7459EA18-9661-4FB4-B2E8-200409D7947D}" destId="{075AFE59-0736-4732-B07E-E3291C1FA111}" srcOrd="2" destOrd="0" parTransId="{6B1D3671-C7DC-4E9A-9EB0-747306B87F9F}" sibTransId="{267193F3-7B6B-4F87-8097-D34BF95778B4}"/>
    <dgm:cxn modelId="{D66B54F0-556E-4D4A-A6EA-51ACD5F1B251}" type="presOf" srcId="{075AFE59-0736-4732-B07E-E3291C1FA111}" destId="{3C221828-5579-42BF-8431-517AB63EB238}" srcOrd="0" destOrd="0" presId="urn:microsoft.com/office/officeart/2009/3/layout/StepUpProcess"/>
    <dgm:cxn modelId="{1FEC3FA7-5EBB-45D6-BC03-136D9ECC4713}" type="presOf" srcId="{5CAE48AC-640D-4C5E-8484-EED000FDC7E2}" destId="{BE01E866-1A21-4AC1-BF44-E92A1700D7A6}" srcOrd="0" destOrd="0" presId="urn:microsoft.com/office/officeart/2009/3/layout/StepUpProcess"/>
    <dgm:cxn modelId="{CC5DCBCD-405B-4762-8752-8F2C646D1325}" srcId="{7459EA18-9661-4FB4-B2E8-200409D7947D}" destId="{BEE57B6A-CB89-4961-B97D-806BB2932E64}" srcOrd="1" destOrd="0" parTransId="{F9464B5C-B6AB-41D6-AB40-1E43986A0897}" sibTransId="{2E80083C-5751-4F24-9692-5365C7835B31}"/>
    <dgm:cxn modelId="{A8363A9D-3894-4CD0-BE0B-6ACBEDB96750}" type="presParOf" srcId="{B6DFF570-1857-41DC-9CC6-980F988AF02C}" destId="{12BD5CAB-6CEB-41F3-A54A-E96D08988DC9}" srcOrd="0" destOrd="0" presId="urn:microsoft.com/office/officeart/2009/3/layout/StepUpProcess"/>
    <dgm:cxn modelId="{B3F60ACE-24BD-45CF-9B6F-FDD89C896939}" type="presParOf" srcId="{12BD5CAB-6CEB-41F3-A54A-E96D08988DC9}" destId="{A87A07F0-6F6F-4AD9-BC2D-4FF7418D7ECD}" srcOrd="0" destOrd="0" presId="urn:microsoft.com/office/officeart/2009/3/layout/StepUpProcess"/>
    <dgm:cxn modelId="{B61052F2-0A03-4481-9383-965A36AB5F68}" type="presParOf" srcId="{12BD5CAB-6CEB-41F3-A54A-E96D08988DC9}" destId="{BE01E866-1A21-4AC1-BF44-E92A1700D7A6}" srcOrd="1" destOrd="0" presId="urn:microsoft.com/office/officeart/2009/3/layout/StepUpProcess"/>
    <dgm:cxn modelId="{27A73FC3-4B5D-40F1-ABF6-451285B1F07E}" type="presParOf" srcId="{12BD5CAB-6CEB-41F3-A54A-E96D08988DC9}" destId="{184D9A2B-E705-42FE-A11B-B237B8801761}" srcOrd="2" destOrd="0" presId="urn:microsoft.com/office/officeart/2009/3/layout/StepUpProcess"/>
    <dgm:cxn modelId="{5EE9955A-35B6-4D0D-BC71-5809DFE1B48A}" type="presParOf" srcId="{B6DFF570-1857-41DC-9CC6-980F988AF02C}" destId="{ACAD81A5-1875-4F77-9B27-CD5E312573D8}" srcOrd="1" destOrd="0" presId="urn:microsoft.com/office/officeart/2009/3/layout/StepUpProcess"/>
    <dgm:cxn modelId="{DB532D3C-A5B1-4805-A864-28B148E56750}" type="presParOf" srcId="{ACAD81A5-1875-4F77-9B27-CD5E312573D8}" destId="{A968A773-5606-4EB3-9CE4-B270BDE9928F}" srcOrd="0" destOrd="0" presId="urn:microsoft.com/office/officeart/2009/3/layout/StepUpProcess"/>
    <dgm:cxn modelId="{9DB90BDD-5CF8-4648-894D-74504512EF3D}" type="presParOf" srcId="{B6DFF570-1857-41DC-9CC6-980F988AF02C}" destId="{86064813-6FC3-4AB6-A1E9-C89841932132}" srcOrd="2" destOrd="0" presId="urn:microsoft.com/office/officeart/2009/3/layout/StepUpProcess"/>
    <dgm:cxn modelId="{A9049E5F-A772-4151-B5A3-096258C3CA39}" type="presParOf" srcId="{86064813-6FC3-4AB6-A1E9-C89841932132}" destId="{5F7DE93C-F1A7-42AB-BBB6-655F09480356}" srcOrd="0" destOrd="0" presId="urn:microsoft.com/office/officeart/2009/3/layout/StepUpProcess"/>
    <dgm:cxn modelId="{ECD0E998-9676-4BE3-B81F-B2EB842F982F}" type="presParOf" srcId="{86064813-6FC3-4AB6-A1E9-C89841932132}" destId="{E6C1F7EB-A642-411B-8D6A-D8EF1089A814}" srcOrd="1" destOrd="0" presId="urn:microsoft.com/office/officeart/2009/3/layout/StepUpProcess"/>
    <dgm:cxn modelId="{E36A7EEF-20FC-4494-98D0-242C58B24EC9}" type="presParOf" srcId="{86064813-6FC3-4AB6-A1E9-C89841932132}" destId="{85EBC7BC-00A1-4F00-B4BA-12389C955D74}" srcOrd="2" destOrd="0" presId="urn:microsoft.com/office/officeart/2009/3/layout/StepUpProcess"/>
    <dgm:cxn modelId="{F637B93D-AEE6-4C2F-91C4-7FA6CC407696}" type="presParOf" srcId="{B6DFF570-1857-41DC-9CC6-980F988AF02C}" destId="{4479E524-0CAD-4C99-BCFF-95752E262B12}" srcOrd="3" destOrd="0" presId="urn:microsoft.com/office/officeart/2009/3/layout/StepUpProcess"/>
    <dgm:cxn modelId="{C95084B6-A091-42C8-86CC-F12B7793D88E}" type="presParOf" srcId="{4479E524-0CAD-4C99-BCFF-95752E262B12}" destId="{3058DE26-2FB6-42A6-98B5-A3B0FF9A5C0F}" srcOrd="0" destOrd="0" presId="urn:microsoft.com/office/officeart/2009/3/layout/StepUpProcess"/>
    <dgm:cxn modelId="{A84ED5EF-AF82-449D-985A-D5BBFEB53C81}" type="presParOf" srcId="{B6DFF570-1857-41DC-9CC6-980F988AF02C}" destId="{F76D9347-70C6-404B-933D-41842AA09519}" srcOrd="4" destOrd="0" presId="urn:microsoft.com/office/officeart/2009/3/layout/StepUpProcess"/>
    <dgm:cxn modelId="{C89EBFB3-D7CE-487B-AD00-5906E77EFFF2}" type="presParOf" srcId="{F76D9347-70C6-404B-933D-41842AA09519}" destId="{5927827F-9109-4C39-A97A-31AD59F8D77C}" srcOrd="0" destOrd="0" presId="urn:microsoft.com/office/officeart/2009/3/layout/StepUpProcess"/>
    <dgm:cxn modelId="{A2B2D635-CB3D-4425-8F54-EB2A37729AD0}" type="presParOf" srcId="{F76D9347-70C6-404B-933D-41842AA09519}" destId="{3C221828-5579-42BF-8431-517AB63EB238}"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8717D09-0A43-4E1E-94D3-6A02E82A2E7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38255F87-65BD-4EC5-9DB2-03F6931E0DE0}">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vi-VN" dirty="0"/>
            <a:t>Cho phép tổ chức xác định và nhắm tới khách hàng tốt nhất =&gt; duy trì lâu dài khách hàng nhằm cung cấp các dịch vụ tốt hơn và mang lại nhiều lợi nhuận hơn</a:t>
          </a:r>
          <a:endParaRPr lang="en-US" dirty="0"/>
        </a:p>
      </dgm:t>
    </dgm:pt>
    <dgm:pt modelId="{671B21E6-912E-453E-91CF-EEA23DDDABCA}" type="parTrans" cxnId="{B4267359-43BD-4F3A-B088-E029330BBCA4}">
      <dgm:prSet/>
      <dgm:spPr/>
      <dgm:t>
        <a:bodyPr/>
        <a:lstStyle/>
        <a:p>
          <a:endParaRPr lang="en-US"/>
        </a:p>
      </dgm:t>
    </dgm:pt>
    <dgm:pt modelId="{CFBFB1BF-8DD3-4859-BE4C-9B7A771A0D54}" type="sibTrans" cxnId="{B4267359-43BD-4F3A-B088-E029330BBCA4}">
      <dgm:prSet/>
      <dgm:spPr/>
      <dgm:t>
        <a:bodyPr/>
        <a:lstStyle/>
        <a:p>
          <a:endParaRPr lang="en-US"/>
        </a:p>
      </dgm:t>
    </dgm:pt>
    <dgm:pt modelId="{6BCD9593-DDC4-47C9-945C-6130930FE361}">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vi-VN" dirty="0"/>
            <a:t>Giúp thực hiện tùy chỉnh và cá nhân hóa sản phẩm, dịch vụ dựa trên nhu cầu và thói quen của KH</a:t>
          </a:r>
          <a:endParaRPr lang="en-US" dirty="0"/>
        </a:p>
      </dgm:t>
    </dgm:pt>
    <dgm:pt modelId="{8A6765C2-2AF4-42BF-9CC7-94E7FFF53C6B}" type="parTrans" cxnId="{61E817CC-9F20-4E26-9766-519BA9420DDB}">
      <dgm:prSet/>
      <dgm:spPr/>
      <dgm:t>
        <a:bodyPr/>
        <a:lstStyle/>
        <a:p>
          <a:endParaRPr lang="en-US"/>
        </a:p>
      </dgm:t>
    </dgm:pt>
    <dgm:pt modelId="{D710D887-C4C3-4876-9233-391D1CE2CF3A}" type="sibTrans" cxnId="{61E817CC-9F20-4E26-9766-519BA9420DDB}">
      <dgm:prSet/>
      <dgm:spPr/>
      <dgm:t>
        <a:bodyPr/>
        <a:lstStyle/>
        <a:p>
          <a:endParaRPr lang="en-US"/>
        </a:p>
      </dgm:t>
    </dgm:pt>
    <dgm:pt modelId="{34BC0FB6-7FE7-4A9B-8D20-D949DA9269D9}">
      <dgm:prSet phldrT="[Text]">
        <dgm:style>
          <a:lnRef idx="1">
            <a:schemeClr val="accent6"/>
          </a:lnRef>
          <a:fillRef idx="3">
            <a:schemeClr val="accent6"/>
          </a:fillRef>
          <a:effectRef idx="2">
            <a:schemeClr val="accent6"/>
          </a:effectRef>
          <a:fontRef idx="minor">
            <a:schemeClr val="lt1"/>
          </a:fontRef>
        </dgm:style>
      </dgm:prSet>
      <dgm:spPr/>
      <dgm:t>
        <a:bodyPr/>
        <a:lstStyle/>
        <a:p>
          <a:r>
            <a:rPr lang="vi-VN" dirty="0"/>
            <a:t>Cho phép theo dõi thời điểm mà khách hàng liên hệ với DN không phụ thuộc vào cách thức mà KH liên hệ. </a:t>
          </a:r>
          <a:endParaRPr lang="en-US" dirty="0"/>
        </a:p>
      </dgm:t>
    </dgm:pt>
    <dgm:pt modelId="{7BD45A0A-F6CB-4110-9112-3F676C9ED7D3}" type="parTrans" cxnId="{F4F2B045-8EA6-403C-A0A6-814BA367D6A0}">
      <dgm:prSet/>
      <dgm:spPr/>
      <dgm:t>
        <a:bodyPr/>
        <a:lstStyle/>
        <a:p>
          <a:endParaRPr lang="en-US"/>
        </a:p>
      </dgm:t>
    </dgm:pt>
    <dgm:pt modelId="{CCC52090-6AD4-4AB6-8C60-08251C6B5004}" type="sibTrans" cxnId="{F4F2B045-8EA6-403C-A0A6-814BA367D6A0}">
      <dgm:prSet/>
      <dgm:spPr/>
      <dgm:t>
        <a:bodyPr/>
        <a:lstStyle/>
        <a:p>
          <a:endParaRPr lang="en-US"/>
        </a:p>
      </dgm:t>
    </dgm:pt>
    <dgm:pt modelId="{B97AD76E-8E37-4AF9-AAB1-C3FB9F4A1A9A}">
      <dgm:prSet phldrT="[Text]">
        <dgm:style>
          <a:lnRef idx="1">
            <a:schemeClr val="accent2"/>
          </a:lnRef>
          <a:fillRef idx="2">
            <a:schemeClr val="accent2"/>
          </a:fillRef>
          <a:effectRef idx="1">
            <a:schemeClr val="accent2"/>
          </a:effectRef>
          <a:fontRef idx="minor">
            <a:schemeClr val="dk1"/>
          </a:fontRef>
        </dgm:style>
      </dgm:prSet>
      <dgm:spPr/>
      <dgm:t>
        <a:bodyPr/>
        <a:lstStyle/>
        <a:p>
          <a:r>
            <a:rPr lang="vi-VN" dirty="0"/>
            <a:t>Cho phép DN áp dụng kinh nghiệm chăm sóc và dịch vụ khách hàng có chất lượng cao cho mọi điểm giao dịch mà KH có thể chọn</a:t>
          </a:r>
          <a:endParaRPr lang="en-US" dirty="0"/>
        </a:p>
      </dgm:t>
    </dgm:pt>
    <dgm:pt modelId="{B61EC36E-BBC8-4C5A-BC0C-B7131F3E282E}" type="parTrans" cxnId="{FA0B710E-9ADE-4B19-A4D3-5FAA4EDCE1B7}">
      <dgm:prSet/>
      <dgm:spPr/>
      <dgm:t>
        <a:bodyPr/>
        <a:lstStyle/>
        <a:p>
          <a:endParaRPr lang="en-US"/>
        </a:p>
      </dgm:t>
    </dgm:pt>
    <dgm:pt modelId="{8DDEC685-0F93-4719-B4A5-1B0C8DBEAFB6}" type="sibTrans" cxnId="{FA0B710E-9ADE-4B19-A4D3-5FAA4EDCE1B7}">
      <dgm:prSet/>
      <dgm:spPr/>
      <dgm:t>
        <a:bodyPr/>
        <a:lstStyle/>
        <a:p>
          <a:endParaRPr lang="en-US"/>
        </a:p>
      </dgm:t>
    </dgm:pt>
    <dgm:pt modelId="{4693A106-8547-41C9-A75E-10D37613F55E}" type="pres">
      <dgm:prSet presAssocID="{08717D09-0A43-4E1E-94D3-6A02E82A2E7E}" presName="Name0" presStyleCnt="0">
        <dgm:presLayoutVars>
          <dgm:dir/>
          <dgm:resizeHandles val="exact"/>
        </dgm:presLayoutVars>
      </dgm:prSet>
      <dgm:spPr/>
      <dgm:t>
        <a:bodyPr/>
        <a:lstStyle/>
        <a:p>
          <a:endParaRPr lang="en-US"/>
        </a:p>
      </dgm:t>
    </dgm:pt>
    <dgm:pt modelId="{E70E23B4-46D0-4BE8-A734-8FD6B37D4DAA}" type="pres">
      <dgm:prSet presAssocID="{38255F87-65BD-4EC5-9DB2-03F6931E0DE0}" presName="composite" presStyleCnt="0"/>
      <dgm:spPr/>
    </dgm:pt>
    <dgm:pt modelId="{7B6DD4C7-6137-48F0-A105-62087B2236D9}" type="pres">
      <dgm:prSet presAssocID="{38255F87-65BD-4EC5-9DB2-03F6931E0DE0}" presName="rect1" presStyleLbl="trAlignAcc1" presStyleIdx="0" presStyleCnt="4">
        <dgm:presLayoutVars>
          <dgm:bulletEnabled val="1"/>
        </dgm:presLayoutVars>
      </dgm:prSet>
      <dgm:spPr/>
      <dgm:t>
        <a:bodyPr/>
        <a:lstStyle/>
        <a:p>
          <a:endParaRPr lang="en-US"/>
        </a:p>
      </dgm:t>
    </dgm:pt>
    <dgm:pt modelId="{313D2B74-192A-413D-A929-94E497398FF5}" type="pres">
      <dgm:prSet presAssocID="{38255F87-65BD-4EC5-9DB2-03F6931E0DE0}" presName="rect2" presStyleLbl="fgImgPlace1" presStyleIdx="0" presStyleCnt="4"/>
      <dgm:spPr/>
    </dgm:pt>
    <dgm:pt modelId="{8BCDE589-1992-4563-8629-BAB5AA6C091E}" type="pres">
      <dgm:prSet presAssocID="{CFBFB1BF-8DD3-4859-BE4C-9B7A771A0D54}" presName="sibTrans" presStyleCnt="0"/>
      <dgm:spPr/>
    </dgm:pt>
    <dgm:pt modelId="{692F5736-26A3-4DFD-90BA-23A75C4A4242}" type="pres">
      <dgm:prSet presAssocID="{6BCD9593-DDC4-47C9-945C-6130930FE361}" presName="composite" presStyleCnt="0"/>
      <dgm:spPr/>
    </dgm:pt>
    <dgm:pt modelId="{945DD09C-79F9-4F07-A916-D6E2889246C1}" type="pres">
      <dgm:prSet presAssocID="{6BCD9593-DDC4-47C9-945C-6130930FE361}" presName="rect1" presStyleLbl="trAlignAcc1" presStyleIdx="1" presStyleCnt="4">
        <dgm:presLayoutVars>
          <dgm:bulletEnabled val="1"/>
        </dgm:presLayoutVars>
      </dgm:prSet>
      <dgm:spPr/>
      <dgm:t>
        <a:bodyPr/>
        <a:lstStyle/>
        <a:p>
          <a:endParaRPr lang="en-US"/>
        </a:p>
      </dgm:t>
    </dgm:pt>
    <dgm:pt modelId="{499A68F5-EE40-4227-A879-EAB88F727FF5}" type="pres">
      <dgm:prSet presAssocID="{6BCD9593-DDC4-47C9-945C-6130930FE361}" presName="rect2" presStyleLbl="fgImgPlace1" presStyleIdx="1" presStyleCnt="4"/>
      <dgm:spPr/>
    </dgm:pt>
    <dgm:pt modelId="{5A966D3A-8992-4B7F-8697-95926CEDF362}" type="pres">
      <dgm:prSet presAssocID="{D710D887-C4C3-4876-9233-391D1CE2CF3A}" presName="sibTrans" presStyleCnt="0"/>
      <dgm:spPr/>
    </dgm:pt>
    <dgm:pt modelId="{F4BB3B0D-B4D8-4638-BF9E-801156C0553F}" type="pres">
      <dgm:prSet presAssocID="{34BC0FB6-7FE7-4A9B-8D20-D949DA9269D9}" presName="composite" presStyleCnt="0"/>
      <dgm:spPr/>
    </dgm:pt>
    <dgm:pt modelId="{8FDE4FD0-580E-45C0-B7BA-4612C8E018BB}" type="pres">
      <dgm:prSet presAssocID="{34BC0FB6-7FE7-4A9B-8D20-D949DA9269D9}" presName="rect1" presStyleLbl="trAlignAcc1" presStyleIdx="2" presStyleCnt="4">
        <dgm:presLayoutVars>
          <dgm:bulletEnabled val="1"/>
        </dgm:presLayoutVars>
      </dgm:prSet>
      <dgm:spPr/>
      <dgm:t>
        <a:bodyPr/>
        <a:lstStyle/>
        <a:p>
          <a:endParaRPr lang="en-US"/>
        </a:p>
      </dgm:t>
    </dgm:pt>
    <dgm:pt modelId="{96AE13BE-BF67-4BF5-8490-ADB77A395039}" type="pres">
      <dgm:prSet presAssocID="{34BC0FB6-7FE7-4A9B-8D20-D949DA9269D9}" presName="rect2" presStyleLbl="fgImgPlace1" presStyleIdx="2" presStyleCnt="4"/>
      <dgm:spPr/>
    </dgm:pt>
    <dgm:pt modelId="{DC2CDF0E-1FA7-4B9C-B706-4CA76B504A7F}" type="pres">
      <dgm:prSet presAssocID="{CCC52090-6AD4-4AB6-8C60-08251C6B5004}" presName="sibTrans" presStyleCnt="0"/>
      <dgm:spPr/>
    </dgm:pt>
    <dgm:pt modelId="{36537F83-4EAB-4AAD-9A4C-566278F72280}" type="pres">
      <dgm:prSet presAssocID="{B97AD76E-8E37-4AF9-AAB1-C3FB9F4A1A9A}" presName="composite" presStyleCnt="0"/>
      <dgm:spPr/>
    </dgm:pt>
    <dgm:pt modelId="{3C1E7CEE-31B3-4AE7-920B-C7C15B0E657C}" type="pres">
      <dgm:prSet presAssocID="{B97AD76E-8E37-4AF9-AAB1-C3FB9F4A1A9A}" presName="rect1" presStyleLbl="trAlignAcc1" presStyleIdx="3" presStyleCnt="4">
        <dgm:presLayoutVars>
          <dgm:bulletEnabled val="1"/>
        </dgm:presLayoutVars>
      </dgm:prSet>
      <dgm:spPr/>
      <dgm:t>
        <a:bodyPr/>
        <a:lstStyle/>
        <a:p>
          <a:endParaRPr lang="en-US"/>
        </a:p>
      </dgm:t>
    </dgm:pt>
    <dgm:pt modelId="{A1BDBA6C-3D1E-4250-BB39-E1D94649313D}" type="pres">
      <dgm:prSet presAssocID="{B97AD76E-8E37-4AF9-AAB1-C3FB9F4A1A9A}" presName="rect2" presStyleLbl="fgImgPlace1" presStyleIdx="3" presStyleCnt="4"/>
      <dgm:spPr/>
    </dgm:pt>
  </dgm:ptLst>
  <dgm:cxnLst>
    <dgm:cxn modelId="{73D02600-F2EF-42F4-9BBC-CCE3A4B95CC0}" type="presOf" srcId="{6BCD9593-DDC4-47C9-945C-6130930FE361}" destId="{945DD09C-79F9-4F07-A916-D6E2889246C1}" srcOrd="0" destOrd="0" presId="urn:microsoft.com/office/officeart/2008/layout/PictureStrips"/>
    <dgm:cxn modelId="{61E817CC-9F20-4E26-9766-519BA9420DDB}" srcId="{08717D09-0A43-4E1E-94D3-6A02E82A2E7E}" destId="{6BCD9593-DDC4-47C9-945C-6130930FE361}" srcOrd="1" destOrd="0" parTransId="{8A6765C2-2AF4-42BF-9CC7-94E7FFF53C6B}" sibTransId="{D710D887-C4C3-4876-9233-391D1CE2CF3A}"/>
    <dgm:cxn modelId="{C3152A74-D4E8-420C-A3A2-DE91703FA222}" type="presOf" srcId="{B97AD76E-8E37-4AF9-AAB1-C3FB9F4A1A9A}" destId="{3C1E7CEE-31B3-4AE7-920B-C7C15B0E657C}" srcOrd="0" destOrd="0" presId="urn:microsoft.com/office/officeart/2008/layout/PictureStrips"/>
    <dgm:cxn modelId="{F4F2B045-8EA6-403C-A0A6-814BA367D6A0}" srcId="{08717D09-0A43-4E1E-94D3-6A02E82A2E7E}" destId="{34BC0FB6-7FE7-4A9B-8D20-D949DA9269D9}" srcOrd="2" destOrd="0" parTransId="{7BD45A0A-F6CB-4110-9112-3F676C9ED7D3}" sibTransId="{CCC52090-6AD4-4AB6-8C60-08251C6B5004}"/>
    <dgm:cxn modelId="{FA0B710E-9ADE-4B19-A4D3-5FAA4EDCE1B7}" srcId="{08717D09-0A43-4E1E-94D3-6A02E82A2E7E}" destId="{B97AD76E-8E37-4AF9-AAB1-C3FB9F4A1A9A}" srcOrd="3" destOrd="0" parTransId="{B61EC36E-BBC8-4C5A-BC0C-B7131F3E282E}" sibTransId="{8DDEC685-0F93-4719-B4A5-1B0C8DBEAFB6}"/>
    <dgm:cxn modelId="{B4267359-43BD-4F3A-B088-E029330BBCA4}" srcId="{08717D09-0A43-4E1E-94D3-6A02E82A2E7E}" destId="{38255F87-65BD-4EC5-9DB2-03F6931E0DE0}" srcOrd="0" destOrd="0" parTransId="{671B21E6-912E-453E-91CF-EEA23DDDABCA}" sibTransId="{CFBFB1BF-8DD3-4859-BE4C-9B7A771A0D54}"/>
    <dgm:cxn modelId="{EF03880E-B542-49EB-A525-61A57CE6724D}" type="presOf" srcId="{08717D09-0A43-4E1E-94D3-6A02E82A2E7E}" destId="{4693A106-8547-41C9-A75E-10D37613F55E}" srcOrd="0" destOrd="0" presId="urn:microsoft.com/office/officeart/2008/layout/PictureStrips"/>
    <dgm:cxn modelId="{11236B20-8740-4794-97A1-355C9E08341C}" type="presOf" srcId="{34BC0FB6-7FE7-4A9B-8D20-D949DA9269D9}" destId="{8FDE4FD0-580E-45C0-B7BA-4612C8E018BB}" srcOrd="0" destOrd="0" presId="urn:microsoft.com/office/officeart/2008/layout/PictureStrips"/>
    <dgm:cxn modelId="{DB6F4647-E06D-4DA9-ABF7-B812C266E1D1}" type="presOf" srcId="{38255F87-65BD-4EC5-9DB2-03F6931E0DE0}" destId="{7B6DD4C7-6137-48F0-A105-62087B2236D9}" srcOrd="0" destOrd="0" presId="urn:microsoft.com/office/officeart/2008/layout/PictureStrips"/>
    <dgm:cxn modelId="{B788445D-9245-4CA7-B07B-A8D4207E2431}" type="presParOf" srcId="{4693A106-8547-41C9-A75E-10D37613F55E}" destId="{E70E23B4-46D0-4BE8-A734-8FD6B37D4DAA}" srcOrd="0" destOrd="0" presId="urn:microsoft.com/office/officeart/2008/layout/PictureStrips"/>
    <dgm:cxn modelId="{C7EAEC1D-FC78-43AC-87D9-97644965F8F9}" type="presParOf" srcId="{E70E23B4-46D0-4BE8-A734-8FD6B37D4DAA}" destId="{7B6DD4C7-6137-48F0-A105-62087B2236D9}" srcOrd="0" destOrd="0" presId="urn:microsoft.com/office/officeart/2008/layout/PictureStrips"/>
    <dgm:cxn modelId="{DCDDE1C9-7AA4-4665-91FC-3CB52356B0A6}" type="presParOf" srcId="{E70E23B4-46D0-4BE8-A734-8FD6B37D4DAA}" destId="{313D2B74-192A-413D-A929-94E497398FF5}" srcOrd="1" destOrd="0" presId="urn:microsoft.com/office/officeart/2008/layout/PictureStrips"/>
    <dgm:cxn modelId="{F2A40C81-552C-47C8-8FCB-02DA56665766}" type="presParOf" srcId="{4693A106-8547-41C9-A75E-10D37613F55E}" destId="{8BCDE589-1992-4563-8629-BAB5AA6C091E}" srcOrd="1" destOrd="0" presId="urn:microsoft.com/office/officeart/2008/layout/PictureStrips"/>
    <dgm:cxn modelId="{16A429BE-AD59-48E3-95C9-17DF5F4A171F}" type="presParOf" srcId="{4693A106-8547-41C9-A75E-10D37613F55E}" destId="{692F5736-26A3-4DFD-90BA-23A75C4A4242}" srcOrd="2" destOrd="0" presId="urn:microsoft.com/office/officeart/2008/layout/PictureStrips"/>
    <dgm:cxn modelId="{052349A2-3A21-4064-98A9-6A2E71CC2DF0}" type="presParOf" srcId="{692F5736-26A3-4DFD-90BA-23A75C4A4242}" destId="{945DD09C-79F9-4F07-A916-D6E2889246C1}" srcOrd="0" destOrd="0" presId="urn:microsoft.com/office/officeart/2008/layout/PictureStrips"/>
    <dgm:cxn modelId="{D3EA630E-FABD-48C9-9BF3-8D145060A13D}" type="presParOf" srcId="{692F5736-26A3-4DFD-90BA-23A75C4A4242}" destId="{499A68F5-EE40-4227-A879-EAB88F727FF5}" srcOrd="1" destOrd="0" presId="urn:microsoft.com/office/officeart/2008/layout/PictureStrips"/>
    <dgm:cxn modelId="{24781A8E-908B-484E-943D-FB3AD918E585}" type="presParOf" srcId="{4693A106-8547-41C9-A75E-10D37613F55E}" destId="{5A966D3A-8992-4B7F-8697-95926CEDF362}" srcOrd="3" destOrd="0" presId="urn:microsoft.com/office/officeart/2008/layout/PictureStrips"/>
    <dgm:cxn modelId="{2E1F85DB-3146-4B6E-AA87-5EF0B8AA694F}" type="presParOf" srcId="{4693A106-8547-41C9-A75E-10D37613F55E}" destId="{F4BB3B0D-B4D8-4638-BF9E-801156C0553F}" srcOrd="4" destOrd="0" presId="urn:microsoft.com/office/officeart/2008/layout/PictureStrips"/>
    <dgm:cxn modelId="{58BC5449-091A-48C9-AB19-2FA4554D55D9}" type="presParOf" srcId="{F4BB3B0D-B4D8-4638-BF9E-801156C0553F}" destId="{8FDE4FD0-580E-45C0-B7BA-4612C8E018BB}" srcOrd="0" destOrd="0" presId="urn:microsoft.com/office/officeart/2008/layout/PictureStrips"/>
    <dgm:cxn modelId="{4583CFEE-07C8-431E-92AD-4BCA70E55E44}" type="presParOf" srcId="{F4BB3B0D-B4D8-4638-BF9E-801156C0553F}" destId="{96AE13BE-BF67-4BF5-8490-ADB77A395039}" srcOrd="1" destOrd="0" presId="urn:microsoft.com/office/officeart/2008/layout/PictureStrips"/>
    <dgm:cxn modelId="{1F6B535C-3BE3-4542-93C2-4AAA3D774805}" type="presParOf" srcId="{4693A106-8547-41C9-A75E-10D37613F55E}" destId="{DC2CDF0E-1FA7-4B9C-B706-4CA76B504A7F}" srcOrd="5" destOrd="0" presId="urn:microsoft.com/office/officeart/2008/layout/PictureStrips"/>
    <dgm:cxn modelId="{FEB6EB2B-344B-419E-AF1E-332337D975D7}" type="presParOf" srcId="{4693A106-8547-41C9-A75E-10D37613F55E}" destId="{36537F83-4EAB-4AAD-9A4C-566278F72280}" srcOrd="6" destOrd="0" presId="urn:microsoft.com/office/officeart/2008/layout/PictureStrips"/>
    <dgm:cxn modelId="{0D671908-E1A2-4FEE-883D-8173FEE5C7F6}" type="presParOf" srcId="{36537F83-4EAB-4AAD-9A4C-566278F72280}" destId="{3C1E7CEE-31B3-4AE7-920B-C7C15B0E657C}" srcOrd="0" destOrd="0" presId="urn:microsoft.com/office/officeart/2008/layout/PictureStrips"/>
    <dgm:cxn modelId="{78B3AC02-51DA-4231-99BE-954DE098786F}" type="presParOf" srcId="{36537F83-4EAB-4AAD-9A4C-566278F72280}" destId="{A1BDBA6C-3D1E-4250-BB39-E1D94649313D}"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CD743D6-6DB4-4D2F-927C-47F7A4DF69BD}" type="doc">
      <dgm:prSet loTypeId="urn:microsoft.com/office/officeart/2005/8/layout/pyramid2" loCatId="pyramid" qsTypeId="urn:microsoft.com/office/officeart/2005/8/quickstyle/simple1" qsCatId="simple" csTypeId="urn:microsoft.com/office/officeart/2005/8/colors/accent3_2" csCatId="accent3" phldr="1"/>
      <dgm:spPr/>
      <dgm:t>
        <a:bodyPr/>
        <a:lstStyle/>
        <a:p>
          <a:endParaRPr lang="en-US"/>
        </a:p>
      </dgm:t>
    </dgm:pt>
    <dgm:pt modelId="{696A3E7C-2D42-4BF1-BBE1-007FF62B9EDE}">
      <dgm:prSet custT="1"/>
      <dgm:spPr/>
      <dgm:t>
        <a:bodyPr/>
        <a:lstStyle/>
        <a:p>
          <a:pPr rtl="0"/>
          <a:r>
            <a:rPr lang="en-US" sz="1800" b="1" dirty="0">
              <a:latin typeface="Calibri" pitchFamily="34" charset="0"/>
            </a:rPr>
            <a:t>C</a:t>
          </a:r>
          <a:r>
            <a:rPr lang="vi-VN" sz="1800" b="1" dirty="0">
              <a:latin typeface="Calibri" pitchFamily="34" charset="0"/>
            </a:rPr>
            <a:t>ấp chiến lược</a:t>
          </a:r>
          <a:r>
            <a:rPr lang="en-US" sz="1800" b="1" dirty="0">
              <a:latin typeface="Calibri" pitchFamily="34" charset="0"/>
            </a:rPr>
            <a:t> ESS</a:t>
          </a:r>
        </a:p>
        <a:p>
          <a:pPr rtl="0"/>
          <a:r>
            <a:rPr lang="en-US" sz="1800" b="1" dirty="0" err="1">
              <a:latin typeface="Calibri" pitchFamily="34" charset="0"/>
            </a:rPr>
            <a:t>Trợ</a:t>
          </a:r>
          <a:r>
            <a:rPr lang="en-US" sz="1800" b="1" dirty="0">
              <a:latin typeface="Calibri" pitchFamily="34" charset="0"/>
            </a:rPr>
            <a:t> </a:t>
          </a:r>
          <a:r>
            <a:rPr lang="en-US" sz="1800" b="1" dirty="0" err="1">
              <a:latin typeface="Calibri" pitchFamily="34" charset="0"/>
            </a:rPr>
            <a:t>giúp</a:t>
          </a:r>
          <a:r>
            <a:rPr lang="en-US" sz="1800" b="1" dirty="0">
              <a:latin typeface="Calibri" pitchFamily="34" charset="0"/>
            </a:rPr>
            <a:t> </a:t>
          </a:r>
          <a:r>
            <a:rPr lang="en-US" sz="1800" b="1" dirty="0" err="1">
              <a:latin typeface="Calibri" pitchFamily="34" charset="0"/>
            </a:rPr>
            <a:t>lãnh</a:t>
          </a:r>
          <a:r>
            <a:rPr lang="en-US" sz="1800" b="1" dirty="0">
              <a:latin typeface="Calibri" pitchFamily="34" charset="0"/>
            </a:rPr>
            <a:t> </a:t>
          </a:r>
          <a:r>
            <a:rPr lang="en-US" sz="1800" b="1" dirty="0" err="1">
              <a:latin typeface="Calibri" pitchFamily="34" charset="0"/>
            </a:rPr>
            <a:t>đạo</a:t>
          </a:r>
          <a:r>
            <a:rPr lang="en-US" sz="1800" b="1" dirty="0">
              <a:latin typeface="Calibri" pitchFamily="34" charset="0"/>
            </a:rPr>
            <a:t> </a:t>
          </a:r>
          <a:r>
            <a:rPr lang="en-US" sz="1800" b="1" dirty="0" err="1">
              <a:latin typeface="Calibri" pitchFamily="34" charset="0"/>
            </a:rPr>
            <a:t>xác</a:t>
          </a:r>
          <a:r>
            <a:rPr lang="en-US" sz="1800" b="1" dirty="0">
              <a:latin typeface="Calibri" pitchFamily="34" charset="0"/>
            </a:rPr>
            <a:t> </a:t>
          </a:r>
          <a:r>
            <a:rPr lang="en-US" sz="1800" b="1" dirty="0" err="1">
              <a:latin typeface="Calibri" pitchFamily="34" charset="0"/>
            </a:rPr>
            <a:t>định</a:t>
          </a:r>
          <a:r>
            <a:rPr lang="en-US" sz="1800" b="1" dirty="0">
              <a:latin typeface="Calibri" pitchFamily="34" charset="0"/>
            </a:rPr>
            <a:t> </a:t>
          </a:r>
          <a:r>
            <a:rPr lang="en-US" sz="1800" b="1" dirty="0" err="1">
              <a:latin typeface="Calibri" pitchFamily="34" charset="0"/>
            </a:rPr>
            <a:t>kế</a:t>
          </a:r>
          <a:r>
            <a:rPr lang="en-US" sz="1800" b="1" dirty="0">
              <a:latin typeface="Calibri" pitchFamily="34" charset="0"/>
            </a:rPr>
            <a:t> </a:t>
          </a:r>
          <a:r>
            <a:rPr lang="en-US" sz="1800" b="1" dirty="0" err="1">
              <a:latin typeface="Calibri" pitchFamily="34" charset="0"/>
            </a:rPr>
            <a:t>hoạch</a:t>
          </a:r>
          <a:r>
            <a:rPr lang="en-US" sz="1800" b="1" dirty="0">
              <a:latin typeface="Calibri" pitchFamily="34" charset="0"/>
            </a:rPr>
            <a:t> </a:t>
          </a:r>
          <a:r>
            <a:rPr lang="en-US" sz="1800" b="1" dirty="0" err="1">
              <a:latin typeface="Calibri" pitchFamily="34" charset="0"/>
            </a:rPr>
            <a:t>chiến</a:t>
          </a:r>
          <a:r>
            <a:rPr lang="en-US" sz="1800" b="1" dirty="0">
              <a:latin typeface="Calibri" pitchFamily="34" charset="0"/>
            </a:rPr>
            <a:t> </a:t>
          </a:r>
          <a:r>
            <a:rPr lang="en-US" sz="1800" b="1" dirty="0" err="1">
              <a:latin typeface="Calibri" pitchFamily="34" charset="0"/>
            </a:rPr>
            <a:t>lược</a:t>
          </a:r>
          <a:r>
            <a:rPr lang="en-US" sz="1800" b="1" dirty="0">
              <a:latin typeface="Calibri" pitchFamily="34" charset="0"/>
            </a:rPr>
            <a:t> </a:t>
          </a:r>
          <a:r>
            <a:rPr lang="en-US" sz="1800" b="1" dirty="0" err="1">
              <a:latin typeface="Calibri" pitchFamily="34" charset="0"/>
            </a:rPr>
            <a:t>dài</a:t>
          </a:r>
          <a:r>
            <a:rPr lang="en-US" sz="1800" b="1" dirty="0">
              <a:latin typeface="Calibri" pitchFamily="34" charset="0"/>
            </a:rPr>
            <a:t> </a:t>
          </a:r>
          <a:r>
            <a:rPr lang="en-US" sz="1800" b="1" dirty="0" err="1">
              <a:latin typeface="Calibri" pitchFamily="34" charset="0"/>
            </a:rPr>
            <a:t>hạn</a:t>
          </a:r>
          <a:endParaRPr lang="en-US" sz="1800" b="1" dirty="0">
            <a:latin typeface="Calibri" pitchFamily="34" charset="0"/>
          </a:endParaRPr>
        </a:p>
      </dgm:t>
    </dgm:pt>
    <dgm:pt modelId="{2F709897-BF5E-4666-AFF0-D65C17F9E3B7}" type="parTrans" cxnId="{CFB86813-4392-4917-BC1C-A205DE846047}">
      <dgm:prSet/>
      <dgm:spPr/>
      <dgm:t>
        <a:bodyPr/>
        <a:lstStyle/>
        <a:p>
          <a:endParaRPr lang="en-US" sz="1800" b="1">
            <a:latin typeface="Calibri" pitchFamily="34" charset="0"/>
          </a:endParaRPr>
        </a:p>
      </dgm:t>
    </dgm:pt>
    <dgm:pt modelId="{0C12679E-68EC-4478-8F80-636B2A20581F}" type="sibTrans" cxnId="{CFB86813-4392-4917-BC1C-A205DE846047}">
      <dgm:prSet/>
      <dgm:spPr/>
      <dgm:t>
        <a:bodyPr/>
        <a:lstStyle/>
        <a:p>
          <a:endParaRPr lang="en-US" sz="1800" b="1">
            <a:latin typeface="Calibri" pitchFamily="34" charset="0"/>
          </a:endParaRPr>
        </a:p>
      </dgm:t>
    </dgm:pt>
    <dgm:pt modelId="{BD6815D0-53ED-4952-8C1D-CB3ABC7F3E60}">
      <dgm:prSet custT="1"/>
      <dgm:spPr/>
      <dgm:t>
        <a:bodyPr/>
        <a:lstStyle/>
        <a:p>
          <a:pPr rtl="0"/>
          <a:r>
            <a:rPr lang="en-US" sz="1800" b="1" dirty="0">
              <a:latin typeface="Calibri" pitchFamily="34" charset="0"/>
            </a:rPr>
            <a:t>C</a:t>
          </a:r>
          <a:r>
            <a:rPr lang="vi-VN" sz="1800" b="1" dirty="0">
              <a:latin typeface="Calibri" pitchFamily="34" charset="0"/>
            </a:rPr>
            <a:t>ấp chiến thuật</a:t>
          </a:r>
          <a:endParaRPr lang="en-US" sz="1800" b="1" dirty="0">
            <a:latin typeface="Calibri" pitchFamily="34" charset="0"/>
          </a:endParaRPr>
        </a:p>
        <a:p>
          <a:pPr rtl="0"/>
          <a:r>
            <a:rPr lang="en-US" sz="1800" b="1" dirty="0">
              <a:latin typeface="Calibri" pitchFamily="34" charset="0"/>
            </a:rPr>
            <a:t>MIS, DSS</a:t>
          </a:r>
        </a:p>
        <a:p>
          <a:pPr rtl="0"/>
          <a:r>
            <a:rPr lang="en-US" sz="1800" b="1" dirty="0" err="1">
              <a:latin typeface="Calibri" pitchFamily="34" charset="0"/>
            </a:rPr>
            <a:t>Trợ</a:t>
          </a:r>
          <a:r>
            <a:rPr lang="en-US" sz="1800" b="1" dirty="0">
              <a:latin typeface="Calibri" pitchFamily="34" charset="0"/>
            </a:rPr>
            <a:t> </a:t>
          </a:r>
          <a:r>
            <a:rPr lang="en-US" sz="1800" b="1" dirty="0" err="1">
              <a:latin typeface="Calibri" pitchFamily="34" charset="0"/>
            </a:rPr>
            <a:t>giúp</a:t>
          </a:r>
          <a:r>
            <a:rPr lang="en-US" sz="1800" b="1" dirty="0">
              <a:latin typeface="Calibri" pitchFamily="34" charset="0"/>
            </a:rPr>
            <a:t> NQL </a:t>
          </a:r>
          <a:r>
            <a:rPr lang="en-US" sz="1800" b="1" dirty="0" err="1">
              <a:latin typeface="Calibri" pitchFamily="34" charset="0"/>
            </a:rPr>
            <a:t>điều</a:t>
          </a:r>
          <a:r>
            <a:rPr lang="en-US" sz="1800" b="1" dirty="0">
              <a:latin typeface="Calibri" pitchFamily="34" charset="0"/>
            </a:rPr>
            <a:t> </a:t>
          </a:r>
          <a:r>
            <a:rPr lang="en-US" sz="1800" b="1" dirty="0" err="1">
              <a:latin typeface="Calibri" pitchFamily="34" charset="0"/>
            </a:rPr>
            <a:t>khiển</a:t>
          </a:r>
          <a:r>
            <a:rPr lang="en-US" sz="1800" b="1" dirty="0">
              <a:latin typeface="Calibri" pitchFamily="34" charset="0"/>
            </a:rPr>
            <a:t>, </a:t>
          </a:r>
          <a:r>
            <a:rPr lang="en-US" sz="1800" b="1" dirty="0" err="1">
              <a:latin typeface="Calibri" pitchFamily="34" charset="0"/>
            </a:rPr>
            <a:t>kiểm</a:t>
          </a:r>
          <a:r>
            <a:rPr lang="en-US" sz="1800" b="1" dirty="0">
              <a:latin typeface="Calibri" pitchFamily="34" charset="0"/>
            </a:rPr>
            <a:t> </a:t>
          </a:r>
          <a:r>
            <a:rPr lang="en-US" sz="1800" b="1" dirty="0" err="1">
              <a:latin typeface="Calibri" pitchFamily="34" charset="0"/>
            </a:rPr>
            <a:t>soát</a:t>
          </a:r>
          <a:r>
            <a:rPr lang="en-US" sz="1800" b="1" dirty="0">
              <a:latin typeface="Calibri" pitchFamily="34" charset="0"/>
            </a:rPr>
            <a:t> QTSX; </a:t>
          </a:r>
          <a:r>
            <a:rPr lang="en-US" sz="1800" b="1" dirty="0" err="1">
              <a:latin typeface="Calibri" pitchFamily="34" charset="0"/>
            </a:rPr>
            <a:t>phân</a:t>
          </a:r>
          <a:r>
            <a:rPr lang="en-US" sz="1800" b="1" dirty="0">
              <a:latin typeface="Calibri" pitchFamily="34" charset="0"/>
            </a:rPr>
            <a:t> </a:t>
          </a:r>
          <a:r>
            <a:rPr lang="en-US" sz="1800" b="1" dirty="0" err="1">
              <a:latin typeface="Calibri" pitchFamily="34" charset="0"/>
            </a:rPr>
            <a:t>bổ</a:t>
          </a:r>
          <a:r>
            <a:rPr lang="en-US" sz="1800" b="1" dirty="0">
              <a:latin typeface="Calibri" pitchFamily="34" charset="0"/>
            </a:rPr>
            <a:t> </a:t>
          </a:r>
          <a:r>
            <a:rPr lang="en-US" sz="1800" b="1" dirty="0" err="1">
              <a:latin typeface="Calibri" pitchFamily="34" charset="0"/>
            </a:rPr>
            <a:t>theo</a:t>
          </a:r>
          <a:r>
            <a:rPr lang="en-US" sz="1800" b="1" dirty="0">
              <a:latin typeface="Calibri" pitchFamily="34" charset="0"/>
            </a:rPr>
            <a:t> </a:t>
          </a:r>
          <a:r>
            <a:rPr lang="en-US" sz="1800" b="1" dirty="0" err="1">
              <a:latin typeface="Calibri" pitchFamily="34" charset="0"/>
            </a:rPr>
            <a:t>dõi</a:t>
          </a:r>
          <a:r>
            <a:rPr lang="en-US" sz="1800" b="1" dirty="0">
              <a:latin typeface="Calibri" pitchFamily="34" charset="0"/>
            </a:rPr>
            <a:t> </a:t>
          </a:r>
          <a:r>
            <a:rPr lang="en-US" sz="1800" b="1" dirty="0" err="1">
              <a:latin typeface="Calibri" pitchFamily="34" charset="0"/>
            </a:rPr>
            <a:t>nguồn</a:t>
          </a:r>
          <a:r>
            <a:rPr lang="en-US" sz="1800" b="1" dirty="0">
              <a:latin typeface="Calibri" pitchFamily="34" charset="0"/>
            </a:rPr>
            <a:t> </a:t>
          </a:r>
          <a:r>
            <a:rPr lang="en-US" sz="1800" b="1" dirty="0" err="1">
              <a:latin typeface="Calibri" pitchFamily="34" charset="0"/>
            </a:rPr>
            <a:t>tài</a:t>
          </a:r>
          <a:r>
            <a:rPr lang="en-US" sz="1800" b="1" dirty="0">
              <a:latin typeface="Calibri" pitchFamily="34" charset="0"/>
            </a:rPr>
            <a:t> </a:t>
          </a:r>
          <a:r>
            <a:rPr lang="en-US" sz="1800" b="1" dirty="0" err="1">
              <a:latin typeface="Calibri" pitchFamily="34" charset="0"/>
            </a:rPr>
            <a:t>nguyên</a:t>
          </a:r>
          <a:r>
            <a:rPr lang="en-US" sz="1800" b="1" dirty="0">
              <a:latin typeface="Calibri" pitchFamily="34" charset="0"/>
            </a:rPr>
            <a:t> &amp; chi </a:t>
          </a:r>
          <a:r>
            <a:rPr lang="en-US" sz="1800" b="1" dirty="0" err="1">
              <a:latin typeface="Calibri" pitchFamily="34" charset="0"/>
            </a:rPr>
            <a:t>phí</a:t>
          </a:r>
          <a:r>
            <a:rPr lang="en-US" sz="1800" b="1" dirty="0">
              <a:latin typeface="Calibri" pitchFamily="34" charset="0"/>
            </a:rPr>
            <a:t> </a:t>
          </a:r>
          <a:r>
            <a:rPr lang="en-US" sz="1800" b="1" dirty="0" err="1">
              <a:latin typeface="Calibri" pitchFamily="34" charset="0"/>
            </a:rPr>
            <a:t>cho</a:t>
          </a:r>
          <a:r>
            <a:rPr lang="en-US" sz="1800" b="1" dirty="0">
              <a:latin typeface="Calibri" pitchFamily="34" charset="0"/>
            </a:rPr>
            <a:t> SX</a:t>
          </a:r>
        </a:p>
      </dgm:t>
    </dgm:pt>
    <dgm:pt modelId="{89D7C1C8-AAF6-4964-BBA9-7298C9B4B440}" type="parTrans" cxnId="{0924AFE5-F28A-4476-B0D2-909DA375CAF9}">
      <dgm:prSet/>
      <dgm:spPr/>
      <dgm:t>
        <a:bodyPr/>
        <a:lstStyle/>
        <a:p>
          <a:endParaRPr lang="en-US" sz="1800" b="1">
            <a:latin typeface="Calibri" pitchFamily="34" charset="0"/>
          </a:endParaRPr>
        </a:p>
      </dgm:t>
    </dgm:pt>
    <dgm:pt modelId="{8407DAD1-F666-4833-B21E-50FC2C7763C2}" type="sibTrans" cxnId="{0924AFE5-F28A-4476-B0D2-909DA375CAF9}">
      <dgm:prSet/>
      <dgm:spPr/>
      <dgm:t>
        <a:bodyPr/>
        <a:lstStyle/>
        <a:p>
          <a:endParaRPr lang="en-US" sz="1800" b="1">
            <a:latin typeface="Calibri" pitchFamily="34" charset="0"/>
          </a:endParaRPr>
        </a:p>
      </dgm:t>
    </dgm:pt>
    <dgm:pt modelId="{41A93E4F-38D7-4CFF-8CB5-0B62607E99BF}">
      <dgm:prSet custT="1"/>
      <dgm:spPr/>
      <dgm:t>
        <a:bodyPr/>
        <a:lstStyle/>
        <a:p>
          <a:pPr rtl="0"/>
          <a:r>
            <a:rPr lang="en-US" sz="1800" b="1" dirty="0">
              <a:latin typeface="Calibri" pitchFamily="34" charset="0"/>
            </a:rPr>
            <a:t>C</a:t>
          </a:r>
          <a:r>
            <a:rPr lang="vi-VN" sz="1800" b="1" dirty="0">
              <a:latin typeface="Calibri" pitchFamily="34" charset="0"/>
            </a:rPr>
            <a:t>ấp tác nghiệp</a:t>
          </a:r>
          <a:endParaRPr lang="en-US" sz="1800" b="1" dirty="0">
            <a:latin typeface="Calibri" pitchFamily="34" charset="0"/>
          </a:endParaRPr>
        </a:p>
        <a:p>
          <a:pPr rtl="0"/>
          <a:r>
            <a:rPr lang="en-US" sz="1800" b="1" dirty="0">
              <a:latin typeface="Calibri" pitchFamily="34" charset="0"/>
            </a:rPr>
            <a:t>TPS</a:t>
          </a:r>
          <a:r>
            <a:rPr lang="vi-VN" sz="1800" b="1" dirty="0">
              <a:latin typeface="Calibri" pitchFamily="34" charset="0"/>
            </a:rPr>
            <a:t> </a:t>
          </a:r>
          <a:endParaRPr lang="en-US" sz="1800" b="1" dirty="0">
            <a:latin typeface="Calibri" pitchFamily="34" charset="0"/>
          </a:endParaRPr>
        </a:p>
        <a:p>
          <a:pPr rtl="0"/>
          <a:r>
            <a:rPr lang="en-US" sz="1800" b="1" dirty="0" err="1">
              <a:latin typeface="Calibri" pitchFamily="34" charset="0"/>
            </a:rPr>
            <a:t>Trợ</a:t>
          </a:r>
          <a:r>
            <a:rPr lang="en-US" sz="1800" b="1" dirty="0">
              <a:latin typeface="Calibri" pitchFamily="34" charset="0"/>
            </a:rPr>
            <a:t> </a:t>
          </a:r>
          <a:r>
            <a:rPr lang="en-US" sz="1800" b="1" dirty="0" err="1">
              <a:latin typeface="Calibri" pitchFamily="34" charset="0"/>
            </a:rPr>
            <a:t>giúp</a:t>
          </a:r>
          <a:r>
            <a:rPr lang="en-US" sz="1800" b="1" dirty="0">
              <a:latin typeface="Calibri" pitchFamily="34" charset="0"/>
            </a:rPr>
            <a:t> </a:t>
          </a:r>
          <a:r>
            <a:rPr lang="en-US" sz="1800" b="1" dirty="0" err="1">
              <a:latin typeface="Calibri" pitchFamily="34" charset="0"/>
            </a:rPr>
            <a:t>các</a:t>
          </a:r>
          <a:r>
            <a:rPr lang="en-US" sz="1800" b="1" dirty="0">
              <a:latin typeface="Calibri" pitchFamily="34" charset="0"/>
            </a:rPr>
            <a:t> CV </a:t>
          </a:r>
          <a:r>
            <a:rPr lang="en-US" sz="1800" b="1" dirty="0" err="1">
              <a:latin typeface="Calibri" pitchFamily="34" charset="0"/>
            </a:rPr>
            <a:t>trên</a:t>
          </a:r>
          <a:r>
            <a:rPr lang="en-US" sz="1800" b="1" dirty="0">
              <a:latin typeface="Calibri" pitchFamily="34" charset="0"/>
            </a:rPr>
            <a:t> </a:t>
          </a:r>
          <a:r>
            <a:rPr lang="en-US" sz="1800" b="1" dirty="0" err="1">
              <a:latin typeface="Calibri" pitchFamily="34" charset="0"/>
            </a:rPr>
            <a:t>dây</a:t>
          </a:r>
          <a:r>
            <a:rPr lang="en-US" sz="1800" b="1" dirty="0">
              <a:latin typeface="Calibri" pitchFamily="34" charset="0"/>
            </a:rPr>
            <a:t> </a:t>
          </a:r>
          <a:r>
            <a:rPr lang="en-US" sz="1800" b="1" dirty="0" err="1">
              <a:latin typeface="Calibri" pitchFamily="34" charset="0"/>
            </a:rPr>
            <a:t>chuyền</a:t>
          </a:r>
          <a:r>
            <a:rPr lang="en-US" sz="1800" b="1" dirty="0">
              <a:latin typeface="Calibri" pitchFamily="34" charset="0"/>
            </a:rPr>
            <a:t> SX</a:t>
          </a:r>
        </a:p>
      </dgm:t>
    </dgm:pt>
    <dgm:pt modelId="{8CAC7FF6-F8BE-4C5E-8EAF-23FEED577D72}" type="parTrans" cxnId="{F3E0BF7A-4175-4030-8544-8678C90FD225}">
      <dgm:prSet/>
      <dgm:spPr/>
      <dgm:t>
        <a:bodyPr/>
        <a:lstStyle/>
        <a:p>
          <a:endParaRPr lang="en-US" sz="1800" b="1">
            <a:latin typeface="Calibri" pitchFamily="34" charset="0"/>
          </a:endParaRPr>
        </a:p>
      </dgm:t>
    </dgm:pt>
    <dgm:pt modelId="{FA8B3C4F-E621-4B89-A8C3-26E79ED5F843}" type="sibTrans" cxnId="{F3E0BF7A-4175-4030-8544-8678C90FD225}">
      <dgm:prSet/>
      <dgm:spPr/>
      <dgm:t>
        <a:bodyPr/>
        <a:lstStyle/>
        <a:p>
          <a:endParaRPr lang="en-US" sz="1800" b="1">
            <a:latin typeface="Calibri" pitchFamily="34" charset="0"/>
          </a:endParaRPr>
        </a:p>
      </dgm:t>
    </dgm:pt>
    <dgm:pt modelId="{F29BF1A1-5C7E-4927-8941-C1F5FB1A3CE6}" type="pres">
      <dgm:prSet presAssocID="{BCD743D6-6DB4-4D2F-927C-47F7A4DF69BD}" presName="compositeShape" presStyleCnt="0">
        <dgm:presLayoutVars>
          <dgm:dir/>
          <dgm:resizeHandles/>
        </dgm:presLayoutVars>
      </dgm:prSet>
      <dgm:spPr/>
      <dgm:t>
        <a:bodyPr/>
        <a:lstStyle/>
        <a:p>
          <a:endParaRPr lang="en-US"/>
        </a:p>
      </dgm:t>
    </dgm:pt>
    <dgm:pt modelId="{B29519C3-9CC2-44EB-9E5E-B25CF05A7548}" type="pres">
      <dgm:prSet presAssocID="{BCD743D6-6DB4-4D2F-927C-47F7A4DF69BD}" presName="pyramid" presStyleLbl="node1" presStyleIdx="0" presStyleCnt="1" custScaleX="71207" custLinFactNeighborX="-8757" custLinFactNeighborY="281"/>
      <dgm:spPr/>
    </dgm:pt>
    <dgm:pt modelId="{9781A0DE-1BD0-4D26-8A61-C6BBF355BD06}" type="pres">
      <dgm:prSet presAssocID="{BCD743D6-6DB4-4D2F-927C-47F7A4DF69BD}" presName="theList" presStyleCnt="0"/>
      <dgm:spPr/>
    </dgm:pt>
    <dgm:pt modelId="{1D99F494-E0FA-4392-9D9F-6AD89AE1EC55}" type="pres">
      <dgm:prSet presAssocID="{696A3E7C-2D42-4BF1-BBE1-007FF62B9EDE}" presName="aNode" presStyleLbl="fgAcc1" presStyleIdx="0" presStyleCnt="3" custScaleX="176376" custLinFactY="-8884" custLinFactNeighborX="17322" custLinFactNeighborY="-100000">
        <dgm:presLayoutVars>
          <dgm:bulletEnabled val="1"/>
        </dgm:presLayoutVars>
      </dgm:prSet>
      <dgm:spPr/>
      <dgm:t>
        <a:bodyPr/>
        <a:lstStyle/>
        <a:p>
          <a:endParaRPr lang="en-US"/>
        </a:p>
      </dgm:t>
    </dgm:pt>
    <dgm:pt modelId="{AEF76491-085B-43BE-A3F4-82AEC2C34A7A}" type="pres">
      <dgm:prSet presAssocID="{696A3E7C-2D42-4BF1-BBE1-007FF62B9EDE}" presName="aSpace" presStyleCnt="0"/>
      <dgm:spPr/>
    </dgm:pt>
    <dgm:pt modelId="{0795EB33-E271-404D-BE0B-412E9F0AB3BE}" type="pres">
      <dgm:prSet presAssocID="{BD6815D0-53ED-4952-8C1D-CB3ABC7F3E60}" presName="aNode" presStyleLbl="fgAcc1" presStyleIdx="1" presStyleCnt="3" custScaleX="180949" custScaleY="154293" custLinFactY="15115" custLinFactNeighborX="13472" custLinFactNeighborY="100000">
        <dgm:presLayoutVars>
          <dgm:bulletEnabled val="1"/>
        </dgm:presLayoutVars>
      </dgm:prSet>
      <dgm:spPr/>
      <dgm:t>
        <a:bodyPr/>
        <a:lstStyle/>
        <a:p>
          <a:endParaRPr lang="en-US"/>
        </a:p>
      </dgm:t>
    </dgm:pt>
    <dgm:pt modelId="{49B68D61-306D-4E1E-AF25-3A511EF131A2}" type="pres">
      <dgm:prSet presAssocID="{BD6815D0-53ED-4952-8C1D-CB3ABC7F3E60}" presName="aSpace" presStyleCnt="0"/>
      <dgm:spPr/>
    </dgm:pt>
    <dgm:pt modelId="{EA99E854-C06B-4998-A384-667DDD57A6C7}" type="pres">
      <dgm:prSet presAssocID="{41A93E4F-38D7-4CFF-8CB5-0B62607E99BF}" presName="aNode" presStyleLbl="fgAcc1" presStyleIdx="2" presStyleCnt="3" custScaleX="176688" custScaleY="130141" custLinFactY="40356" custLinFactNeighborX="8981" custLinFactNeighborY="100000">
        <dgm:presLayoutVars>
          <dgm:bulletEnabled val="1"/>
        </dgm:presLayoutVars>
      </dgm:prSet>
      <dgm:spPr/>
      <dgm:t>
        <a:bodyPr/>
        <a:lstStyle/>
        <a:p>
          <a:endParaRPr lang="en-US"/>
        </a:p>
      </dgm:t>
    </dgm:pt>
    <dgm:pt modelId="{153BFF66-8407-4B9F-9BB1-72CD2EFC192B}" type="pres">
      <dgm:prSet presAssocID="{41A93E4F-38D7-4CFF-8CB5-0B62607E99BF}" presName="aSpace" presStyleCnt="0"/>
      <dgm:spPr/>
    </dgm:pt>
  </dgm:ptLst>
  <dgm:cxnLst>
    <dgm:cxn modelId="{CFB86813-4392-4917-BC1C-A205DE846047}" srcId="{BCD743D6-6DB4-4D2F-927C-47F7A4DF69BD}" destId="{696A3E7C-2D42-4BF1-BBE1-007FF62B9EDE}" srcOrd="0" destOrd="0" parTransId="{2F709897-BF5E-4666-AFF0-D65C17F9E3B7}" sibTransId="{0C12679E-68EC-4478-8F80-636B2A20581F}"/>
    <dgm:cxn modelId="{9AE10021-9426-5943-8F50-3D8934B9F865}" type="presOf" srcId="{696A3E7C-2D42-4BF1-BBE1-007FF62B9EDE}" destId="{1D99F494-E0FA-4392-9D9F-6AD89AE1EC55}" srcOrd="0" destOrd="0" presId="urn:microsoft.com/office/officeart/2005/8/layout/pyramid2"/>
    <dgm:cxn modelId="{E2DF52B8-11A6-1B49-9A0E-DD80F4423595}" type="presOf" srcId="{41A93E4F-38D7-4CFF-8CB5-0B62607E99BF}" destId="{EA99E854-C06B-4998-A384-667DDD57A6C7}" srcOrd="0" destOrd="0" presId="urn:microsoft.com/office/officeart/2005/8/layout/pyramid2"/>
    <dgm:cxn modelId="{6B31DC64-4C74-324D-B6B7-8D21F84A8098}" type="presOf" srcId="{BCD743D6-6DB4-4D2F-927C-47F7A4DF69BD}" destId="{F29BF1A1-5C7E-4927-8941-C1F5FB1A3CE6}" srcOrd="0" destOrd="0" presId="urn:microsoft.com/office/officeart/2005/8/layout/pyramid2"/>
    <dgm:cxn modelId="{2F919B22-9FA4-8B40-8A0D-70390EC7BDEB}" type="presOf" srcId="{BD6815D0-53ED-4952-8C1D-CB3ABC7F3E60}" destId="{0795EB33-E271-404D-BE0B-412E9F0AB3BE}" srcOrd="0" destOrd="0" presId="urn:microsoft.com/office/officeart/2005/8/layout/pyramid2"/>
    <dgm:cxn modelId="{F3E0BF7A-4175-4030-8544-8678C90FD225}" srcId="{BCD743D6-6DB4-4D2F-927C-47F7A4DF69BD}" destId="{41A93E4F-38D7-4CFF-8CB5-0B62607E99BF}" srcOrd="2" destOrd="0" parTransId="{8CAC7FF6-F8BE-4C5E-8EAF-23FEED577D72}" sibTransId="{FA8B3C4F-E621-4B89-A8C3-26E79ED5F843}"/>
    <dgm:cxn modelId="{0924AFE5-F28A-4476-B0D2-909DA375CAF9}" srcId="{BCD743D6-6DB4-4D2F-927C-47F7A4DF69BD}" destId="{BD6815D0-53ED-4952-8C1D-CB3ABC7F3E60}" srcOrd="1" destOrd="0" parTransId="{89D7C1C8-AAF6-4964-BBA9-7298C9B4B440}" sibTransId="{8407DAD1-F666-4833-B21E-50FC2C7763C2}"/>
    <dgm:cxn modelId="{C29FD672-0198-9749-B3B1-55030FF949AB}" type="presParOf" srcId="{F29BF1A1-5C7E-4927-8941-C1F5FB1A3CE6}" destId="{B29519C3-9CC2-44EB-9E5E-B25CF05A7548}" srcOrd="0" destOrd="0" presId="urn:microsoft.com/office/officeart/2005/8/layout/pyramid2"/>
    <dgm:cxn modelId="{2D12DEC7-B954-5440-BD4D-A745BB503AA7}" type="presParOf" srcId="{F29BF1A1-5C7E-4927-8941-C1F5FB1A3CE6}" destId="{9781A0DE-1BD0-4D26-8A61-C6BBF355BD06}" srcOrd="1" destOrd="0" presId="urn:microsoft.com/office/officeart/2005/8/layout/pyramid2"/>
    <dgm:cxn modelId="{8863584E-843C-D449-8C48-8BCE647C3BE8}" type="presParOf" srcId="{9781A0DE-1BD0-4D26-8A61-C6BBF355BD06}" destId="{1D99F494-E0FA-4392-9D9F-6AD89AE1EC55}" srcOrd="0" destOrd="0" presId="urn:microsoft.com/office/officeart/2005/8/layout/pyramid2"/>
    <dgm:cxn modelId="{20A2E63D-0580-9C46-9498-F59BF7615FFF}" type="presParOf" srcId="{9781A0DE-1BD0-4D26-8A61-C6BBF355BD06}" destId="{AEF76491-085B-43BE-A3F4-82AEC2C34A7A}" srcOrd="1" destOrd="0" presId="urn:microsoft.com/office/officeart/2005/8/layout/pyramid2"/>
    <dgm:cxn modelId="{98A6AD33-A665-4245-B1B5-3CFEB184B30F}" type="presParOf" srcId="{9781A0DE-1BD0-4D26-8A61-C6BBF355BD06}" destId="{0795EB33-E271-404D-BE0B-412E9F0AB3BE}" srcOrd="2" destOrd="0" presId="urn:microsoft.com/office/officeart/2005/8/layout/pyramid2"/>
    <dgm:cxn modelId="{31F627CE-18B0-9742-9F23-121F00F13F9C}" type="presParOf" srcId="{9781A0DE-1BD0-4D26-8A61-C6BBF355BD06}" destId="{49B68D61-306D-4E1E-AF25-3A511EF131A2}" srcOrd="3" destOrd="0" presId="urn:microsoft.com/office/officeart/2005/8/layout/pyramid2"/>
    <dgm:cxn modelId="{AFD618E5-935A-204F-983F-6D15E39A7F77}" type="presParOf" srcId="{9781A0DE-1BD0-4D26-8A61-C6BBF355BD06}" destId="{EA99E854-C06B-4998-A384-667DDD57A6C7}" srcOrd="4" destOrd="0" presId="urn:microsoft.com/office/officeart/2005/8/layout/pyramid2"/>
    <dgm:cxn modelId="{73323F93-603D-F749-9877-34D1F99DC4D1}" type="presParOf" srcId="{9781A0DE-1BD0-4D26-8A61-C6BBF355BD06}" destId="{153BFF66-8407-4B9F-9BB1-72CD2EFC192B}"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CD743D6-6DB4-4D2F-927C-47F7A4DF69BD}" type="doc">
      <dgm:prSet loTypeId="urn:microsoft.com/office/officeart/2005/8/layout/pyramid2" loCatId="pyramid" qsTypeId="urn:microsoft.com/office/officeart/2005/8/quickstyle/simple1" qsCatId="simple" csTypeId="urn:microsoft.com/office/officeart/2005/8/colors/accent3_2" csCatId="accent3" phldr="1"/>
      <dgm:spPr/>
      <dgm:t>
        <a:bodyPr/>
        <a:lstStyle/>
        <a:p>
          <a:endParaRPr lang="en-US"/>
        </a:p>
      </dgm:t>
    </dgm:pt>
    <dgm:pt modelId="{696A3E7C-2D42-4BF1-BBE1-007FF62B9EDE}">
      <dgm:prSet custT="1"/>
      <dgm:spPr/>
      <dgm:t>
        <a:bodyPr/>
        <a:lstStyle/>
        <a:p>
          <a:pPr rtl="0"/>
          <a:r>
            <a:rPr lang="en-US" sz="1800" b="1" dirty="0">
              <a:latin typeface="Calibri" pitchFamily="34" charset="0"/>
            </a:rPr>
            <a:t>C</a:t>
          </a:r>
          <a:r>
            <a:rPr lang="vi-VN" sz="1800" b="1" dirty="0">
              <a:latin typeface="Calibri" pitchFamily="34" charset="0"/>
            </a:rPr>
            <a:t>ấp chiến lược</a:t>
          </a:r>
          <a:r>
            <a:rPr lang="en-US" sz="1800" b="1" dirty="0">
              <a:latin typeface="Calibri" pitchFamily="34" charset="0"/>
            </a:rPr>
            <a:t> ESS</a:t>
          </a:r>
        </a:p>
      </dgm:t>
    </dgm:pt>
    <dgm:pt modelId="{2F709897-BF5E-4666-AFF0-D65C17F9E3B7}" type="parTrans" cxnId="{CFB86813-4392-4917-BC1C-A205DE846047}">
      <dgm:prSet/>
      <dgm:spPr/>
      <dgm:t>
        <a:bodyPr/>
        <a:lstStyle/>
        <a:p>
          <a:endParaRPr lang="en-US" sz="1800" b="1">
            <a:latin typeface="Calibri" pitchFamily="34" charset="0"/>
          </a:endParaRPr>
        </a:p>
      </dgm:t>
    </dgm:pt>
    <dgm:pt modelId="{0C12679E-68EC-4478-8F80-636B2A20581F}" type="sibTrans" cxnId="{CFB86813-4392-4917-BC1C-A205DE846047}">
      <dgm:prSet/>
      <dgm:spPr/>
      <dgm:t>
        <a:bodyPr/>
        <a:lstStyle/>
        <a:p>
          <a:endParaRPr lang="en-US" sz="1800" b="1">
            <a:latin typeface="Calibri" pitchFamily="34" charset="0"/>
          </a:endParaRPr>
        </a:p>
      </dgm:t>
    </dgm:pt>
    <dgm:pt modelId="{BD6815D0-53ED-4952-8C1D-CB3ABC7F3E60}">
      <dgm:prSet custT="1"/>
      <dgm:spPr/>
      <dgm:t>
        <a:bodyPr/>
        <a:lstStyle/>
        <a:p>
          <a:pPr rtl="0"/>
          <a:r>
            <a:rPr lang="en-US" sz="1800" b="1" dirty="0">
              <a:latin typeface="Calibri" pitchFamily="34" charset="0"/>
            </a:rPr>
            <a:t>C</a:t>
          </a:r>
          <a:r>
            <a:rPr lang="vi-VN" sz="1800" b="1" dirty="0">
              <a:latin typeface="Calibri" pitchFamily="34" charset="0"/>
            </a:rPr>
            <a:t>ấp chiến thuật</a:t>
          </a:r>
          <a:endParaRPr lang="en-US" sz="1800" b="1" dirty="0">
            <a:latin typeface="Calibri" pitchFamily="34" charset="0"/>
          </a:endParaRPr>
        </a:p>
        <a:p>
          <a:pPr rtl="0"/>
          <a:r>
            <a:rPr lang="en-US" sz="1800" b="1" dirty="0">
              <a:latin typeface="Calibri" pitchFamily="34" charset="0"/>
            </a:rPr>
            <a:t>MIS, DSS</a:t>
          </a:r>
        </a:p>
      </dgm:t>
    </dgm:pt>
    <dgm:pt modelId="{89D7C1C8-AAF6-4964-BBA9-7298C9B4B440}" type="parTrans" cxnId="{0924AFE5-F28A-4476-B0D2-909DA375CAF9}">
      <dgm:prSet/>
      <dgm:spPr/>
      <dgm:t>
        <a:bodyPr/>
        <a:lstStyle/>
        <a:p>
          <a:endParaRPr lang="en-US" sz="1800" b="1">
            <a:latin typeface="Calibri" pitchFamily="34" charset="0"/>
          </a:endParaRPr>
        </a:p>
      </dgm:t>
    </dgm:pt>
    <dgm:pt modelId="{8407DAD1-F666-4833-B21E-50FC2C7763C2}" type="sibTrans" cxnId="{0924AFE5-F28A-4476-B0D2-909DA375CAF9}">
      <dgm:prSet/>
      <dgm:spPr/>
      <dgm:t>
        <a:bodyPr/>
        <a:lstStyle/>
        <a:p>
          <a:endParaRPr lang="en-US" sz="1800" b="1">
            <a:latin typeface="Calibri" pitchFamily="34" charset="0"/>
          </a:endParaRPr>
        </a:p>
      </dgm:t>
    </dgm:pt>
    <dgm:pt modelId="{41A93E4F-38D7-4CFF-8CB5-0B62607E99BF}">
      <dgm:prSet custT="1"/>
      <dgm:spPr/>
      <dgm:t>
        <a:bodyPr/>
        <a:lstStyle/>
        <a:p>
          <a:pPr rtl="0"/>
          <a:r>
            <a:rPr lang="en-US" sz="1800" b="1" dirty="0">
              <a:latin typeface="Calibri" pitchFamily="34" charset="0"/>
            </a:rPr>
            <a:t>C</a:t>
          </a:r>
          <a:r>
            <a:rPr lang="vi-VN" sz="1800" b="1" dirty="0">
              <a:latin typeface="Calibri" pitchFamily="34" charset="0"/>
            </a:rPr>
            <a:t>ấp tác nghiệp</a:t>
          </a:r>
          <a:endParaRPr lang="en-US" sz="1800" b="1" dirty="0">
            <a:latin typeface="Calibri" pitchFamily="34" charset="0"/>
          </a:endParaRPr>
        </a:p>
        <a:p>
          <a:pPr rtl="0"/>
          <a:r>
            <a:rPr lang="en-US" sz="1800" b="1" dirty="0">
              <a:latin typeface="Calibri" pitchFamily="34" charset="0"/>
            </a:rPr>
            <a:t>TPS</a:t>
          </a:r>
          <a:r>
            <a:rPr lang="vi-VN" sz="1800" b="1" dirty="0">
              <a:latin typeface="Calibri" pitchFamily="34" charset="0"/>
            </a:rPr>
            <a:t> </a:t>
          </a:r>
          <a:endParaRPr lang="en-US" sz="1800" b="1" dirty="0">
            <a:latin typeface="Calibri" pitchFamily="34" charset="0"/>
          </a:endParaRPr>
        </a:p>
      </dgm:t>
    </dgm:pt>
    <dgm:pt modelId="{8CAC7FF6-F8BE-4C5E-8EAF-23FEED577D72}" type="parTrans" cxnId="{F3E0BF7A-4175-4030-8544-8678C90FD225}">
      <dgm:prSet/>
      <dgm:spPr/>
      <dgm:t>
        <a:bodyPr/>
        <a:lstStyle/>
        <a:p>
          <a:endParaRPr lang="en-US" sz="1800" b="1">
            <a:latin typeface="Calibri" pitchFamily="34" charset="0"/>
          </a:endParaRPr>
        </a:p>
      </dgm:t>
    </dgm:pt>
    <dgm:pt modelId="{FA8B3C4F-E621-4B89-A8C3-26E79ED5F843}" type="sibTrans" cxnId="{F3E0BF7A-4175-4030-8544-8678C90FD225}">
      <dgm:prSet/>
      <dgm:spPr/>
      <dgm:t>
        <a:bodyPr/>
        <a:lstStyle/>
        <a:p>
          <a:endParaRPr lang="en-US" sz="1800" b="1">
            <a:latin typeface="Calibri" pitchFamily="34" charset="0"/>
          </a:endParaRPr>
        </a:p>
      </dgm:t>
    </dgm:pt>
    <dgm:pt modelId="{F29BF1A1-5C7E-4927-8941-C1F5FB1A3CE6}" type="pres">
      <dgm:prSet presAssocID="{BCD743D6-6DB4-4D2F-927C-47F7A4DF69BD}" presName="compositeShape" presStyleCnt="0">
        <dgm:presLayoutVars>
          <dgm:dir/>
          <dgm:resizeHandles/>
        </dgm:presLayoutVars>
      </dgm:prSet>
      <dgm:spPr/>
      <dgm:t>
        <a:bodyPr/>
        <a:lstStyle/>
        <a:p>
          <a:endParaRPr lang="en-US"/>
        </a:p>
      </dgm:t>
    </dgm:pt>
    <dgm:pt modelId="{B29519C3-9CC2-44EB-9E5E-B25CF05A7548}" type="pres">
      <dgm:prSet presAssocID="{BCD743D6-6DB4-4D2F-927C-47F7A4DF69BD}" presName="pyramid" presStyleLbl="node1" presStyleIdx="0" presStyleCnt="1" custScaleX="71207" custLinFactNeighborX="-8757" custLinFactNeighborY="281"/>
      <dgm:spPr/>
    </dgm:pt>
    <dgm:pt modelId="{9781A0DE-1BD0-4D26-8A61-C6BBF355BD06}" type="pres">
      <dgm:prSet presAssocID="{BCD743D6-6DB4-4D2F-927C-47F7A4DF69BD}" presName="theList" presStyleCnt="0"/>
      <dgm:spPr/>
    </dgm:pt>
    <dgm:pt modelId="{1D99F494-E0FA-4392-9D9F-6AD89AE1EC55}" type="pres">
      <dgm:prSet presAssocID="{696A3E7C-2D42-4BF1-BBE1-007FF62B9EDE}" presName="aNode" presStyleLbl="fgAcc1" presStyleIdx="0" presStyleCnt="3" custScaleX="176376" custLinFactY="-8884" custLinFactNeighborX="17322" custLinFactNeighborY="-100000">
        <dgm:presLayoutVars>
          <dgm:bulletEnabled val="1"/>
        </dgm:presLayoutVars>
      </dgm:prSet>
      <dgm:spPr/>
      <dgm:t>
        <a:bodyPr/>
        <a:lstStyle/>
        <a:p>
          <a:endParaRPr lang="en-US"/>
        </a:p>
      </dgm:t>
    </dgm:pt>
    <dgm:pt modelId="{AEF76491-085B-43BE-A3F4-82AEC2C34A7A}" type="pres">
      <dgm:prSet presAssocID="{696A3E7C-2D42-4BF1-BBE1-007FF62B9EDE}" presName="aSpace" presStyleCnt="0"/>
      <dgm:spPr/>
    </dgm:pt>
    <dgm:pt modelId="{0795EB33-E271-404D-BE0B-412E9F0AB3BE}" type="pres">
      <dgm:prSet presAssocID="{BD6815D0-53ED-4952-8C1D-CB3ABC7F3E60}" presName="aNode" presStyleLbl="fgAcc1" presStyleIdx="1" presStyleCnt="3" custScaleX="180949" custScaleY="154293" custLinFactY="15115" custLinFactNeighborX="13472" custLinFactNeighborY="100000">
        <dgm:presLayoutVars>
          <dgm:bulletEnabled val="1"/>
        </dgm:presLayoutVars>
      </dgm:prSet>
      <dgm:spPr/>
      <dgm:t>
        <a:bodyPr/>
        <a:lstStyle/>
        <a:p>
          <a:endParaRPr lang="en-US"/>
        </a:p>
      </dgm:t>
    </dgm:pt>
    <dgm:pt modelId="{49B68D61-306D-4E1E-AF25-3A511EF131A2}" type="pres">
      <dgm:prSet presAssocID="{BD6815D0-53ED-4952-8C1D-CB3ABC7F3E60}" presName="aSpace" presStyleCnt="0"/>
      <dgm:spPr/>
    </dgm:pt>
    <dgm:pt modelId="{EA99E854-C06B-4998-A384-667DDD57A6C7}" type="pres">
      <dgm:prSet presAssocID="{41A93E4F-38D7-4CFF-8CB5-0B62607E99BF}" presName="aNode" presStyleLbl="fgAcc1" presStyleIdx="2" presStyleCnt="3" custScaleX="176688" custScaleY="130141" custLinFactY="40356" custLinFactNeighborX="8981" custLinFactNeighborY="100000">
        <dgm:presLayoutVars>
          <dgm:bulletEnabled val="1"/>
        </dgm:presLayoutVars>
      </dgm:prSet>
      <dgm:spPr/>
      <dgm:t>
        <a:bodyPr/>
        <a:lstStyle/>
        <a:p>
          <a:endParaRPr lang="en-US"/>
        </a:p>
      </dgm:t>
    </dgm:pt>
    <dgm:pt modelId="{153BFF66-8407-4B9F-9BB1-72CD2EFC192B}" type="pres">
      <dgm:prSet presAssocID="{41A93E4F-38D7-4CFF-8CB5-0B62607E99BF}" presName="aSpace" presStyleCnt="0"/>
      <dgm:spPr/>
    </dgm:pt>
  </dgm:ptLst>
  <dgm:cxnLst>
    <dgm:cxn modelId="{CFB86813-4392-4917-BC1C-A205DE846047}" srcId="{BCD743D6-6DB4-4D2F-927C-47F7A4DF69BD}" destId="{696A3E7C-2D42-4BF1-BBE1-007FF62B9EDE}" srcOrd="0" destOrd="0" parTransId="{2F709897-BF5E-4666-AFF0-D65C17F9E3B7}" sibTransId="{0C12679E-68EC-4478-8F80-636B2A20581F}"/>
    <dgm:cxn modelId="{9AE10021-9426-5943-8F50-3D8934B9F865}" type="presOf" srcId="{696A3E7C-2D42-4BF1-BBE1-007FF62B9EDE}" destId="{1D99F494-E0FA-4392-9D9F-6AD89AE1EC55}" srcOrd="0" destOrd="0" presId="urn:microsoft.com/office/officeart/2005/8/layout/pyramid2"/>
    <dgm:cxn modelId="{E2DF52B8-11A6-1B49-9A0E-DD80F4423595}" type="presOf" srcId="{41A93E4F-38D7-4CFF-8CB5-0B62607E99BF}" destId="{EA99E854-C06B-4998-A384-667DDD57A6C7}" srcOrd="0" destOrd="0" presId="urn:microsoft.com/office/officeart/2005/8/layout/pyramid2"/>
    <dgm:cxn modelId="{6B31DC64-4C74-324D-B6B7-8D21F84A8098}" type="presOf" srcId="{BCD743D6-6DB4-4D2F-927C-47F7A4DF69BD}" destId="{F29BF1A1-5C7E-4927-8941-C1F5FB1A3CE6}" srcOrd="0" destOrd="0" presId="urn:microsoft.com/office/officeart/2005/8/layout/pyramid2"/>
    <dgm:cxn modelId="{2F919B22-9FA4-8B40-8A0D-70390EC7BDEB}" type="presOf" srcId="{BD6815D0-53ED-4952-8C1D-CB3ABC7F3E60}" destId="{0795EB33-E271-404D-BE0B-412E9F0AB3BE}" srcOrd="0" destOrd="0" presId="urn:microsoft.com/office/officeart/2005/8/layout/pyramid2"/>
    <dgm:cxn modelId="{F3E0BF7A-4175-4030-8544-8678C90FD225}" srcId="{BCD743D6-6DB4-4D2F-927C-47F7A4DF69BD}" destId="{41A93E4F-38D7-4CFF-8CB5-0B62607E99BF}" srcOrd="2" destOrd="0" parTransId="{8CAC7FF6-F8BE-4C5E-8EAF-23FEED577D72}" sibTransId="{FA8B3C4F-E621-4B89-A8C3-26E79ED5F843}"/>
    <dgm:cxn modelId="{0924AFE5-F28A-4476-B0D2-909DA375CAF9}" srcId="{BCD743D6-6DB4-4D2F-927C-47F7A4DF69BD}" destId="{BD6815D0-53ED-4952-8C1D-CB3ABC7F3E60}" srcOrd="1" destOrd="0" parTransId="{89D7C1C8-AAF6-4964-BBA9-7298C9B4B440}" sibTransId="{8407DAD1-F666-4833-B21E-50FC2C7763C2}"/>
    <dgm:cxn modelId="{C29FD672-0198-9749-B3B1-55030FF949AB}" type="presParOf" srcId="{F29BF1A1-5C7E-4927-8941-C1F5FB1A3CE6}" destId="{B29519C3-9CC2-44EB-9E5E-B25CF05A7548}" srcOrd="0" destOrd="0" presId="urn:microsoft.com/office/officeart/2005/8/layout/pyramid2"/>
    <dgm:cxn modelId="{2D12DEC7-B954-5440-BD4D-A745BB503AA7}" type="presParOf" srcId="{F29BF1A1-5C7E-4927-8941-C1F5FB1A3CE6}" destId="{9781A0DE-1BD0-4D26-8A61-C6BBF355BD06}" srcOrd="1" destOrd="0" presId="urn:microsoft.com/office/officeart/2005/8/layout/pyramid2"/>
    <dgm:cxn modelId="{8863584E-843C-D449-8C48-8BCE647C3BE8}" type="presParOf" srcId="{9781A0DE-1BD0-4D26-8A61-C6BBF355BD06}" destId="{1D99F494-E0FA-4392-9D9F-6AD89AE1EC55}" srcOrd="0" destOrd="0" presId="urn:microsoft.com/office/officeart/2005/8/layout/pyramid2"/>
    <dgm:cxn modelId="{20A2E63D-0580-9C46-9498-F59BF7615FFF}" type="presParOf" srcId="{9781A0DE-1BD0-4D26-8A61-C6BBF355BD06}" destId="{AEF76491-085B-43BE-A3F4-82AEC2C34A7A}" srcOrd="1" destOrd="0" presId="urn:microsoft.com/office/officeart/2005/8/layout/pyramid2"/>
    <dgm:cxn modelId="{98A6AD33-A665-4245-B1B5-3CFEB184B30F}" type="presParOf" srcId="{9781A0DE-1BD0-4D26-8A61-C6BBF355BD06}" destId="{0795EB33-E271-404D-BE0B-412E9F0AB3BE}" srcOrd="2" destOrd="0" presId="urn:microsoft.com/office/officeart/2005/8/layout/pyramid2"/>
    <dgm:cxn modelId="{31F627CE-18B0-9742-9F23-121F00F13F9C}" type="presParOf" srcId="{9781A0DE-1BD0-4D26-8A61-C6BBF355BD06}" destId="{49B68D61-306D-4E1E-AF25-3A511EF131A2}" srcOrd="3" destOrd="0" presId="urn:microsoft.com/office/officeart/2005/8/layout/pyramid2"/>
    <dgm:cxn modelId="{AFD618E5-935A-204F-983F-6D15E39A7F77}" type="presParOf" srcId="{9781A0DE-1BD0-4D26-8A61-C6BBF355BD06}" destId="{EA99E854-C06B-4998-A384-667DDD57A6C7}" srcOrd="4" destOrd="0" presId="urn:microsoft.com/office/officeart/2005/8/layout/pyramid2"/>
    <dgm:cxn modelId="{73323F93-603D-F749-9877-34D1F99DC4D1}" type="presParOf" srcId="{9781A0DE-1BD0-4D26-8A61-C6BBF355BD06}" destId="{153BFF66-8407-4B9F-9BB1-72CD2EFC192B}"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CD743D6-6DB4-4D2F-927C-47F7A4DF69BD}" type="doc">
      <dgm:prSet loTypeId="urn:microsoft.com/office/officeart/2005/8/layout/pyramid2" loCatId="pyramid" qsTypeId="urn:microsoft.com/office/officeart/2005/8/quickstyle/simple1" qsCatId="simple" csTypeId="urn:microsoft.com/office/officeart/2005/8/colors/accent3_2" csCatId="accent3" phldr="1"/>
      <dgm:spPr/>
      <dgm:t>
        <a:bodyPr/>
        <a:lstStyle/>
        <a:p>
          <a:endParaRPr lang="en-US"/>
        </a:p>
      </dgm:t>
    </dgm:pt>
    <dgm:pt modelId="{696A3E7C-2D42-4BF1-BBE1-007FF62B9EDE}">
      <dgm:prSet custT="1"/>
      <dgm:spPr/>
      <dgm:t>
        <a:bodyPr/>
        <a:lstStyle/>
        <a:p>
          <a:pPr rtl="0"/>
          <a:r>
            <a:rPr lang="en-US" sz="1800" b="1" dirty="0">
              <a:latin typeface="Calibri" pitchFamily="34" charset="0"/>
            </a:rPr>
            <a:t>C</a:t>
          </a:r>
          <a:r>
            <a:rPr lang="vi-VN" sz="1800" b="1" dirty="0">
              <a:latin typeface="Calibri" pitchFamily="34" charset="0"/>
            </a:rPr>
            <a:t>ấp chiến lược</a:t>
          </a:r>
          <a:r>
            <a:rPr lang="en-US" sz="1800" b="1" dirty="0">
              <a:latin typeface="Calibri" pitchFamily="34" charset="0"/>
            </a:rPr>
            <a:t> ESS</a:t>
          </a:r>
        </a:p>
      </dgm:t>
    </dgm:pt>
    <dgm:pt modelId="{2F709897-BF5E-4666-AFF0-D65C17F9E3B7}" type="parTrans" cxnId="{CFB86813-4392-4917-BC1C-A205DE846047}">
      <dgm:prSet/>
      <dgm:spPr/>
      <dgm:t>
        <a:bodyPr/>
        <a:lstStyle/>
        <a:p>
          <a:endParaRPr lang="en-US" sz="1800" b="1">
            <a:latin typeface="Calibri" pitchFamily="34" charset="0"/>
          </a:endParaRPr>
        </a:p>
      </dgm:t>
    </dgm:pt>
    <dgm:pt modelId="{0C12679E-68EC-4478-8F80-636B2A20581F}" type="sibTrans" cxnId="{CFB86813-4392-4917-BC1C-A205DE846047}">
      <dgm:prSet/>
      <dgm:spPr/>
      <dgm:t>
        <a:bodyPr/>
        <a:lstStyle/>
        <a:p>
          <a:endParaRPr lang="en-US" sz="1800" b="1">
            <a:latin typeface="Calibri" pitchFamily="34" charset="0"/>
          </a:endParaRPr>
        </a:p>
      </dgm:t>
    </dgm:pt>
    <dgm:pt modelId="{BD6815D0-53ED-4952-8C1D-CB3ABC7F3E60}">
      <dgm:prSet custT="1"/>
      <dgm:spPr/>
      <dgm:t>
        <a:bodyPr/>
        <a:lstStyle/>
        <a:p>
          <a:pPr rtl="0"/>
          <a:r>
            <a:rPr lang="en-US" sz="1800" b="1" dirty="0">
              <a:latin typeface="Calibri" pitchFamily="34" charset="0"/>
            </a:rPr>
            <a:t>C</a:t>
          </a:r>
          <a:r>
            <a:rPr lang="vi-VN" sz="1800" b="1" dirty="0">
              <a:latin typeface="Calibri" pitchFamily="34" charset="0"/>
            </a:rPr>
            <a:t>ấp chiến thuật</a:t>
          </a:r>
          <a:endParaRPr lang="en-US" sz="1800" b="1" dirty="0">
            <a:latin typeface="Calibri" pitchFamily="34" charset="0"/>
          </a:endParaRPr>
        </a:p>
        <a:p>
          <a:pPr rtl="0"/>
          <a:r>
            <a:rPr lang="en-US" sz="1800" b="1" dirty="0">
              <a:latin typeface="Calibri" pitchFamily="34" charset="0"/>
            </a:rPr>
            <a:t>MIS, DSS</a:t>
          </a:r>
        </a:p>
      </dgm:t>
    </dgm:pt>
    <dgm:pt modelId="{89D7C1C8-AAF6-4964-BBA9-7298C9B4B440}" type="parTrans" cxnId="{0924AFE5-F28A-4476-B0D2-909DA375CAF9}">
      <dgm:prSet/>
      <dgm:spPr/>
      <dgm:t>
        <a:bodyPr/>
        <a:lstStyle/>
        <a:p>
          <a:endParaRPr lang="en-US" sz="1800" b="1">
            <a:latin typeface="Calibri" pitchFamily="34" charset="0"/>
          </a:endParaRPr>
        </a:p>
      </dgm:t>
    </dgm:pt>
    <dgm:pt modelId="{8407DAD1-F666-4833-B21E-50FC2C7763C2}" type="sibTrans" cxnId="{0924AFE5-F28A-4476-B0D2-909DA375CAF9}">
      <dgm:prSet/>
      <dgm:spPr/>
      <dgm:t>
        <a:bodyPr/>
        <a:lstStyle/>
        <a:p>
          <a:endParaRPr lang="en-US" sz="1800" b="1">
            <a:latin typeface="Calibri" pitchFamily="34" charset="0"/>
          </a:endParaRPr>
        </a:p>
      </dgm:t>
    </dgm:pt>
    <dgm:pt modelId="{41A93E4F-38D7-4CFF-8CB5-0B62607E99BF}">
      <dgm:prSet custT="1"/>
      <dgm:spPr/>
      <dgm:t>
        <a:bodyPr/>
        <a:lstStyle/>
        <a:p>
          <a:pPr rtl="0"/>
          <a:r>
            <a:rPr lang="en-US" sz="1800" b="1" dirty="0">
              <a:latin typeface="Calibri" pitchFamily="34" charset="0"/>
            </a:rPr>
            <a:t>C</a:t>
          </a:r>
          <a:r>
            <a:rPr lang="vi-VN" sz="1800" b="1" dirty="0">
              <a:latin typeface="Calibri" pitchFamily="34" charset="0"/>
            </a:rPr>
            <a:t>ấp tác nghiệp</a:t>
          </a:r>
          <a:endParaRPr lang="en-US" sz="1800" b="1" dirty="0">
            <a:latin typeface="Calibri" pitchFamily="34" charset="0"/>
          </a:endParaRPr>
        </a:p>
        <a:p>
          <a:pPr rtl="0"/>
          <a:r>
            <a:rPr lang="en-US" sz="1800" b="1" dirty="0">
              <a:latin typeface="Calibri" pitchFamily="34" charset="0"/>
            </a:rPr>
            <a:t>TPS</a:t>
          </a:r>
          <a:r>
            <a:rPr lang="vi-VN" sz="1800" b="1" dirty="0">
              <a:latin typeface="Calibri" pitchFamily="34" charset="0"/>
            </a:rPr>
            <a:t> </a:t>
          </a:r>
          <a:endParaRPr lang="en-US" sz="1800" b="1" dirty="0">
            <a:latin typeface="Calibri" pitchFamily="34" charset="0"/>
          </a:endParaRPr>
        </a:p>
      </dgm:t>
    </dgm:pt>
    <dgm:pt modelId="{8CAC7FF6-F8BE-4C5E-8EAF-23FEED577D72}" type="parTrans" cxnId="{F3E0BF7A-4175-4030-8544-8678C90FD225}">
      <dgm:prSet/>
      <dgm:spPr/>
      <dgm:t>
        <a:bodyPr/>
        <a:lstStyle/>
        <a:p>
          <a:endParaRPr lang="en-US" sz="1800" b="1">
            <a:latin typeface="Calibri" pitchFamily="34" charset="0"/>
          </a:endParaRPr>
        </a:p>
      </dgm:t>
    </dgm:pt>
    <dgm:pt modelId="{FA8B3C4F-E621-4B89-A8C3-26E79ED5F843}" type="sibTrans" cxnId="{F3E0BF7A-4175-4030-8544-8678C90FD225}">
      <dgm:prSet/>
      <dgm:spPr/>
      <dgm:t>
        <a:bodyPr/>
        <a:lstStyle/>
        <a:p>
          <a:endParaRPr lang="en-US" sz="1800" b="1">
            <a:latin typeface="Calibri" pitchFamily="34" charset="0"/>
          </a:endParaRPr>
        </a:p>
      </dgm:t>
    </dgm:pt>
    <dgm:pt modelId="{F29BF1A1-5C7E-4927-8941-C1F5FB1A3CE6}" type="pres">
      <dgm:prSet presAssocID="{BCD743D6-6DB4-4D2F-927C-47F7A4DF69BD}" presName="compositeShape" presStyleCnt="0">
        <dgm:presLayoutVars>
          <dgm:dir/>
          <dgm:resizeHandles/>
        </dgm:presLayoutVars>
      </dgm:prSet>
      <dgm:spPr/>
      <dgm:t>
        <a:bodyPr/>
        <a:lstStyle/>
        <a:p>
          <a:endParaRPr lang="en-US"/>
        </a:p>
      </dgm:t>
    </dgm:pt>
    <dgm:pt modelId="{B29519C3-9CC2-44EB-9E5E-B25CF05A7548}" type="pres">
      <dgm:prSet presAssocID="{BCD743D6-6DB4-4D2F-927C-47F7A4DF69BD}" presName="pyramid" presStyleLbl="node1" presStyleIdx="0" presStyleCnt="1" custScaleX="71207" custLinFactNeighborX="-8757" custLinFactNeighborY="281"/>
      <dgm:spPr/>
    </dgm:pt>
    <dgm:pt modelId="{9781A0DE-1BD0-4D26-8A61-C6BBF355BD06}" type="pres">
      <dgm:prSet presAssocID="{BCD743D6-6DB4-4D2F-927C-47F7A4DF69BD}" presName="theList" presStyleCnt="0"/>
      <dgm:spPr/>
    </dgm:pt>
    <dgm:pt modelId="{1D99F494-E0FA-4392-9D9F-6AD89AE1EC55}" type="pres">
      <dgm:prSet presAssocID="{696A3E7C-2D42-4BF1-BBE1-007FF62B9EDE}" presName="aNode" presStyleLbl="fgAcc1" presStyleIdx="0" presStyleCnt="3" custScaleX="176376" custLinFactY="-23089" custLinFactNeighborX="17322" custLinFactNeighborY="-100000">
        <dgm:presLayoutVars>
          <dgm:bulletEnabled val="1"/>
        </dgm:presLayoutVars>
      </dgm:prSet>
      <dgm:spPr/>
      <dgm:t>
        <a:bodyPr/>
        <a:lstStyle/>
        <a:p>
          <a:endParaRPr lang="en-US"/>
        </a:p>
      </dgm:t>
    </dgm:pt>
    <dgm:pt modelId="{AEF76491-085B-43BE-A3F4-82AEC2C34A7A}" type="pres">
      <dgm:prSet presAssocID="{696A3E7C-2D42-4BF1-BBE1-007FF62B9EDE}" presName="aSpace" presStyleCnt="0"/>
      <dgm:spPr/>
    </dgm:pt>
    <dgm:pt modelId="{0795EB33-E271-404D-BE0B-412E9F0AB3BE}" type="pres">
      <dgm:prSet presAssocID="{BD6815D0-53ED-4952-8C1D-CB3ABC7F3E60}" presName="aNode" presStyleLbl="fgAcc1" presStyleIdx="1" presStyleCnt="3" custScaleX="180949" custScaleY="154293" custLinFactNeighborX="13472" custLinFactNeighborY="-80192">
        <dgm:presLayoutVars>
          <dgm:bulletEnabled val="1"/>
        </dgm:presLayoutVars>
      </dgm:prSet>
      <dgm:spPr/>
      <dgm:t>
        <a:bodyPr/>
        <a:lstStyle/>
        <a:p>
          <a:endParaRPr lang="en-US"/>
        </a:p>
      </dgm:t>
    </dgm:pt>
    <dgm:pt modelId="{49B68D61-306D-4E1E-AF25-3A511EF131A2}" type="pres">
      <dgm:prSet presAssocID="{BD6815D0-53ED-4952-8C1D-CB3ABC7F3E60}" presName="aSpace" presStyleCnt="0"/>
      <dgm:spPr/>
    </dgm:pt>
    <dgm:pt modelId="{EA99E854-C06B-4998-A384-667DDD57A6C7}" type="pres">
      <dgm:prSet presAssocID="{41A93E4F-38D7-4CFF-8CB5-0B62607E99BF}" presName="aNode" presStyleLbl="fgAcc1" presStyleIdx="2" presStyleCnt="3" custScaleX="176688" custScaleY="130141" custLinFactY="22935" custLinFactNeighborX="12436" custLinFactNeighborY="100000">
        <dgm:presLayoutVars>
          <dgm:bulletEnabled val="1"/>
        </dgm:presLayoutVars>
      </dgm:prSet>
      <dgm:spPr/>
      <dgm:t>
        <a:bodyPr/>
        <a:lstStyle/>
        <a:p>
          <a:endParaRPr lang="en-US"/>
        </a:p>
      </dgm:t>
    </dgm:pt>
    <dgm:pt modelId="{153BFF66-8407-4B9F-9BB1-72CD2EFC192B}" type="pres">
      <dgm:prSet presAssocID="{41A93E4F-38D7-4CFF-8CB5-0B62607E99BF}" presName="aSpace" presStyleCnt="0"/>
      <dgm:spPr/>
    </dgm:pt>
  </dgm:ptLst>
  <dgm:cxnLst>
    <dgm:cxn modelId="{CFB86813-4392-4917-BC1C-A205DE846047}" srcId="{BCD743D6-6DB4-4D2F-927C-47F7A4DF69BD}" destId="{696A3E7C-2D42-4BF1-BBE1-007FF62B9EDE}" srcOrd="0" destOrd="0" parTransId="{2F709897-BF5E-4666-AFF0-D65C17F9E3B7}" sibTransId="{0C12679E-68EC-4478-8F80-636B2A20581F}"/>
    <dgm:cxn modelId="{9AE10021-9426-5943-8F50-3D8934B9F865}" type="presOf" srcId="{696A3E7C-2D42-4BF1-BBE1-007FF62B9EDE}" destId="{1D99F494-E0FA-4392-9D9F-6AD89AE1EC55}" srcOrd="0" destOrd="0" presId="urn:microsoft.com/office/officeart/2005/8/layout/pyramid2"/>
    <dgm:cxn modelId="{E2DF52B8-11A6-1B49-9A0E-DD80F4423595}" type="presOf" srcId="{41A93E4F-38D7-4CFF-8CB5-0B62607E99BF}" destId="{EA99E854-C06B-4998-A384-667DDD57A6C7}" srcOrd="0" destOrd="0" presId="urn:microsoft.com/office/officeart/2005/8/layout/pyramid2"/>
    <dgm:cxn modelId="{6B31DC64-4C74-324D-B6B7-8D21F84A8098}" type="presOf" srcId="{BCD743D6-6DB4-4D2F-927C-47F7A4DF69BD}" destId="{F29BF1A1-5C7E-4927-8941-C1F5FB1A3CE6}" srcOrd="0" destOrd="0" presId="urn:microsoft.com/office/officeart/2005/8/layout/pyramid2"/>
    <dgm:cxn modelId="{2F919B22-9FA4-8B40-8A0D-70390EC7BDEB}" type="presOf" srcId="{BD6815D0-53ED-4952-8C1D-CB3ABC7F3E60}" destId="{0795EB33-E271-404D-BE0B-412E9F0AB3BE}" srcOrd="0" destOrd="0" presId="urn:microsoft.com/office/officeart/2005/8/layout/pyramid2"/>
    <dgm:cxn modelId="{F3E0BF7A-4175-4030-8544-8678C90FD225}" srcId="{BCD743D6-6DB4-4D2F-927C-47F7A4DF69BD}" destId="{41A93E4F-38D7-4CFF-8CB5-0B62607E99BF}" srcOrd="2" destOrd="0" parTransId="{8CAC7FF6-F8BE-4C5E-8EAF-23FEED577D72}" sibTransId="{FA8B3C4F-E621-4B89-A8C3-26E79ED5F843}"/>
    <dgm:cxn modelId="{0924AFE5-F28A-4476-B0D2-909DA375CAF9}" srcId="{BCD743D6-6DB4-4D2F-927C-47F7A4DF69BD}" destId="{BD6815D0-53ED-4952-8C1D-CB3ABC7F3E60}" srcOrd="1" destOrd="0" parTransId="{89D7C1C8-AAF6-4964-BBA9-7298C9B4B440}" sibTransId="{8407DAD1-F666-4833-B21E-50FC2C7763C2}"/>
    <dgm:cxn modelId="{C29FD672-0198-9749-B3B1-55030FF949AB}" type="presParOf" srcId="{F29BF1A1-5C7E-4927-8941-C1F5FB1A3CE6}" destId="{B29519C3-9CC2-44EB-9E5E-B25CF05A7548}" srcOrd="0" destOrd="0" presId="urn:microsoft.com/office/officeart/2005/8/layout/pyramid2"/>
    <dgm:cxn modelId="{2D12DEC7-B954-5440-BD4D-A745BB503AA7}" type="presParOf" srcId="{F29BF1A1-5C7E-4927-8941-C1F5FB1A3CE6}" destId="{9781A0DE-1BD0-4D26-8A61-C6BBF355BD06}" srcOrd="1" destOrd="0" presId="urn:microsoft.com/office/officeart/2005/8/layout/pyramid2"/>
    <dgm:cxn modelId="{8863584E-843C-D449-8C48-8BCE647C3BE8}" type="presParOf" srcId="{9781A0DE-1BD0-4D26-8A61-C6BBF355BD06}" destId="{1D99F494-E0FA-4392-9D9F-6AD89AE1EC55}" srcOrd="0" destOrd="0" presId="urn:microsoft.com/office/officeart/2005/8/layout/pyramid2"/>
    <dgm:cxn modelId="{20A2E63D-0580-9C46-9498-F59BF7615FFF}" type="presParOf" srcId="{9781A0DE-1BD0-4D26-8A61-C6BBF355BD06}" destId="{AEF76491-085B-43BE-A3F4-82AEC2C34A7A}" srcOrd="1" destOrd="0" presId="urn:microsoft.com/office/officeart/2005/8/layout/pyramid2"/>
    <dgm:cxn modelId="{98A6AD33-A665-4245-B1B5-3CFEB184B30F}" type="presParOf" srcId="{9781A0DE-1BD0-4D26-8A61-C6BBF355BD06}" destId="{0795EB33-E271-404D-BE0B-412E9F0AB3BE}" srcOrd="2" destOrd="0" presId="urn:microsoft.com/office/officeart/2005/8/layout/pyramid2"/>
    <dgm:cxn modelId="{31F627CE-18B0-9742-9F23-121F00F13F9C}" type="presParOf" srcId="{9781A0DE-1BD0-4D26-8A61-C6BBF355BD06}" destId="{49B68D61-306D-4E1E-AF25-3A511EF131A2}" srcOrd="3" destOrd="0" presId="urn:microsoft.com/office/officeart/2005/8/layout/pyramid2"/>
    <dgm:cxn modelId="{AFD618E5-935A-204F-983F-6D15E39A7F77}" type="presParOf" srcId="{9781A0DE-1BD0-4D26-8A61-C6BBF355BD06}" destId="{EA99E854-C06B-4998-A384-667DDD57A6C7}" srcOrd="4" destOrd="0" presId="urn:microsoft.com/office/officeart/2005/8/layout/pyramid2"/>
    <dgm:cxn modelId="{73323F93-603D-F749-9877-34D1F99DC4D1}" type="presParOf" srcId="{9781A0DE-1BD0-4D26-8A61-C6BBF355BD06}" destId="{153BFF66-8407-4B9F-9BB1-72CD2EFC192B}"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CD743D6-6DB4-4D2F-927C-47F7A4DF69BD}" type="doc">
      <dgm:prSet loTypeId="urn:microsoft.com/office/officeart/2005/8/layout/pyramid2" loCatId="pyramid" qsTypeId="urn:microsoft.com/office/officeart/2005/8/quickstyle/simple1" qsCatId="simple" csTypeId="urn:microsoft.com/office/officeart/2005/8/colors/accent3_2" csCatId="accent3" phldr="1"/>
      <dgm:spPr/>
      <dgm:t>
        <a:bodyPr/>
        <a:lstStyle/>
        <a:p>
          <a:endParaRPr lang="en-US"/>
        </a:p>
      </dgm:t>
    </dgm:pt>
    <dgm:pt modelId="{696A3E7C-2D42-4BF1-BBE1-007FF62B9EDE}">
      <dgm:prSet custT="1"/>
      <dgm:spPr/>
      <dgm:t>
        <a:bodyPr/>
        <a:lstStyle/>
        <a:p>
          <a:pPr rtl="0"/>
          <a:r>
            <a:rPr lang="en-US" sz="1800" b="1" dirty="0">
              <a:latin typeface="Calibri" pitchFamily="34" charset="0"/>
            </a:rPr>
            <a:t>C</a:t>
          </a:r>
          <a:r>
            <a:rPr lang="vi-VN" sz="1800" b="1" dirty="0">
              <a:latin typeface="Calibri" pitchFamily="34" charset="0"/>
            </a:rPr>
            <a:t>ấp chiến lược</a:t>
          </a:r>
          <a:r>
            <a:rPr lang="en-US" sz="1800" b="1" dirty="0">
              <a:latin typeface="Calibri" pitchFamily="34" charset="0"/>
            </a:rPr>
            <a:t> ESS</a:t>
          </a:r>
        </a:p>
      </dgm:t>
    </dgm:pt>
    <dgm:pt modelId="{2F709897-BF5E-4666-AFF0-D65C17F9E3B7}" type="parTrans" cxnId="{CFB86813-4392-4917-BC1C-A205DE846047}">
      <dgm:prSet/>
      <dgm:spPr/>
      <dgm:t>
        <a:bodyPr/>
        <a:lstStyle/>
        <a:p>
          <a:endParaRPr lang="en-US" sz="1800" b="1">
            <a:latin typeface="Calibri" pitchFamily="34" charset="0"/>
          </a:endParaRPr>
        </a:p>
      </dgm:t>
    </dgm:pt>
    <dgm:pt modelId="{0C12679E-68EC-4478-8F80-636B2A20581F}" type="sibTrans" cxnId="{CFB86813-4392-4917-BC1C-A205DE846047}">
      <dgm:prSet/>
      <dgm:spPr/>
      <dgm:t>
        <a:bodyPr/>
        <a:lstStyle/>
        <a:p>
          <a:endParaRPr lang="en-US" sz="1800" b="1">
            <a:latin typeface="Calibri" pitchFamily="34" charset="0"/>
          </a:endParaRPr>
        </a:p>
      </dgm:t>
    </dgm:pt>
    <dgm:pt modelId="{BD6815D0-53ED-4952-8C1D-CB3ABC7F3E60}">
      <dgm:prSet custT="1"/>
      <dgm:spPr/>
      <dgm:t>
        <a:bodyPr/>
        <a:lstStyle/>
        <a:p>
          <a:pPr rtl="0"/>
          <a:r>
            <a:rPr lang="en-US" sz="1800" b="1" dirty="0">
              <a:latin typeface="Calibri" pitchFamily="34" charset="0"/>
            </a:rPr>
            <a:t>C</a:t>
          </a:r>
          <a:r>
            <a:rPr lang="vi-VN" sz="1800" b="1" dirty="0">
              <a:latin typeface="Calibri" pitchFamily="34" charset="0"/>
            </a:rPr>
            <a:t>ấp chiến thuật</a:t>
          </a:r>
          <a:endParaRPr lang="en-US" sz="1800" b="1" dirty="0">
            <a:latin typeface="Calibri" pitchFamily="34" charset="0"/>
          </a:endParaRPr>
        </a:p>
        <a:p>
          <a:pPr rtl="0"/>
          <a:r>
            <a:rPr lang="en-US" sz="1800" b="1" dirty="0">
              <a:latin typeface="Calibri" pitchFamily="34" charset="0"/>
            </a:rPr>
            <a:t>MIS, DSS</a:t>
          </a:r>
        </a:p>
      </dgm:t>
    </dgm:pt>
    <dgm:pt modelId="{89D7C1C8-AAF6-4964-BBA9-7298C9B4B440}" type="parTrans" cxnId="{0924AFE5-F28A-4476-B0D2-909DA375CAF9}">
      <dgm:prSet/>
      <dgm:spPr/>
      <dgm:t>
        <a:bodyPr/>
        <a:lstStyle/>
        <a:p>
          <a:endParaRPr lang="en-US" sz="1800" b="1">
            <a:latin typeface="Calibri" pitchFamily="34" charset="0"/>
          </a:endParaRPr>
        </a:p>
      </dgm:t>
    </dgm:pt>
    <dgm:pt modelId="{8407DAD1-F666-4833-B21E-50FC2C7763C2}" type="sibTrans" cxnId="{0924AFE5-F28A-4476-B0D2-909DA375CAF9}">
      <dgm:prSet/>
      <dgm:spPr/>
      <dgm:t>
        <a:bodyPr/>
        <a:lstStyle/>
        <a:p>
          <a:endParaRPr lang="en-US" sz="1800" b="1">
            <a:latin typeface="Calibri" pitchFamily="34" charset="0"/>
          </a:endParaRPr>
        </a:p>
      </dgm:t>
    </dgm:pt>
    <dgm:pt modelId="{41A93E4F-38D7-4CFF-8CB5-0B62607E99BF}">
      <dgm:prSet custT="1"/>
      <dgm:spPr/>
      <dgm:t>
        <a:bodyPr/>
        <a:lstStyle/>
        <a:p>
          <a:pPr rtl="0"/>
          <a:r>
            <a:rPr lang="en-US" sz="1800" b="1" dirty="0">
              <a:latin typeface="Calibri" pitchFamily="34" charset="0"/>
            </a:rPr>
            <a:t>C</a:t>
          </a:r>
          <a:r>
            <a:rPr lang="vi-VN" sz="1800" b="1" dirty="0">
              <a:latin typeface="Calibri" pitchFamily="34" charset="0"/>
            </a:rPr>
            <a:t>ấp tác nghiệp</a:t>
          </a:r>
          <a:endParaRPr lang="en-US" sz="1800" b="1" dirty="0">
            <a:latin typeface="Calibri" pitchFamily="34" charset="0"/>
          </a:endParaRPr>
        </a:p>
        <a:p>
          <a:pPr rtl="0"/>
          <a:r>
            <a:rPr lang="en-US" sz="1800" b="1" dirty="0">
              <a:latin typeface="Calibri" pitchFamily="34" charset="0"/>
            </a:rPr>
            <a:t>TPS</a:t>
          </a:r>
          <a:r>
            <a:rPr lang="vi-VN" sz="1800" b="1" dirty="0">
              <a:latin typeface="Calibri" pitchFamily="34" charset="0"/>
            </a:rPr>
            <a:t> </a:t>
          </a:r>
          <a:endParaRPr lang="en-US" sz="1800" b="1" dirty="0">
            <a:latin typeface="Calibri" pitchFamily="34" charset="0"/>
          </a:endParaRPr>
        </a:p>
      </dgm:t>
    </dgm:pt>
    <dgm:pt modelId="{8CAC7FF6-F8BE-4C5E-8EAF-23FEED577D72}" type="parTrans" cxnId="{F3E0BF7A-4175-4030-8544-8678C90FD225}">
      <dgm:prSet/>
      <dgm:spPr/>
      <dgm:t>
        <a:bodyPr/>
        <a:lstStyle/>
        <a:p>
          <a:endParaRPr lang="en-US" sz="1800" b="1">
            <a:latin typeface="Calibri" pitchFamily="34" charset="0"/>
          </a:endParaRPr>
        </a:p>
      </dgm:t>
    </dgm:pt>
    <dgm:pt modelId="{FA8B3C4F-E621-4B89-A8C3-26E79ED5F843}" type="sibTrans" cxnId="{F3E0BF7A-4175-4030-8544-8678C90FD225}">
      <dgm:prSet/>
      <dgm:spPr/>
      <dgm:t>
        <a:bodyPr/>
        <a:lstStyle/>
        <a:p>
          <a:endParaRPr lang="en-US" sz="1800" b="1">
            <a:latin typeface="Calibri" pitchFamily="34" charset="0"/>
          </a:endParaRPr>
        </a:p>
      </dgm:t>
    </dgm:pt>
    <dgm:pt modelId="{F29BF1A1-5C7E-4927-8941-C1F5FB1A3CE6}" type="pres">
      <dgm:prSet presAssocID="{BCD743D6-6DB4-4D2F-927C-47F7A4DF69BD}" presName="compositeShape" presStyleCnt="0">
        <dgm:presLayoutVars>
          <dgm:dir/>
          <dgm:resizeHandles/>
        </dgm:presLayoutVars>
      </dgm:prSet>
      <dgm:spPr/>
      <dgm:t>
        <a:bodyPr/>
        <a:lstStyle/>
        <a:p>
          <a:endParaRPr lang="en-US"/>
        </a:p>
      </dgm:t>
    </dgm:pt>
    <dgm:pt modelId="{B29519C3-9CC2-44EB-9E5E-B25CF05A7548}" type="pres">
      <dgm:prSet presAssocID="{BCD743D6-6DB4-4D2F-927C-47F7A4DF69BD}" presName="pyramid" presStyleLbl="node1" presStyleIdx="0" presStyleCnt="1" custScaleX="71207" custLinFactNeighborX="-8757" custLinFactNeighborY="281"/>
      <dgm:spPr/>
    </dgm:pt>
    <dgm:pt modelId="{9781A0DE-1BD0-4D26-8A61-C6BBF355BD06}" type="pres">
      <dgm:prSet presAssocID="{BCD743D6-6DB4-4D2F-927C-47F7A4DF69BD}" presName="theList" presStyleCnt="0"/>
      <dgm:spPr/>
    </dgm:pt>
    <dgm:pt modelId="{1D99F494-E0FA-4392-9D9F-6AD89AE1EC55}" type="pres">
      <dgm:prSet presAssocID="{696A3E7C-2D42-4BF1-BBE1-007FF62B9EDE}" presName="aNode" presStyleLbl="fgAcc1" presStyleIdx="0" presStyleCnt="3" custScaleX="176376" custLinFactY="-23089" custLinFactNeighborX="17322" custLinFactNeighborY="-100000">
        <dgm:presLayoutVars>
          <dgm:bulletEnabled val="1"/>
        </dgm:presLayoutVars>
      </dgm:prSet>
      <dgm:spPr/>
      <dgm:t>
        <a:bodyPr/>
        <a:lstStyle/>
        <a:p>
          <a:endParaRPr lang="en-US"/>
        </a:p>
      </dgm:t>
    </dgm:pt>
    <dgm:pt modelId="{AEF76491-085B-43BE-A3F4-82AEC2C34A7A}" type="pres">
      <dgm:prSet presAssocID="{696A3E7C-2D42-4BF1-BBE1-007FF62B9EDE}" presName="aSpace" presStyleCnt="0"/>
      <dgm:spPr/>
    </dgm:pt>
    <dgm:pt modelId="{0795EB33-E271-404D-BE0B-412E9F0AB3BE}" type="pres">
      <dgm:prSet presAssocID="{BD6815D0-53ED-4952-8C1D-CB3ABC7F3E60}" presName="aNode" presStyleLbl="fgAcc1" presStyleIdx="1" presStyleCnt="3" custScaleX="180949" custScaleY="154293" custLinFactNeighborX="13472" custLinFactNeighborY="-80192">
        <dgm:presLayoutVars>
          <dgm:bulletEnabled val="1"/>
        </dgm:presLayoutVars>
      </dgm:prSet>
      <dgm:spPr/>
      <dgm:t>
        <a:bodyPr/>
        <a:lstStyle/>
        <a:p>
          <a:endParaRPr lang="en-US"/>
        </a:p>
      </dgm:t>
    </dgm:pt>
    <dgm:pt modelId="{49B68D61-306D-4E1E-AF25-3A511EF131A2}" type="pres">
      <dgm:prSet presAssocID="{BD6815D0-53ED-4952-8C1D-CB3ABC7F3E60}" presName="aSpace" presStyleCnt="0"/>
      <dgm:spPr/>
    </dgm:pt>
    <dgm:pt modelId="{EA99E854-C06B-4998-A384-667DDD57A6C7}" type="pres">
      <dgm:prSet presAssocID="{41A93E4F-38D7-4CFF-8CB5-0B62607E99BF}" presName="aNode" presStyleLbl="fgAcc1" presStyleIdx="2" presStyleCnt="3" custScaleX="176688" custScaleY="130141" custLinFactY="22935" custLinFactNeighborX="12436" custLinFactNeighborY="100000">
        <dgm:presLayoutVars>
          <dgm:bulletEnabled val="1"/>
        </dgm:presLayoutVars>
      </dgm:prSet>
      <dgm:spPr/>
      <dgm:t>
        <a:bodyPr/>
        <a:lstStyle/>
        <a:p>
          <a:endParaRPr lang="en-US"/>
        </a:p>
      </dgm:t>
    </dgm:pt>
    <dgm:pt modelId="{153BFF66-8407-4B9F-9BB1-72CD2EFC192B}" type="pres">
      <dgm:prSet presAssocID="{41A93E4F-38D7-4CFF-8CB5-0B62607E99BF}" presName="aSpace" presStyleCnt="0"/>
      <dgm:spPr/>
    </dgm:pt>
  </dgm:ptLst>
  <dgm:cxnLst>
    <dgm:cxn modelId="{CFB86813-4392-4917-BC1C-A205DE846047}" srcId="{BCD743D6-6DB4-4D2F-927C-47F7A4DF69BD}" destId="{696A3E7C-2D42-4BF1-BBE1-007FF62B9EDE}" srcOrd="0" destOrd="0" parTransId="{2F709897-BF5E-4666-AFF0-D65C17F9E3B7}" sibTransId="{0C12679E-68EC-4478-8F80-636B2A20581F}"/>
    <dgm:cxn modelId="{9AE10021-9426-5943-8F50-3D8934B9F865}" type="presOf" srcId="{696A3E7C-2D42-4BF1-BBE1-007FF62B9EDE}" destId="{1D99F494-E0FA-4392-9D9F-6AD89AE1EC55}" srcOrd="0" destOrd="0" presId="urn:microsoft.com/office/officeart/2005/8/layout/pyramid2"/>
    <dgm:cxn modelId="{E2DF52B8-11A6-1B49-9A0E-DD80F4423595}" type="presOf" srcId="{41A93E4F-38D7-4CFF-8CB5-0B62607E99BF}" destId="{EA99E854-C06B-4998-A384-667DDD57A6C7}" srcOrd="0" destOrd="0" presId="urn:microsoft.com/office/officeart/2005/8/layout/pyramid2"/>
    <dgm:cxn modelId="{6B31DC64-4C74-324D-B6B7-8D21F84A8098}" type="presOf" srcId="{BCD743D6-6DB4-4D2F-927C-47F7A4DF69BD}" destId="{F29BF1A1-5C7E-4927-8941-C1F5FB1A3CE6}" srcOrd="0" destOrd="0" presId="urn:microsoft.com/office/officeart/2005/8/layout/pyramid2"/>
    <dgm:cxn modelId="{2F919B22-9FA4-8B40-8A0D-70390EC7BDEB}" type="presOf" srcId="{BD6815D0-53ED-4952-8C1D-CB3ABC7F3E60}" destId="{0795EB33-E271-404D-BE0B-412E9F0AB3BE}" srcOrd="0" destOrd="0" presId="urn:microsoft.com/office/officeart/2005/8/layout/pyramid2"/>
    <dgm:cxn modelId="{F3E0BF7A-4175-4030-8544-8678C90FD225}" srcId="{BCD743D6-6DB4-4D2F-927C-47F7A4DF69BD}" destId="{41A93E4F-38D7-4CFF-8CB5-0B62607E99BF}" srcOrd="2" destOrd="0" parTransId="{8CAC7FF6-F8BE-4C5E-8EAF-23FEED577D72}" sibTransId="{FA8B3C4F-E621-4B89-A8C3-26E79ED5F843}"/>
    <dgm:cxn modelId="{0924AFE5-F28A-4476-B0D2-909DA375CAF9}" srcId="{BCD743D6-6DB4-4D2F-927C-47F7A4DF69BD}" destId="{BD6815D0-53ED-4952-8C1D-CB3ABC7F3E60}" srcOrd="1" destOrd="0" parTransId="{89D7C1C8-AAF6-4964-BBA9-7298C9B4B440}" sibTransId="{8407DAD1-F666-4833-B21E-50FC2C7763C2}"/>
    <dgm:cxn modelId="{C29FD672-0198-9749-B3B1-55030FF949AB}" type="presParOf" srcId="{F29BF1A1-5C7E-4927-8941-C1F5FB1A3CE6}" destId="{B29519C3-9CC2-44EB-9E5E-B25CF05A7548}" srcOrd="0" destOrd="0" presId="urn:microsoft.com/office/officeart/2005/8/layout/pyramid2"/>
    <dgm:cxn modelId="{2D12DEC7-B954-5440-BD4D-A745BB503AA7}" type="presParOf" srcId="{F29BF1A1-5C7E-4927-8941-C1F5FB1A3CE6}" destId="{9781A0DE-1BD0-4D26-8A61-C6BBF355BD06}" srcOrd="1" destOrd="0" presId="urn:microsoft.com/office/officeart/2005/8/layout/pyramid2"/>
    <dgm:cxn modelId="{8863584E-843C-D449-8C48-8BCE647C3BE8}" type="presParOf" srcId="{9781A0DE-1BD0-4D26-8A61-C6BBF355BD06}" destId="{1D99F494-E0FA-4392-9D9F-6AD89AE1EC55}" srcOrd="0" destOrd="0" presId="urn:microsoft.com/office/officeart/2005/8/layout/pyramid2"/>
    <dgm:cxn modelId="{20A2E63D-0580-9C46-9498-F59BF7615FFF}" type="presParOf" srcId="{9781A0DE-1BD0-4D26-8A61-C6BBF355BD06}" destId="{AEF76491-085B-43BE-A3F4-82AEC2C34A7A}" srcOrd="1" destOrd="0" presId="urn:microsoft.com/office/officeart/2005/8/layout/pyramid2"/>
    <dgm:cxn modelId="{98A6AD33-A665-4245-B1B5-3CFEB184B30F}" type="presParOf" srcId="{9781A0DE-1BD0-4D26-8A61-C6BBF355BD06}" destId="{0795EB33-E271-404D-BE0B-412E9F0AB3BE}" srcOrd="2" destOrd="0" presId="urn:microsoft.com/office/officeart/2005/8/layout/pyramid2"/>
    <dgm:cxn modelId="{31F627CE-18B0-9742-9F23-121F00F13F9C}" type="presParOf" srcId="{9781A0DE-1BD0-4D26-8A61-C6BBF355BD06}" destId="{49B68D61-306D-4E1E-AF25-3A511EF131A2}" srcOrd="3" destOrd="0" presId="urn:microsoft.com/office/officeart/2005/8/layout/pyramid2"/>
    <dgm:cxn modelId="{AFD618E5-935A-204F-983F-6D15E39A7F77}" type="presParOf" srcId="{9781A0DE-1BD0-4D26-8A61-C6BBF355BD06}" destId="{EA99E854-C06B-4998-A384-667DDD57A6C7}" srcOrd="4" destOrd="0" presId="urn:microsoft.com/office/officeart/2005/8/layout/pyramid2"/>
    <dgm:cxn modelId="{73323F93-603D-F749-9877-34D1F99DC4D1}" type="presParOf" srcId="{9781A0DE-1BD0-4D26-8A61-C6BBF355BD06}" destId="{153BFF66-8407-4B9F-9BB1-72CD2EFC192B}"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8E7E24-5805-4B64-925C-62E5BED57ED2}" type="doc">
      <dgm:prSet loTypeId="urn:microsoft.com/office/officeart/2008/layout/SquareAccentList" loCatId="list" qsTypeId="urn:microsoft.com/office/officeart/2005/8/quickstyle/simple1" qsCatId="simple" csTypeId="urn:microsoft.com/office/officeart/2005/8/colors/colorful1" csCatId="colorful" phldr="1"/>
      <dgm:spPr/>
      <dgm:t>
        <a:bodyPr/>
        <a:lstStyle/>
        <a:p>
          <a:endParaRPr lang="en-US"/>
        </a:p>
      </dgm:t>
    </dgm:pt>
    <dgm:pt modelId="{B3E1D236-DD6B-4BA6-995F-3C0642D6EC85}">
      <dgm:prSet phldrT="[Text]" custT="1"/>
      <dgm:spPr/>
      <dgm:t>
        <a:bodyPr/>
        <a:lstStyle/>
        <a:p>
          <a:r>
            <a:rPr lang="vi-VN" sz="3300" dirty="0"/>
            <a:t>1.1 Thông tin trong doanh nghiệp </a:t>
          </a:r>
          <a:endParaRPr lang="en-US" sz="3300" dirty="0"/>
        </a:p>
      </dgm:t>
    </dgm:pt>
    <dgm:pt modelId="{BD3ACDCC-0007-4557-94C8-3109112EC2DD}" type="parTrans" cxnId="{F737E65B-961D-45C9-89FA-419730973E19}">
      <dgm:prSet/>
      <dgm:spPr/>
      <dgm:t>
        <a:bodyPr/>
        <a:lstStyle/>
        <a:p>
          <a:endParaRPr lang="en-US"/>
        </a:p>
      </dgm:t>
    </dgm:pt>
    <dgm:pt modelId="{48B837E2-A865-44A2-BDF1-ED2D5344101A}" type="sibTrans" cxnId="{F737E65B-961D-45C9-89FA-419730973E19}">
      <dgm:prSet/>
      <dgm:spPr/>
      <dgm:t>
        <a:bodyPr/>
        <a:lstStyle/>
        <a:p>
          <a:endParaRPr lang="en-US"/>
        </a:p>
      </dgm:t>
    </dgm:pt>
    <dgm:pt modelId="{5EAEB695-FB59-4D85-81BA-93CC84060ABF}">
      <dgm:prSet phldrT="[Text]"/>
      <dgm:spPr/>
      <dgm:t>
        <a:bodyPr/>
        <a:lstStyle/>
        <a:p>
          <a:r>
            <a:rPr lang="vi-VN" dirty="0"/>
            <a:t>Môi trường kinh doanh</a:t>
          </a:r>
          <a:endParaRPr lang="en-US" dirty="0"/>
        </a:p>
      </dgm:t>
    </dgm:pt>
    <dgm:pt modelId="{822F2D6F-4DDC-4A62-8575-6D0EE694F975}" type="parTrans" cxnId="{80935D97-3606-4143-90F2-34306826DF86}">
      <dgm:prSet/>
      <dgm:spPr/>
      <dgm:t>
        <a:bodyPr/>
        <a:lstStyle/>
        <a:p>
          <a:endParaRPr lang="en-US"/>
        </a:p>
      </dgm:t>
    </dgm:pt>
    <dgm:pt modelId="{15594779-005D-46F3-87F5-EAAEBC4BBFA8}" type="sibTrans" cxnId="{80935D97-3606-4143-90F2-34306826DF86}">
      <dgm:prSet/>
      <dgm:spPr/>
      <dgm:t>
        <a:bodyPr/>
        <a:lstStyle/>
        <a:p>
          <a:endParaRPr lang="en-US"/>
        </a:p>
      </dgm:t>
    </dgm:pt>
    <dgm:pt modelId="{6DFC1483-4A8C-44C3-B286-4D276FD1763D}">
      <dgm:prSet phldrT="[Text]"/>
      <dgm:spPr/>
      <dgm:t>
        <a:bodyPr/>
        <a:lstStyle/>
        <a:p>
          <a:r>
            <a:rPr lang="vi-VN" dirty="0"/>
            <a:t>Các yếu tố tác động đến việc ra quyết định</a:t>
          </a:r>
          <a:endParaRPr lang="en-US" dirty="0"/>
        </a:p>
      </dgm:t>
    </dgm:pt>
    <dgm:pt modelId="{46B49CF2-B136-47C8-BA6D-E30C51A561E5}" type="parTrans" cxnId="{072B8D69-2897-4B2E-8C42-4D6B57EC4A96}">
      <dgm:prSet/>
      <dgm:spPr/>
      <dgm:t>
        <a:bodyPr/>
        <a:lstStyle/>
        <a:p>
          <a:endParaRPr lang="en-US"/>
        </a:p>
      </dgm:t>
    </dgm:pt>
    <dgm:pt modelId="{54CE9A0A-EEF5-4CFE-82DF-82A0D2C78632}" type="sibTrans" cxnId="{072B8D69-2897-4B2E-8C42-4D6B57EC4A96}">
      <dgm:prSet/>
      <dgm:spPr/>
      <dgm:t>
        <a:bodyPr/>
        <a:lstStyle/>
        <a:p>
          <a:endParaRPr lang="en-US"/>
        </a:p>
      </dgm:t>
    </dgm:pt>
    <dgm:pt modelId="{98B438EB-CD32-49CD-9734-BD3DE4F85230}">
      <dgm:prSet phldrT="[Text]"/>
      <dgm:spPr/>
      <dgm:t>
        <a:bodyPr/>
        <a:lstStyle/>
        <a:p>
          <a:r>
            <a:rPr lang="vi-VN" dirty="0"/>
            <a:t>Dữ liệu và thông tin</a:t>
          </a:r>
          <a:endParaRPr lang="en-US" dirty="0"/>
        </a:p>
      </dgm:t>
    </dgm:pt>
    <dgm:pt modelId="{6B337C01-785F-4523-9767-9F8BDD8501B2}" type="parTrans" cxnId="{EFF6C058-76DB-4B45-A417-74E23C00B5D6}">
      <dgm:prSet/>
      <dgm:spPr/>
      <dgm:t>
        <a:bodyPr/>
        <a:lstStyle/>
        <a:p>
          <a:endParaRPr lang="en-US"/>
        </a:p>
      </dgm:t>
    </dgm:pt>
    <dgm:pt modelId="{C8139B6D-2D57-4249-9776-DA80CBE846E9}" type="sibTrans" cxnId="{EFF6C058-76DB-4B45-A417-74E23C00B5D6}">
      <dgm:prSet/>
      <dgm:spPr/>
      <dgm:t>
        <a:bodyPr/>
        <a:lstStyle/>
        <a:p>
          <a:endParaRPr lang="en-US"/>
        </a:p>
      </dgm:t>
    </dgm:pt>
    <dgm:pt modelId="{D2B24E5A-1467-41B0-88B5-8006B2CB1BFF}">
      <dgm:prSet phldrT="[Text]" custT="1"/>
      <dgm:spPr/>
      <dgm:t>
        <a:bodyPr/>
        <a:lstStyle/>
        <a:p>
          <a:r>
            <a:rPr lang="vi-VN" sz="3300" dirty="0"/>
            <a:t>1.2 Hệ thống thông tin trong doanh nghiệp</a:t>
          </a:r>
          <a:endParaRPr lang="en-US" sz="3300" dirty="0"/>
        </a:p>
      </dgm:t>
    </dgm:pt>
    <dgm:pt modelId="{678BB737-F003-46BE-9F0C-CCE41617C6BF}" type="parTrans" cxnId="{EA0C53B2-CC35-47ED-88AE-F7FB75A651F9}">
      <dgm:prSet/>
      <dgm:spPr/>
      <dgm:t>
        <a:bodyPr/>
        <a:lstStyle/>
        <a:p>
          <a:endParaRPr lang="en-US"/>
        </a:p>
      </dgm:t>
    </dgm:pt>
    <dgm:pt modelId="{DE942B8E-B733-4A76-B40F-82B34FDB4592}" type="sibTrans" cxnId="{EA0C53B2-CC35-47ED-88AE-F7FB75A651F9}">
      <dgm:prSet/>
      <dgm:spPr/>
      <dgm:t>
        <a:bodyPr/>
        <a:lstStyle/>
        <a:p>
          <a:endParaRPr lang="en-US"/>
        </a:p>
      </dgm:t>
    </dgm:pt>
    <dgm:pt modelId="{29D25786-8A1E-4946-AEEA-FF1F37E797E7}">
      <dgm:prSet phldrT="[Text]"/>
      <dgm:spPr/>
      <dgm:t>
        <a:bodyPr/>
        <a:lstStyle/>
        <a:p>
          <a:r>
            <a:rPr lang="vi-VN" dirty="0"/>
            <a:t>Giới thiệu chung về hệ thống</a:t>
          </a:r>
          <a:endParaRPr lang="en-US" dirty="0"/>
        </a:p>
      </dgm:t>
    </dgm:pt>
    <dgm:pt modelId="{744E3FD4-8767-490A-9F58-356066534B33}" type="parTrans" cxnId="{6F86D9B8-16B6-4FFE-9B42-42C8EF0CA7A4}">
      <dgm:prSet/>
      <dgm:spPr/>
      <dgm:t>
        <a:bodyPr/>
        <a:lstStyle/>
        <a:p>
          <a:endParaRPr lang="en-US"/>
        </a:p>
      </dgm:t>
    </dgm:pt>
    <dgm:pt modelId="{3D4011F8-6259-4F9B-9438-2C0A636068DF}" type="sibTrans" cxnId="{6F86D9B8-16B6-4FFE-9B42-42C8EF0CA7A4}">
      <dgm:prSet/>
      <dgm:spPr/>
      <dgm:t>
        <a:bodyPr/>
        <a:lstStyle/>
        <a:p>
          <a:endParaRPr lang="en-US"/>
        </a:p>
      </dgm:t>
    </dgm:pt>
    <dgm:pt modelId="{139E7013-B58F-4537-8DFA-8F594C291E8D}">
      <dgm:prSet phldrT="[Text]"/>
      <dgm:spPr/>
      <dgm:t>
        <a:bodyPr/>
        <a:lstStyle/>
        <a:p>
          <a:r>
            <a:rPr lang="vi-VN" dirty="0"/>
            <a:t>Giới thiệu chung về hệ thống thông tin</a:t>
          </a:r>
          <a:endParaRPr lang="en-US" dirty="0"/>
        </a:p>
      </dgm:t>
    </dgm:pt>
    <dgm:pt modelId="{E731121F-63DB-40CE-AEAB-A937818E946A}" type="parTrans" cxnId="{C387BDC4-D4FC-4936-830E-2C86184BEE26}">
      <dgm:prSet/>
      <dgm:spPr/>
      <dgm:t>
        <a:bodyPr/>
        <a:lstStyle/>
        <a:p>
          <a:endParaRPr lang="en-US"/>
        </a:p>
      </dgm:t>
    </dgm:pt>
    <dgm:pt modelId="{0A3EC3D1-512A-4406-9A6B-4073A42F2C15}" type="sibTrans" cxnId="{C387BDC4-D4FC-4936-830E-2C86184BEE26}">
      <dgm:prSet/>
      <dgm:spPr/>
      <dgm:t>
        <a:bodyPr/>
        <a:lstStyle/>
        <a:p>
          <a:endParaRPr lang="en-US"/>
        </a:p>
      </dgm:t>
    </dgm:pt>
    <dgm:pt modelId="{DDEE588A-CBC3-455F-9383-2CF4EEB0C8C8}">
      <dgm:prSet phldrT="[Text]"/>
      <dgm:spPr/>
      <dgm:t>
        <a:bodyPr/>
        <a:lstStyle/>
        <a:p>
          <a:r>
            <a:rPr lang="vi-VN" dirty="0"/>
            <a:t>Phân loại hệ thống thông tin</a:t>
          </a:r>
          <a:endParaRPr lang="en-US" dirty="0"/>
        </a:p>
      </dgm:t>
    </dgm:pt>
    <dgm:pt modelId="{AEA70DD5-D888-409E-9C0B-087DCC267D96}" type="parTrans" cxnId="{0E264D7C-2A6D-4133-AEE1-F84F4C82B197}">
      <dgm:prSet/>
      <dgm:spPr/>
      <dgm:t>
        <a:bodyPr/>
        <a:lstStyle/>
        <a:p>
          <a:endParaRPr lang="en-US"/>
        </a:p>
      </dgm:t>
    </dgm:pt>
    <dgm:pt modelId="{902B0633-2BF3-40DA-A1B8-A4695BA8EABE}" type="sibTrans" cxnId="{0E264D7C-2A6D-4133-AEE1-F84F4C82B197}">
      <dgm:prSet/>
      <dgm:spPr/>
      <dgm:t>
        <a:bodyPr/>
        <a:lstStyle/>
        <a:p>
          <a:endParaRPr lang="en-US"/>
        </a:p>
      </dgm:t>
    </dgm:pt>
    <dgm:pt modelId="{D1A8EFD3-2117-4502-91B8-87B04636E7BB}">
      <dgm:prSet/>
      <dgm:spPr/>
      <dgm:t>
        <a:bodyPr/>
        <a:lstStyle/>
        <a:p>
          <a:endParaRPr lang="en-US"/>
        </a:p>
      </dgm:t>
    </dgm:pt>
    <dgm:pt modelId="{38DDE2D9-53A2-4435-B16D-4C4D53033045}" type="parTrans" cxnId="{9DD65381-F02B-40E7-852D-02C747194A0A}">
      <dgm:prSet/>
      <dgm:spPr/>
      <dgm:t>
        <a:bodyPr/>
        <a:lstStyle/>
        <a:p>
          <a:endParaRPr lang="en-US"/>
        </a:p>
      </dgm:t>
    </dgm:pt>
    <dgm:pt modelId="{194D3229-4D16-4AC2-9A43-13D38EEE9FFB}" type="sibTrans" cxnId="{9DD65381-F02B-40E7-852D-02C747194A0A}">
      <dgm:prSet/>
      <dgm:spPr/>
      <dgm:t>
        <a:bodyPr/>
        <a:lstStyle/>
        <a:p>
          <a:endParaRPr lang="en-US"/>
        </a:p>
      </dgm:t>
    </dgm:pt>
    <dgm:pt modelId="{106F5082-7754-474D-AF2B-7B60FD913954}" type="pres">
      <dgm:prSet presAssocID="{908E7E24-5805-4B64-925C-62E5BED57ED2}" presName="layout" presStyleCnt="0">
        <dgm:presLayoutVars>
          <dgm:chMax/>
          <dgm:chPref/>
          <dgm:dir/>
          <dgm:resizeHandles/>
        </dgm:presLayoutVars>
      </dgm:prSet>
      <dgm:spPr/>
      <dgm:t>
        <a:bodyPr/>
        <a:lstStyle/>
        <a:p>
          <a:endParaRPr lang="en-US"/>
        </a:p>
      </dgm:t>
    </dgm:pt>
    <dgm:pt modelId="{CD9ADE93-EE10-40C4-98C9-5DC7CC3A9D11}" type="pres">
      <dgm:prSet presAssocID="{B3E1D236-DD6B-4BA6-995F-3C0642D6EC85}" presName="root" presStyleCnt="0">
        <dgm:presLayoutVars>
          <dgm:chMax/>
          <dgm:chPref/>
        </dgm:presLayoutVars>
      </dgm:prSet>
      <dgm:spPr/>
    </dgm:pt>
    <dgm:pt modelId="{CA877B75-5EA1-43B0-A811-16DFD40B2B0F}" type="pres">
      <dgm:prSet presAssocID="{B3E1D236-DD6B-4BA6-995F-3C0642D6EC85}" presName="rootComposite" presStyleCnt="0">
        <dgm:presLayoutVars/>
      </dgm:prSet>
      <dgm:spPr/>
    </dgm:pt>
    <dgm:pt modelId="{BE62D85B-4ABB-4C63-8114-7D9C503233C1}" type="pres">
      <dgm:prSet presAssocID="{B3E1D236-DD6B-4BA6-995F-3C0642D6EC85}" presName="ParentAccent" presStyleLbl="alignNode1" presStyleIdx="0" presStyleCnt="2"/>
      <dgm:spPr/>
    </dgm:pt>
    <dgm:pt modelId="{77B9BE54-2C70-4BCE-ACD9-15173635F648}" type="pres">
      <dgm:prSet presAssocID="{B3E1D236-DD6B-4BA6-995F-3C0642D6EC85}" presName="ParentSmallAccent" presStyleLbl="fgAcc1" presStyleIdx="0" presStyleCnt="2"/>
      <dgm:spPr/>
    </dgm:pt>
    <dgm:pt modelId="{E697207A-D87B-4B30-B6C3-970F1925F541}" type="pres">
      <dgm:prSet presAssocID="{B3E1D236-DD6B-4BA6-995F-3C0642D6EC85}" presName="Parent" presStyleLbl="revTx" presStyleIdx="0" presStyleCnt="9">
        <dgm:presLayoutVars>
          <dgm:chMax/>
          <dgm:chPref val="4"/>
          <dgm:bulletEnabled val="1"/>
        </dgm:presLayoutVars>
      </dgm:prSet>
      <dgm:spPr/>
      <dgm:t>
        <a:bodyPr/>
        <a:lstStyle/>
        <a:p>
          <a:endParaRPr lang="en-US"/>
        </a:p>
      </dgm:t>
    </dgm:pt>
    <dgm:pt modelId="{182F4E27-FE31-4647-9166-05C224672C87}" type="pres">
      <dgm:prSet presAssocID="{B3E1D236-DD6B-4BA6-995F-3C0642D6EC85}" presName="childShape" presStyleCnt="0">
        <dgm:presLayoutVars>
          <dgm:chMax val="0"/>
          <dgm:chPref val="0"/>
        </dgm:presLayoutVars>
      </dgm:prSet>
      <dgm:spPr/>
    </dgm:pt>
    <dgm:pt modelId="{20DB098C-1BFB-4578-996D-82B51D1CAE3B}" type="pres">
      <dgm:prSet presAssocID="{5EAEB695-FB59-4D85-81BA-93CC84060ABF}" presName="childComposite" presStyleCnt="0">
        <dgm:presLayoutVars>
          <dgm:chMax val="0"/>
          <dgm:chPref val="0"/>
        </dgm:presLayoutVars>
      </dgm:prSet>
      <dgm:spPr/>
    </dgm:pt>
    <dgm:pt modelId="{A99D4A6F-BAA0-4F43-8953-9A4287B8849A}" type="pres">
      <dgm:prSet presAssocID="{5EAEB695-FB59-4D85-81BA-93CC84060ABF}" presName="ChildAccent" presStyleLbl="solidFgAcc1" presStyleIdx="0" presStyleCnt="7"/>
      <dgm:spPr/>
    </dgm:pt>
    <dgm:pt modelId="{37A743FF-3753-4EF6-B787-43099C081B73}" type="pres">
      <dgm:prSet presAssocID="{5EAEB695-FB59-4D85-81BA-93CC84060ABF}" presName="Child" presStyleLbl="revTx" presStyleIdx="1" presStyleCnt="9">
        <dgm:presLayoutVars>
          <dgm:chMax val="0"/>
          <dgm:chPref val="0"/>
          <dgm:bulletEnabled val="1"/>
        </dgm:presLayoutVars>
      </dgm:prSet>
      <dgm:spPr/>
      <dgm:t>
        <a:bodyPr/>
        <a:lstStyle/>
        <a:p>
          <a:endParaRPr lang="en-US"/>
        </a:p>
      </dgm:t>
    </dgm:pt>
    <dgm:pt modelId="{DA6DA696-EBCF-424D-A63D-D26B4AAAF30C}" type="pres">
      <dgm:prSet presAssocID="{6DFC1483-4A8C-44C3-B286-4D276FD1763D}" presName="childComposite" presStyleCnt="0">
        <dgm:presLayoutVars>
          <dgm:chMax val="0"/>
          <dgm:chPref val="0"/>
        </dgm:presLayoutVars>
      </dgm:prSet>
      <dgm:spPr/>
    </dgm:pt>
    <dgm:pt modelId="{4F8BD8A4-E547-4C21-905D-F4C9E2841B75}" type="pres">
      <dgm:prSet presAssocID="{6DFC1483-4A8C-44C3-B286-4D276FD1763D}" presName="ChildAccent" presStyleLbl="solidFgAcc1" presStyleIdx="1" presStyleCnt="7"/>
      <dgm:spPr/>
    </dgm:pt>
    <dgm:pt modelId="{45009670-D76B-4BDA-BE88-A601C2B00FFB}" type="pres">
      <dgm:prSet presAssocID="{6DFC1483-4A8C-44C3-B286-4D276FD1763D}" presName="Child" presStyleLbl="revTx" presStyleIdx="2" presStyleCnt="9">
        <dgm:presLayoutVars>
          <dgm:chMax val="0"/>
          <dgm:chPref val="0"/>
          <dgm:bulletEnabled val="1"/>
        </dgm:presLayoutVars>
      </dgm:prSet>
      <dgm:spPr/>
      <dgm:t>
        <a:bodyPr/>
        <a:lstStyle/>
        <a:p>
          <a:endParaRPr lang="en-US"/>
        </a:p>
      </dgm:t>
    </dgm:pt>
    <dgm:pt modelId="{C0E8E4B3-4FD3-4FCB-9293-C04360B30B50}" type="pres">
      <dgm:prSet presAssocID="{98B438EB-CD32-49CD-9734-BD3DE4F85230}" presName="childComposite" presStyleCnt="0">
        <dgm:presLayoutVars>
          <dgm:chMax val="0"/>
          <dgm:chPref val="0"/>
        </dgm:presLayoutVars>
      </dgm:prSet>
      <dgm:spPr/>
    </dgm:pt>
    <dgm:pt modelId="{7A7FB394-D22B-4BE0-AEF4-0756DAB116B7}" type="pres">
      <dgm:prSet presAssocID="{98B438EB-CD32-49CD-9734-BD3DE4F85230}" presName="ChildAccent" presStyleLbl="solidFgAcc1" presStyleIdx="2" presStyleCnt="7"/>
      <dgm:spPr/>
    </dgm:pt>
    <dgm:pt modelId="{BB208B9D-6EA1-4EF0-8BF2-7A636386BA66}" type="pres">
      <dgm:prSet presAssocID="{98B438EB-CD32-49CD-9734-BD3DE4F85230}" presName="Child" presStyleLbl="revTx" presStyleIdx="3" presStyleCnt="9">
        <dgm:presLayoutVars>
          <dgm:chMax val="0"/>
          <dgm:chPref val="0"/>
          <dgm:bulletEnabled val="1"/>
        </dgm:presLayoutVars>
      </dgm:prSet>
      <dgm:spPr/>
      <dgm:t>
        <a:bodyPr/>
        <a:lstStyle/>
        <a:p>
          <a:endParaRPr lang="en-US"/>
        </a:p>
      </dgm:t>
    </dgm:pt>
    <dgm:pt modelId="{7C070FB9-A989-480E-A4EA-4D5772FDD9CD}" type="pres">
      <dgm:prSet presAssocID="{D2B24E5A-1467-41B0-88B5-8006B2CB1BFF}" presName="root" presStyleCnt="0">
        <dgm:presLayoutVars>
          <dgm:chMax/>
          <dgm:chPref/>
        </dgm:presLayoutVars>
      </dgm:prSet>
      <dgm:spPr/>
    </dgm:pt>
    <dgm:pt modelId="{EC23618E-C393-4AE6-81FC-F21CD15AC0C8}" type="pres">
      <dgm:prSet presAssocID="{D2B24E5A-1467-41B0-88B5-8006B2CB1BFF}" presName="rootComposite" presStyleCnt="0">
        <dgm:presLayoutVars/>
      </dgm:prSet>
      <dgm:spPr/>
    </dgm:pt>
    <dgm:pt modelId="{0F99D482-0449-4AF4-BBCB-4CC916B5B697}" type="pres">
      <dgm:prSet presAssocID="{D2B24E5A-1467-41B0-88B5-8006B2CB1BFF}" presName="ParentAccent" presStyleLbl="alignNode1" presStyleIdx="1" presStyleCnt="2"/>
      <dgm:spPr/>
    </dgm:pt>
    <dgm:pt modelId="{25B345CA-4CB1-4845-BAAB-AC004C7F6016}" type="pres">
      <dgm:prSet presAssocID="{D2B24E5A-1467-41B0-88B5-8006B2CB1BFF}" presName="ParentSmallAccent" presStyleLbl="fgAcc1" presStyleIdx="1" presStyleCnt="2"/>
      <dgm:spPr/>
    </dgm:pt>
    <dgm:pt modelId="{BD71BC1E-BBA4-4813-B1E5-A5714F248729}" type="pres">
      <dgm:prSet presAssocID="{D2B24E5A-1467-41B0-88B5-8006B2CB1BFF}" presName="Parent" presStyleLbl="revTx" presStyleIdx="4" presStyleCnt="9">
        <dgm:presLayoutVars>
          <dgm:chMax/>
          <dgm:chPref val="4"/>
          <dgm:bulletEnabled val="1"/>
        </dgm:presLayoutVars>
      </dgm:prSet>
      <dgm:spPr/>
      <dgm:t>
        <a:bodyPr/>
        <a:lstStyle/>
        <a:p>
          <a:endParaRPr lang="en-US"/>
        </a:p>
      </dgm:t>
    </dgm:pt>
    <dgm:pt modelId="{933FD692-D584-44A4-A807-8B2E07DFF3A5}" type="pres">
      <dgm:prSet presAssocID="{D2B24E5A-1467-41B0-88B5-8006B2CB1BFF}" presName="childShape" presStyleCnt="0">
        <dgm:presLayoutVars>
          <dgm:chMax val="0"/>
          <dgm:chPref val="0"/>
        </dgm:presLayoutVars>
      </dgm:prSet>
      <dgm:spPr/>
    </dgm:pt>
    <dgm:pt modelId="{7C9AE284-AAA0-41A3-91D9-50B15DFAED90}" type="pres">
      <dgm:prSet presAssocID="{29D25786-8A1E-4946-AEEA-FF1F37E797E7}" presName="childComposite" presStyleCnt="0">
        <dgm:presLayoutVars>
          <dgm:chMax val="0"/>
          <dgm:chPref val="0"/>
        </dgm:presLayoutVars>
      </dgm:prSet>
      <dgm:spPr/>
    </dgm:pt>
    <dgm:pt modelId="{08A82F5C-916C-434A-8397-EB53156A28E7}" type="pres">
      <dgm:prSet presAssocID="{29D25786-8A1E-4946-AEEA-FF1F37E797E7}" presName="ChildAccent" presStyleLbl="solidFgAcc1" presStyleIdx="3" presStyleCnt="7"/>
      <dgm:spPr/>
    </dgm:pt>
    <dgm:pt modelId="{3AD781C1-BD47-4D7A-B11D-23493DB40E40}" type="pres">
      <dgm:prSet presAssocID="{29D25786-8A1E-4946-AEEA-FF1F37E797E7}" presName="Child" presStyleLbl="revTx" presStyleIdx="5" presStyleCnt="9">
        <dgm:presLayoutVars>
          <dgm:chMax val="0"/>
          <dgm:chPref val="0"/>
          <dgm:bulletEnabled val="1"/>
        </dgm:presLayoutVars>
      </dgm:prSet>
      <dgm:spPr/>
      <dgm:t>
        <a:bodyPr/>
        <a:lstStyle/>
        <a:p>
          <a:endParaRPr lang="en-US"/>
        </a:p>
      </dgm:t>
    </dgm:pt>
    <dgm:pt modelId="{B0088E7A-8163-4AB3-BAA7-67D3BEBF91A8}" type="pres">
      <dgm:prSet presAssocID="{139E7013-B58F-4537-8DFA-8F594C291E8D}" presName="childComposite" presStyleCnt="0">
        <dgm:presLayoutVars>
          <dgm:chMax val="0"/>
          <dgm:chPref val="0"/>
        </dgm:presLayoutVars>
      </dgm:prSet>
      <dgm:spPr/>
    </dgm:pt>
    <dgm:pt modelId="{A7F6FE3F-D827-4024-9187-01FDFEC77F84}" type="pres">
      <dgm:prSet presAssocID="{139E7013-B58F-4537-8DFA-8F594C291E8D}" presName="ChildAccent" presStyleLbl="solidFgAcc1" presStyleIdx="4" presStyleCnt="7"/>
      <dgm:spPr/>
    </dgm:pt>
    <dgm:pt modelId="{A220104B-6D90-4F7D-9CBD-CFE3AEF01C43}" type="pres">
      <dgm:prSet presAssocID="{139E7013-B58F-4537-8DFA-8F594C291E8D}" presName="Child" presStyleLbl="revTx" presStyleIdx="6" presStyleCnt="9">
        <dgm:presLayoutVars>
          <dgm:chMax val="0"/>
          <dgm:chPref val="0"/>
          <dgm:bulletEnabled val="1"/>
        </dgm:presLayoutVars>
      </dgm:prSet>
      <dgm:spPr/>
      <dgm:t>
        <a:bodyPr/>
        <a:lstStyle/>
        <a:p>
          <a:endParaRPr lang="en-US"/>
        </a:p>
      </dgm:t>
    </dgm:pt>
    <dgm:pt modelId="{7FED699F-3656-4D42-B872-1F2E909907E0}" type="pres">
      <dgm:prSet presAssocID="{DDEE588A-CBC3-455F-9383-2CF4EEB0C8C8}" presName="childComposite" presStyleCnt="0">
        <dgm:presLayoutVars>
          <dgm:chMax val="0"/>
          <dgm:chPref val="0"/>
        </dgm:presLayoutVars>
      </dgm:prSet>
      <dgm:spPr/>
    </dgm:pt>
    <dgm:pt modelId="{24D75465-42D4-4206-BD54-702BA15B356F}" type="pres">
      <dgm:prSet presAssocID="{DDEE588A-CBC3-455F-9383-2CF4EEB0C8C8}" presName="ChildAccent" presStyleLbl="solidFgAcc1" presStyleIdx="5" presStyleCnt="7"/>
      <dgm:spPr/>
    </dgm:pt>
    <dgm:pt modelId="{856A8E8F-24C2-4C8D-B4AD-F9682364CD06}" type="pres">
      <dgm:prSet presAssocID="{DDEE588A-CBC3-455F-9383-2CF4EEB0C8C8}" presName="Child" presStyleLbl="revTx" presStyleIdx="7" presStyleCnt="9">
        <dgm:presLayoutVars>
          <dgm:chMax val="0"/>
          <dgm:chPref val="0"/>
          <dgm:bulletEnabled val="1"/>
        </dgm:presLayoutVars>
      </dgm:prSet>
      <dgm:spPr/>
      <dgm:t>
        <a:bodyPr/>
        <a:lstStyle/>
        <a:p>
          <a:endParaRPr lang="en-US"/>
        </a:p>
      </dgm:t>
    </dgm:pt>
    <dgm:pt modelId="{13D197F8-B107-440B-A5E4-8CE01A22E753}" type="pres">
      <dgm:prSet presAssocID="{D1A8EFD3-2117-4502-91B8-87B04636E7BB}" presName="childComposite" presStyleCnt="0">
        <dgm:presLayoutVars>
          <dgm:chMax val="0"/>
          <dgm:chPref val="0"/>
        </dgm:presLayoutVars>
      </dgm:prSet>
      <dgm:spPr/>
    </dgm:pt>
    <dgm:pt modelId="{264513BF-2E3B-4D38-B671-7DC25B286E9E}" type="pres">
      <dgm:prSet presAssocID="{D1A8EFD3-2117-4502-91B8-87B04636E7BB}" presName="ChildAccent" presStyleLbl="solidFgAcc1" presStyleIdx="6" presStyleCnt="7"/>
      <dgm:spPr/>
    </dgm:pt>
    <dgm:pt modelId="{B9BE02CB-79F8-49D6-BF1C-DCC290117388}" type="pres">
      <dgm:prSet presAssocID="{D1A8EFD3-2117-4502-91B8-87B04636E7BB}" presName="Child" presStyleLbl="revTx" presStyleIdx="8" presStyleCnt="9">
        <dgm:presLayoutVars>
          <dgm:chMax val="0"/>
          <dgm:chPref val="0"/>
          <dgm:bulletEnabled val="1"/>
        </dgm:presLayoutVars>
      </dgm:prSet>
      <dgm:spPr/>
      <dgm:t>
        <a:bodyPr/>
        <a:lstStyle/>
        <a:p>
          <a:endParaRPr lang="en-US"/>
        </a:p>
      </dgm:t>
    </dgm:pt>
  </dgm:ptLst>
  <dgm:cxnLst>
    <dgm:cxn modelId="{F737E65B-961D-45C9-89FA-419730973E19}" srcId="{908E7E24-5805-4B64-925C-62E5BED57ED2}" destId="{B3E1D236-DD6B-4BA6-995F-3C0642D6EC85}" srcOrd="0" destOrd="0" parTransId="{BD3ACDCC-0007-4557-94C8-3109112EC2DD}" sibTransId="{48B837E2-A865-44A2-BDF1-ED2D5344101A}"/>
    <dgm:cxn modelId="{13EB3403-50A5-4AD2-B20B-8BD15CB1851B}" type="presOf" srcId="{6DFC1483-4A8C-44C3-B286-4D276FD1763D}" destId="{45009670-D76B-4BDA-BE88-A601C2B00FFB}" srcOrd="0" destOrd="0" presId="urn:microsoft.com/office/officeart/2008/layout/SquareAccentList"/>
    <dgm:cxn modelId="{EFF6C058-76DB-4B45-A417-74E23C00B5D6}" srcId="{B3E1D236-DD6B-4BA6-995F-3C0642D6EC85}" destId="{98B438EB-CD32-49CD-9734-BD3DE4F85230}" srcOrd="2" destOrd="0" parTransId="{6B337C01-785F-4523-9767-9F8BDD8501B2}" sibTransId="{C8139B6D-2D57-4249-9776-DA80CBE846E9}"/>
    <dgm:cxn modelId="{8C7162ED-74DD-4824-829C-88DA0CCACBD5}" type="presOf" srcId="{5EAEB695-FB59-4D85-81BA-93CC84060ABF}" destId="{37A743FF-3753-4EF6-B787-43099C081B73}" srcOrd="0" destOrd="0" presId="urn:microsoft.com/office/officeart/2008/layout/SquareAccentList"/>
    <dgm:cxn modelId="{0051DED1-7166-436E-99D0-0BA737F5B450}" type="presOf" srcId="{98B438EB-CD32-49CD-9734-BD3DE4F85230}" destId="{BB208B9D-6EA1-4EF0-8BF2-7A636386BA66}" srcOrd="0" destOrd="0" presId="urn:microsoft.com/office/officeart/2008/layout/SquareAccentList"/>
    <dgm:cxn modelId="{6F86D9B8-16B6-4FFE-9B42-42C8EF0CA7A4}" srcId="{D2B24E5A-1467-41B0-88B5-8006B2CB1BFF}" destId="{29D25786-8A1E-4946-AEEA-FF1F37E797E7}" srcOrd="0" destOrd="0" parTransId="{744E3FD4-8767-490A-9F58-356066534B33}" sibTransId="{3D4011F8-6259-4F9B-9438-2C0A636068DF}"/>
    <dgm:cxn modelId="{0E264D7C-2A6D-4133-AEE1-F84F4C82B197}" srcId="{D2B24E5A-1467-41B0-88B5-8006B2CB1BFF}" destId="{DDEE588A-CBC3-455F-9383-2CF4EEB0C8C8}" srcOrd="2" destOrd="0" parTransId="{AEA70DD5-D888-409E-9C0B-087DCC267D96}" sibTransId="{902B0633-2BF3-40DA-A1B8-A4695BA8EABE}"/>
    <dgm:cxn modelId="{C387BDC4-D4FC-4936-830E-2C86184BEE26}" srcId="{D2B24E5A-1467-41B0-88B5-8006B2CB1BFF}" destId="{139E7013-B58F-4537-8DFA-8F594C291E8D}" srcOrd="1" destOrd="0" parTransId="{E731121F-63DB-40CE-AEAB-A937818E946A}" sibTransId="{0A3EC3D1-512A-4406-9A6B-4073A42F2C15}"/>
    <dgm:cxn modelId="{80935D97-3606-4143-90F2-34306826DF86}" srcId="{B3E1D236-DD6B-4BA6-995F-3C0642D6EC85}" destId="{5EAEB695-FB59-4D85-81BA-93CC84060ABF}" srcOrd="0" destOrd="0" parTransId="{822F2D6F-4DDC-4A62-8575-6D0EE694F975}" sibTransId="{15594779-005D-46F3-87F5-EAAEBC4BBFA8}"/>
    <dgm:cxn modelId="{5664CBE5-969D-42F5-8D38-9B01B5C95094}" type="presOf" srcId="{D1A8EFD3-2117-4502-91B8-87B04636E7BB}" destId="{B9BE02CB-79F8-49D6-BF1C-DCC290117388}" srcOrd="0" destOrd="0" presId="urn:microsoft.com/office/officeart/2008/layout/SquareAccentList"/>
    <dgm:cxn modelId="{072B8D69-2897-4B2E-8C42-4D6B57EC4A96}" srcId="{B3E1D236-DD6B-4BA6-995F-3C0642D6EC85}" destId="{6DFC1483-4A8C-44C3-B286-4D276FD1763D}" srcOrd="1" destOrd="0" parTransId="{46B49CF2-B136-47C8-BA6D-E30C51A561E5}" sibTransId="{54CE9A0A-EEF5-4CFE-82DF-82A0D2C78632}"/>
    <dgm:cxn modelId="{EA0C53B2-CC35-47ED-88AE-F7FB75A651F9}" srcId="{908E7E24-5805-4B64-925C-62E5BED57ED2}" destId="{D2B24E5A-1467-41B0-88B5-8006B2CB1BFF}" srcOrd="1" destOrd="0" parTransId="{678BB737-F003-46BE-9F0C-CCE41617C6BF}" sibTransId="{DE942B8E-B733-4A76-B40F-82B34FDB4592}"/>
    <dgm:cxn modelId="{BAB621E9-924C-4D61-960E-649338475138}" type="presOf" srcId="{908E7E24-5805-4B64-925C-62E5BED57ED2}" destId="{106F5082-7754-474D-AF2B-7B60FD913954}" srcOrd="0" destOrd="0" presId="urn:microsoft.com/office/officeart/2008/layout/SquareAccentList"/>
    <dgm:cxn modelId="{4DECF634-E9C2-4AB3-A465-0654CC4A89D0}" type="presOf" srcId="{29D25786-8A1E-4946-AEEA-FF1F37E797E7}" destId="{3AD781C1-BD47-4D7A-B11D-23493DB40E40}" srcOrd="0" destOrd="0" presId="urn:microsoft.com/office/officeart/2008/layout/SquareAccentList"/>
    <dgm:cxn modelId="{9DD65381-F02B-40E7-852D-02C747194A0A}" srcId="{D2B24E5A-1467-41B0-88B5-8006B2CB1BFF}" destId="{D1A8EFD3-2117-4502-91B8-87B04636E7BB}" srcOrd="3" destOrd="0" parTransId="{38DDE2D9-53A2-4435-B16D-4C4D53033045}" sibTransId="{194D3229-4D16-4AC2-9A43-13D38EEE9FFB}"/>
    <dgm:cxn modelId="{7B93FE83-E3D4-4574-9614-E29D227B0DC9}" type="presOf" srcId="{B3E1D236-DD6B-4BA6-995F-3C0642D6EC85}" destId="{E697207A-D87B-4B30-B6C3-970F1925F541}" srcOrd="0" destOrd="0" presId="urn:microsoft.com/office/officeart/2008/layout/SquareAccentList"/>
    <dgm:cxn modelId="{BA934C86-B149-4C7E-96BE-1584C68D6A39}" type="presOf" srcId="{D2B24E5A-1467-41B0-88B5-8006B2CB1BFF}" destId="{BD71BC1E-BBA4-4813-B1E5-A5714F248729}" srcOrd="0" destOrd="0" presId="urn:microsoft.com/office/officeart/2008/layout/SquareAccentList"/>
    <dgm:cxn modelId="{6FA53B17-7F02-43BC-B137-DFF265CD95E1}" type="presOf" srcId="{139E7013-B58F-4537-8DFA-8F594C291E8D}" destId="{A220104B-6D90-4F7D-9CBD-CFE3AEF01C43}" srcOrd="0" destOrd="0" presId="urn:microsoft.com/office/officeart/2008/layout/SquareAccentList"/>
    <dgm:cxn modelId="{9453A333-83B6-4A7B-B314-0D5D805B2637}" type="presOf" srcId="{DDEE588A-CBC3-455F-9383-2CF4EEB0C8C8}" destId="{856A8E8F-24C2-4C8D-B4AD-F9682364CD06}" srcOrd="0" destOrd="0" presId="urn:microsoft.com/office/officeart/2008/layout/SquareAccentList"/>
    <dgm:cxn modelId="{F0BF7459-F2F7-4FF6-B9FD-1CBB8CC7BE62}" type="presParOf" srcId="{106F5082-7754-474D-AF2B-7B60FD913954}" destId="{CD9ADE93-EE10-40C4-98C9-5DC7CC3A9D11}" srcOrd="0" destOrd="0" presId="urn:microsoft.com/office/officeart/2008/layout/SquareAccentList"/>
    <dgm:cxn modelId="{5C96447E-6505-4CF3-8A8A-B9A195F00F0C}" type="presParOf" srcId="{CD9ADE93-EE10-40C4-98C9-5DC7CC3A9D11}" destId="{CA877B75-5EA1-43B0-A811-16DFD40B2B0F}" srcOrd="0" destOrd="0" presId="urn:microsoft.com/office/officeart/2008/layout/SquareAccentList"/>
    <dgm:cxn modelId="{3E182086-AAFA-4422-B3AC-EF841CA6019A}" type="presParOf" srcId="{CA877B75-5EA1-43B0-A811-16DFD40B2B0F}" destId="{BE62D85B-4ABB-4C63-8114-7D9C503233C1}" srcOrd="0" destOrd="0" presId="urn:microsoft.com/office/officeart/2008/layout/SquareAccentList"/>
    <dgm:cxn modelId="{24DB6653-BBEB-4DD8-8B53-A2E811CB595E}" type="presParOf" srcId="{CA877B75-5EA1-43B0-A811-16DFD40B2B0F}" destId="{77B9BE54-2C70-4BCE-ACD9-15173635F648}" srcOrd="1" destOrd="0" presId="urn:microsoft.com/office/officeart/2008/layout/SquareAccentList"/>
    <dgm:cxn modelId="{B1289D8B-7814-4670-94C6-011550BFC856}" type="presParOf" srcId="{CA877B75-5EA1-43B0-A811-16DFD40B2B0F}" destId="{E697207A-D87B-4B30-B6C3-970F1925F541}" srcOrd="2" destOrd="0" presId="urn:microsoft.com/office/officeart/2008/layout/SquareAccentList"/>
    <dgm:cxn modelId="{0588C8B1-78D9-4D22-9D6E-58E1854E568E}" type="presParOf" srcId="{CD9ADE93-EE10-40C4-98C9-5DC7CC3A9D11}" destId="{182F4E27-FE31-4647-9166-05C224672C87}" srcOrd="1" destOrd="0" presId="urn:microsoft.com/office/officeart/2008/layout/SquareAccentList"/>
    <dgm:cxn modelId="{6B13493F-14C0-46A2-8EDF-EDFA97DA1E93}" type="presParOf" srcId="{182F4E27-FE31-4647-9166-05C224672C87}" destId="{20DB098C-1BFB-4578-996D-82B51D1CAE3B}" srcOrd="0" destOrd="0" presId="urn:microsoft.com/office/officeart/2008/layout/SquareAccentList"/>
    <dgm:cxn modelId="{2587F2F1-EFCC-4DC3-B735-EE50E29B7434}" type="presParOf" srcId="{20DB098C-1BFB-4578-996D-82B51D1CAE3B}" destId="{A99D4A6F-BAA0-4F43-8953-9A4287B8849A}" srcOrd="0" destOrd="0" presId="urn:microsoft.com/office/officeart/2008/layout/SquareAccentList"/>
    <dgm:cxn modelId="{03556E1E-13AC-4AAE-B452-B3E0AED77095}" type="presParOf" srcId="{20DB098C-1BFB-4578-996D-82B51D1CAE3B}" destId="{37A743FF-3753-4EF6-B787-43099C081B73}" srcOrd="1" destOrd="0" presId="urn:microsoft.com/office/officeart/2008/layout/SquareAccentList"/>
    <dgm:cxn modelId="{D26AE758-20CB-4807-9146-33E8170C7274}" type="presParOf" srcId="{182F4E27-FE31-4647-9166-05C224672C87}" destId="{DA6DA696-EBCF-424D-A63D-D26B4AAAF30C}" srcOrd="1" destOrd="0" presId="urn:microsoft.com/office/officeart/2008/layout/SquareAccentList"/>
    <dgm:cxn modelId="{0C6BA4FE-EA4A-453D-A289-2C1E6950A55D}" type="presParOf" srcId="{DA6DA696-EBCF-424D-A63D-D26B4AAAF30C}" destId="{4F8BD8A4-E547-4C21-905D-F4C9E2841B75}" srcOrd="0" destOrd="0" presId="urn:microsoft.com/office/officeart/2008/layout/SquareAccentList"/>
    <dgm:cxn modelId="{2A88C0CB-6ED1-490A-BB19-BFFA0BB66629}" type="presParOf" srcId="{DA6DA696-EBCF-424D-A63D-D26B4AAAF30C}" destId="{45009670-D76B-4BDA-BE88-A601C2B00FFB}" srcOrd="1" destOrd="0" presId="urn:microsoft.com/office/officeart/2008/layout/SquareAccentList"/>
    <dgm:cxn modelId="{1E959327-E146-4C10-A436-91AB55997404}" type="presParOf" srcId="{182F4E27-FE31-4647-9166-05C224672C87}" destId="{C0E8E4B3-4FD3-4FCB-9293-C04360B30B50}" srcOrd="2" destOrd="0" presId="urn:microsoft.com/office/officeart/2008/layout/SquareAccentList"/>
    <dgm:cxn modelId="{6861216A-220A-4563-A5D8-C4499866EAD9}" type="presParOf" srcId="{C0E8E4B3-4FD3-4FCB-9293-C04360B30B50}" destId="{7A7FB394-D22B-4BE0-AEF4-0756DAB116B7}" srcOrd="0" destOrd="0" presId="urn:microsoft.com/office/officeart/2008/layout/SquareAccentList"/>
    <dgm:cxn modelId="{AA067BEA-8BCD-4626-8A01-DDE897073C52}" type="presParOf" srcId="{C0E8E4B3-4FD3-4FCB-9293-C04360B30B50}" destId="{BB208B9D-6EA1-4EF0-8BF2-7A636386BA66}" srcOrd="1" destOrd="0" presId="urn:microsoft.com/office/officeart/2008/layout/SquareAccentList"/>
    <dgm:cxn modelId="{36265EFF-D6D4-4169-AE42-CC9841698C17}" type="presParOf" srcId="{106F5082-7754-474D-AF2B-7B60FD913954}" destId="{7C070FB9-A989-480E-A4EA-4D5772FDD9CD}" srcOrd="1" destOrd="0" presId="urn:microsoft.com/office/officeart/2008/layout/SquareAccentList"/>
    <dgm:cxn modelId="{6230C6E5-DE29-4F4D-B8AF-66AC76A4FCC2}" type="presParOf" srcId="{7C070FB9-A989-480E-A4EA-4D5772FDD9CD}" destId="{EC23618E-C393-4AE6-81FC-F21CD15AC0C8}" srcOrd="0" destOrd="0" presId="urn:microsoft.com/office/officeart/2008/layout/SquareAccentList"/>
    <dgm:cxn modelId="{06763CA5-DAF8-4989-B731-91890C84EFA5}" type="presParOf" srcId="{EC23618E-C393-4AE6-81FC-F21CD15AC0C8}" destId="{0F99D482-0449-4AF4-BBCB-4CC916B5B697}" srcOrd="0" destOrd="0" presId="urn:microsoft.com/office/officeart/2008/layout/SquareAccentList"/>
    <dgm:cxn modelId="{ADF4CCCE-168B-4AE4-993D-A3B2AF4C6AB3}" type="presParOf" srcId="{EC23618E-C393-4AE6-81FC-F21CD15AC0C8}" destId="{25B345CA-4CB1-4845-BAAB-AC004C7F6016}" srcOrd="1" destOrd="0" presId="urn:microsoft.com/office/officeart/2008/layout/SquareAccentList"/>
    <dgm:cxn modelId="{7D40D64A-A9D8-4FE3-A709-8B8AAEC9900F}" type="presParOf" srcId="{EC23618E-C393-4AE6-81FC-F21CD15AC0C8}" destId="{BD71BC1E-BBA4-4813-B1E5-A5714F248729}" srcOrd="2" destOrd="0" presId="urn:microsoft.com/office/officeart/2008/layout/SquareAccentList"/>
    <dgm:cxn modelId="{48EF96F3-8F1D-4AD5-8F2C-3BE7CEB97E73}" type="presParOf" srcId="{7C070FB9-A989-480E-A4EA-4D5772FDD9CD}" destId="{933FD692-D584-44A4-A807-8B2E07DFF3A5}" srcOrd="1" destOrd="0" presId="urn:microsoft.com/office/officeart/2008/layout/SquareAccentList"/>
    <dgm:cxn modelId="{45B6E264-163B-4ACE-898F-5EB7DDE17229}" type="presParOf" srcId="{933FD692-D584-44A4-A807-8B2E07DFF3A5}" destId="{7C9AE284-AAA0-41A3-91D9-50B15DFAED90}" srcOrd="0" destOrd="0" presId="urn:microsoft.com/office/officeart/2008/layout/SquareAccentList"/>
    <dgm:cxn modelId="{567226B8-27E8-41B6-98F3-ECCBFAAAA6AF}" type="presParOf" srcId="{7C9AE284-AAA0-41A3-91D9-50B15DFAED90}" destId="{08A82F5C-916C-434A-8397-EB53156A28E7}" srcOrd="0" destOrd="0" presId="urn:microsoft.com/office/officeart/2008/layout/SquareAccentList"/>
    <dgm:cxn modelId="{1BB02164-5F3F-4898-A50B-FDC7DE7AF740}" type="presParOf" srcId="{7C9AE284-AAA0-41A3-91D9-50B15DFAED90}" destId="{3AD781C1-BD47-4D7A-B11D-23493DB40E40}" srcOrd="1" destOrd="0" presId="urn:microsoft.com/office/officeart/2008/layout/SquareAccentList"/>
    <dgm:cxn modelId="{B1F3C321-C42B-4DC2-932D-308E0C4D1277}" type="presParOf" srcId="{933FD692-D584-44A4-A807-8B2E07DFF3A5}" destId="{B0088E7A-8163-4AB3-BAA7-67D3BEBF91A8}" srcOrd="1" destOrd="0" presId="urn:microsoft.com/office/officeart/2008/layout/SquareAccentList"/>
    <dgm:cxn modelId="{22F5F845-2D28-4085-A297-921DED842604}" type="presParOf" srcId="{B0088E7A-8163-4AB3-BAA7-67D3BEBF91A8}" destId="{A7F6FE3F-D827-4024-9187-01FDFEC77F84}" srcOrd="0" destOrd="0" presId="urn:microsoft.com/office/officeart/2008/layout/SquareAccentList"/>
    <dgm:cxn modelId="{8FF30415-CFDF-468E-88F0-B04365811B14}" type="presParOf" srcId="{B0088E7A-8163-4AB3-BAA7-67D3BEBF91A8}" destId="{A220104B-6D90-4F7D-9CBD-CFE3AEF01C43}" srcOrd="1" destOrd="0" presId="urn:microsoft.com/office/officeart/2008/layout/SquareAccentList"/>
    <dgm:cxn modelId="{440BB5F9-EF3C-49E0-8336-7D1CD2F84383}" type="presParOf" srcId="{933FD692-D584-44A4-A807-8B2E07DFF3A5}" destId="{7FED699F-3656-4D42-B872-1F2E909907E0}" srcOrd="2" destOrd="0" presId="urn:microsoft.com/office/officeart/2008/layout/SquareAccentList"/>
    <dgm:cxn modelId="{146629C5-56EF-4053-9FF6-93D8F6F68A7A}" type="presParOf" srcId="{7FED699F-3656-4D42-B872-1F2E909907E0}" destId="{24D75465-42D4-4206-BD54-702BA15B356F}" srcOrd="0" destOrd="0" presId="urn:microsoft.com/office/officeart/2008/layout/SquareAccentList"/>
    <dgm:cxn modelId="{5FB98850-06B4-449A-B3AE-75026FA9EEB2}" type="presParOf" srcId="{7FED699F-3656-4D42-B872-1F2E909907E0}" destId="{856A8E8F-24C2-4C8D-B4AD-F9682364CD06}" srcOrd="1" destOrd="0" presId="urn:microsoft.com/office/officeart/2008/layout/SquareAccentList"/>
    <dgm:cxn modelId="{E6C05BD0-6CED-4CC3-B169-0C54CF0360A3}" type="presParOf" srcId="{933FD692-D584-44A4-A807-8B2E07DFF3A5}" destId="{13D197F8-B107-440B-A5E4-8CE01A22E753}" srcOrd="3" destOrd="0" presId="urn:microsoft.com/office/officeart/2008/layout/SquareAccentList"/>
    <dgm:cxn modelId="{3D3B6828-22E8-4B0A-92C7-A3561602E4DA}" type="presParOf" srcId="{13D197F8-B107-440B-A5E4-8CE01A22E753}" destId="{264513BF-2E3B-4D38-B671-7DC25B286E9E}" srcOrd="0" destOrd="0" presId="urn:microsoft.com/office/officeart/2008/layout/SquareAccentList"/>
    <dgm:cxn modelId="{18527050-9A8B-4BB5-A7D4-7BC6D2795B85}" type="presParOf" srcId="{13D197F8-B107-440B-A5E4-8CE01A22E753}" destId="{B9BE02CB-79F8-49D6-BF1C-DCC290117388}"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F33625-B92B-4841-8434-CAC8692FCC69}" type="doc">
      <dgm:prSet loTypeId="urn:microsoft.com/office/officeart/2005/8/layout/hierarchy1" loCatId="" qsTypeId="urn:microsoft.com/office/officeart/2005/8/quickstyle/simple4" qsCatId="simple" csTypeId="urn:microsoft.com/office/officeart/2005/8/colors/colorful1#1" csCatId="colorful" phldr="1"/>
      <dgm:spPr/>
      <dgm:t>
        <a:bodyPr/>
        <a:lstStyle/>
        <a:p>
          <a:endParaRPr lang="en-US"/>
        </a:p>
      </dgm:t>
    </dgm:pt>
    <dgm:pt modelId="{36AE273C-B972-2B40-8902-F6D1A4735C5C}" type="asst">
      <dgm:prSet phldrT="[Text]"/>
      <dgm:spPr/>
      <dgm:t>
        <a:bodyPr/>
        <a:lstStyle/>
        <a:p>
          <a:r>
            <a:rPr lang="vi-VN" dirty="0"/>
            <a:t>Dữ liệu và thông tin</a:t>
          </a:r>
          <a:endParaRPr lang="en-US" dirty="0"/>
        </a:p>
      </dgm:t>
    </dgm:pt>
    <dgm:pt modelId="{BA2ECF15-BE5E-F84B-9882-C1209204DC4F}" type="parTrans" cxnId="{9D3222E6-0B71-6E48-8D92-DEE5C56DD21F}">
      <dgm:prSet/>
      <dgm:spPr/>
      <dgm:t>
        <a:bodyPr/>
        <a:lstStyle/>
        <a:p>
          <a:endParaRPr lang="en-US"/>
        </a:p>
      </dgm:t>
    </dgm:pt>
    <dgm:pt modelId="{5474C02F-0A70-BF46-A33D-5B2EB5B03DDD}" type="sibTrans" cxnId="{9D3222E6-0B71-6E48-8D92-DEE5C56DD21F}">
      <dgm:prSet/>
      <dgm:spPr/>
      <dgm:t>
        <a:bodyPr/>
        <a:lstStyle/>
        <a:p>
          <a:endParaRPr lang="en-US"/>
        </a:p>
      </dgm:t>
    </dgm:pt>
    <dgm:pt modelId="{2EBCEB82-0333-2E4A-B2B4-9AB06658848B}" type="asst">
      <dgm:prSet phldrT="[Text]"/>
      <dgm:spPr/>
      <dgm:t>
        <a:bodyPr/>
        <a:lstStyle/>
        <a:p>
          <a:r>
            <a:rPr lang="vi-VN" dirty="0"/>
            <a:t>Dữ liệu</a:t>
          </a:r>
          <a:endParaRPr lang="en-US" dirty="0"/>
        </a:p>
      </dgm:t>
    </dgm:pt>
    <dgm:pt modelId="{AEA4FAF2-6027-6441-A94B-FF4BAD2F3977}" type="parTrans" cxnId="{37AE4E9E-EFB1-E142-A319-045F6119277F}">
      <dgm:prSet/>
      <dgm:spPr/>
      <dgm:t>
        <a:bodyPr/>
        <a:lstStyle/>
        <a:p>
          <a:endParaRPr lang="en-US"/>
        </a:p>
      </dgm:t>
    </dgm:pt>
    <dgm:pt modelId="{F780F9AB-F695-A647-9341-5A9D56E75383}" type="sibTrans" cxnId="{37AE4E9E-EFB1-E142-A319-045F6119277F}">
      <dgm:prSet/>
      <dgm:spPr/>
      <dgm:t>
        <a:bodyPr/>
        <a:lstStyle/>
        <a:p>
          <a:endParaRPr lang="en-US"/>
        </a:p>
      </dgm:t>
    </dgm:pt>
    <dgm:pt modelId="{FD989000-BB32-464C-A327-C8E131C09AE0}" type="asst">
      <dgm:prSet phldrT="[Text]"/>
      <dgm:spPr/>
      <dgm:t>
        <a:bodyPr/>
        <a:lstStyle/>
        <a:p>
          <a:r>
            <a:rPr lang="vi-VN" dirty="0"/>
            <a:t>Cơ sở dữ liệu</a:t>
          </a:r>
          <a:endParaRPr lang="en-US" dirty="0"/>
        </a:p>
      </dgm:t>
    </dgm:pt>
    <dgm:pt modelId="{07D6D44D-0E4F-EB4A-9E96-5EA0F838D121}" type="parTrans" cxnId="{00EACA2B-C9AB-4A4F-8AE0-183A18AA9719}">
      <dgm:prSet/>
      <dgm:spPr/>
      <dgm:t>
        <a:bodyPr/>
        <a:lstStyle/>
        <a:p>
          <a:endParaRPr lang="en-US"/>
        </a:p>
      </dgm:t>
    </dgm:pt>
    <dgm:pt modelId="{D47D5FE2-6EA2-1D4C-9A94-F11A91BED86A}" type="sibTrans" cxnId="{00EACA2B-C9AB-4A4F-8AE0-183A18AA9719}">
      <dgm:prSet/>
      <dgm:spPr/>
      <dgm:t>
        <a:bodyPr/>
        <a:lstStyle/>
        <a:p>
          <a:endParaRPr lang="en-US"/>
        </a:p>
      </dgm:t>
    </dgm:pt>
    <dgm:pt modelId="{C4E85D12-A218-4244-8BF7-0CE2520562F3}" type="asst">
      <dgm:prSet phldrT="[Text]"/>
      <dgm:spPr/>
      <dgm:t>
        <a:bodyPr/>
        <a:lstStyle/>
        <a:p>
          <a:r>
            <a:rPr lang="vi-VN" dirty="0"/>
            <a:t>Hệ thống</a:t>
          </a:r>
          <a:endParaRPr lang="en-US" dirty="0"/>
        </a:p>
      </dgm:t>
    </dgm:pt>
    <dgm:pt modelId="{FDFEEC61-0FD9-994E-863E-CB75561812BD}" type="parTrans" cxnId="{6C15D8A9-B0E5-B048-A748-D87B9146CB8A}">
      <dgm:prSet/>
      <dgm:spPr/>
      <dgm:t>
        <a:bodyPr/>
        <a:lstStyle/>
        <a:p>
          <a:endParaRPr lang="en-US"/>
        </a:p>
      </dgm:t>
    </dgm:pt>
    <dgm:pt modelId="{F96C8D83-1B26-2F4D-8DC7-37208B13679C}" type="sibTrans" cxnId="{6C15D8A9-B0E5-B048-A748-D87B9146CB8A}">
      <dgm:prSet/>
      <dgm:spPr/>
      <dgm:t>
        <a:bodyPr/>
        <a:lstStyle/>
        <a:p>
          <a:endParaRPr lang="en-US"/>
        </a:p>
      </dgm:t>
    </dgm:pt>
    <dgm:pt modelId="{77A897D3-E2A7-5A41-9E72-7A97A1FC8B1E}" type="asst">
      <dgm:prSet phldrT="[Text]"/>
      <dgm:spPr/>
      <dgm:t>
        <a:bodyPr/>
        <a:lstStyle/>
        <a:p>
          <a:r>
            <a:rPr lang="vi-VN" dirty="0"/>
            <a:t>Hệ thống thông tin</a:t>
          </a:r>
          <a:endParaRPr lang="en-US" dirty="0"/>
        </a:p>
      </dgm:t>
    </dgm:pt>
    <dgm:pt modelId="{2AE1F0F4-20CB-1843-895F-C7B4CB458138}" type="parTrans" cxnId="{50E6C07C-D719-F646-A960-471A84BC156E}">
      <dgm:prSet/>
      <dgm:spPr/>
      <dgm:t>
        <a:bodyPr/>
        <a:lstStyle/>
        <a:p>
          <a:endParaRPr lang="en-US"/>
        </a:p>
      </dgm:t>
    </dgm:pt>
    <dgm:pt modelId="{B4F6E35A-3677-E149-964B-11F4E8F964CE}" type="sibTrans" cxnId="{50E6C07C-D719-F646-A960-471A84BC156E}">
      <dgm:prSet/>
      <dgm:spPr/>
      <dgm:t>
        <a:bodyPr/>
        <a:lstStyle/>
        <a:p>
          <a:endParaRPr lang="en-US"/>
        </a:p>
      </dgm:t>
    </dgm:pt>
    <dgm:pt modelId="{ED8C4B15-83CD-4346-9F1E-C8A59319AF56}" type="asst">
      <dgm:prSet phldrT="[Text]"/>
      <dgm:spPr/>
      <dgm:t>
        <a:bodyPr/>
        <a:lstStyle/>
        <a:p>
          <a:r>
            <a:rPr lang="vi-VN" dirty="0"/>
            <a:t>Hệ thống thông tin quản lý</a:t>
          </a:r>
          <a:endParaRPr lang="en-US" dirty="0"/>
        </a:p>
      </dgm:t>
    </dgm:pt>
    <dgm:pt modelId="{23B6A35E-8B9B-3F4F-B859-0339BF5433CE}" type="parTrans" cxnId="{71A30C01-741A-5D49-9A80-3E51A925784B}">
      <dgm:prSet/>
      <dgm:spPr/>
      <dgm:t>
        <a:bodyPr/>
        <a:lstStyle/>
        <a:p>
          <a:endParaRPr lang="en-US"/>
        </a:p>
      </dgm:t>
    </dgm:pt>
    <dgm:pt modelId="{A5057A4D-8064-2446-91C4-0008EC93158C}" type="sibTrans" cxnId="{71A30C01-741A-5D49-9A80-3E51A925784B}">
      <dgm:prSet/>
      <dgm:spPr/>
      <dgm:t>
        <a:bodyPr/>
        <a:lstStyle/>
        <a:p>
          <a:endParaRPr lang="en-US"/>
        </a:p>
      </dgm:t>
    </dgm:pt>
    <dgm:pt modelId="{FACABE3D-60F9-B54B-9BA5-1F75044843EC}" type="asst">
      <dgm:prSet/>
      <dgm:spPr/>
      <dgm:t>
        <a:bodyPr/>
        <a:lstStyle/>
        <a:p>
          <a:r>
            <a:rPr lang="vi-VN" dirty="0"/>
            <a:t>Thông tin</a:t>
          </a:r>
          <a:endParaRPr lang="en-US" dirty="0"/>
        </a:p>
      </dgm:t>
    </dgm:pt>
    <dgm:pt modelId="{9566D595-21B9-2D48-A54C-0F492927F260}" type="parTrans" cxnId="{0CB87432-F6A1-EA46-919C-6062F2BE5136}">
      <dgm:prSet/>
      <dgm:spPr/>
      <dgm:t>
        <a:bodyPr/>
        <a:lstStyle/>
        <a:p>
          <a:endParaRPr lang="en-US"/>
        </a:p>
      </dgm:t>
    </dgm:pt>
    <dgm:pt modelId="{25508E31-0560-7A49-AECA-85505B3D5B31}" type="sibTrans" cxnId="{0CB87432-F6A1-EA46-919C-6062F2BE5136}">
      <dgm:prSet/>
      <dgm:spPr/>
      <dgm:t>
        <a:bodyPr/>
        <a:lstStyle/>
        <a:p>
          <a:endParaRPr lang="en-US"/>
        </a:p>
      </dgm:t>
    </dgm:pt>
    <dgm:pt modelId="{92EDF3EE-09A2-E644-A23E-310ADCA34763}" type="pres">
      <dgm:prSet presAssocID="{2FF33625-B92B-4841-8434-CAC8692FCC69}" presName="hierChild1" presStyleCnt="0">
        <dgm:presLayoutVars>
          <dgm:chPref val="1"/>
          <dgm:dir/>
          <dgm:animOne val="branch"/>
          <dgm:animLvl val="lvl"/>
          <dgm:resizeHandles/>
        </dgm:presLayoutVars>
      </dgm:prSet>
      <dgm:spPr/>
      <dgm:t>
        <a:bodyPr/>
        <a:lstStyle/>
        <a:p>
          <a:endParaRPr lang="en-US"/>
        </a:p>
      </dgm:t>
    </dgm:pt>
    <dgm:pt modelId="{B82B739D-911F-B946-B242-75E577CD9EF3}" type="pres">
      <dgm:prSet presAssocID="{36AE273C-B972-2B40-8902-F6D1A4735C5C}" presName="hierRoot1" presStyleCnt="0"/>
      <dgm:spPr/>
    </dgm:pt>
    <dgm:pt modelId="{32E9C3A7-0914-634C-AB14-654FA9E5AC1B}" type="pres">
      <dgm:prSet presAssocID="{36AE273C-B972-2B40-8902-F6D1A4735C5C}" presName="composite" presStyleCnt="0"/>
      <dgm:spPr/>
    </dgm:pt>
    <dgm:pt modelId="{0AF3302C-52DC-4049-8D80-CD72292E0F4B}" type="pres">
      <dgm:prSet presAssocID="{36AE273C-B972-2B40-8902-F6D1A4735C5C}" presName="background" presStyleLbl="node0" presStyleIdx="0" presStyleCnt="2"/>
      <dgm:spPr/>
    </dgm:pt>
    <dgm:pt modelId="{FBB14A0F-F77F-5242-8002-BB2FBF212B38}" type="pres">
      <dgm:prSet presAssocID="{36AE273C-B972-2B40-8902-F6D1A4735C5C}" presName="text" presStyleLbl="fgAcc0" presStyleIdx="0" presStyleCnt="2">
        <dgm:presLayoutVars>
          <dgm:chPref val="3"/>
        </dgm:presLayoutVars>
      </dgm:prSet>
      <dgm:spPr/>
      <dgm:t>
        <a:bodyPr/>
        <a:lstStyle/>
        <a:p>
          <a:endParaRPr lang="en-US"/>
        </a:p>
      </dgm:t>
    </dgm:pt>
    <dgm:pt modelId="{A91075CA-F231-574C-BA99-CC3E4D37BABA}" type="pres">
      <dgm:prSet presAssocID="{36AE273C-B972-2B40-8902-F6D1A4735C5C}" presName="hierChild2" presStyleCnt="0"/>
      <dgm:spPr/>
    </dgm:pt>
    <dgm:pt modelId="{7A5B9429-6FAA-AD41-98DA-7156FCCD8D3D}" type="pres">
      <dgm:prSet presAssocID="{9566D595-21B9-2D48-A54C-0F492927F260}" presName="Name10" presStyleLbl="parChTrans1D2" presStyleIdx="0" presStyleCnt="4"/>
      <dgm:spPr/>
      <dgm:t>
        <a:bodyPr/>
        <a:lstStyle/>
        <a:p>
          <a:endParaRPr lang="en-US"/>
        </a:p>
      </dgm:t>
    </dgm:pt>
    <dgm:pt modelId="{72746C14-9F58-C946-B4B9-1AB32048D334}" type="pres">
      <dgm:prSet presAssocID="{FACABE3D-60F9-B54B-9BA5-1F75044843EC}" presName="hierRoot2" presStyleCnt="0"/>
      <dgm:spPr/>
    </dgm:pt>
    <dgm:pt modelId="{DF470751-C1E5-6D4F-BE2E-4C14C6DF855C}" type="pres">
      <dgm:prSet presAssocID="{FACABE3D-60F9-B54B-9BA5-1F75044843EC}" presName="composite2" presStyleCnt="0"/>
      <dgm:spPr/>
    </dgm:pt>
    <dgm:pt modelId="{39885A87-004A-DC48-84AC-832210FFDBDE}" type="pres">
      <dgm:prSet presAssocID="{FACABE3D-60F9-B54B-9BA5-1F75044843EC}" presName="background2" presStyleLbl="asst0" presStyleIdx="0" presStyleCnt="5"/>
      <dgm:spPr/>
    </dgm:pt>
    <dgm:pt modelId="{1ED70E65-BB65-EC41-88FB-E7DCE5983BE0}" type="pres">
      <dgm:prSet presAssocID="{FACABE3D-60F9-B54B-9BA5-1F75044843EC}" presName="text2" presStyleLbl="fgAcc2" presStyleIdx="0" presStyleCnt="4">
        <dgm:presLayoutVars>
          <dgm:chPref val="3"/>
        </dgm:presLayoutVars>
      </dgm:prSet>
      <dgm:spPr/>
      <dgm:t>
        <a:bodyPr/>
        <a:lstStyle/>
        <a:p>
          <a:endParaRPr lang="en-US"/>
        </a:p>
      </dgm:t>
    </dgm:pt>
    <dgm:pt modelId="{C60FC86C-263D-E243-9A23-ACE31643B386}" type="pres">
      <dgm:prSet presAssocID="{FACABE3D-60F9-B54B-9BA5-1F75044843EC}" presName="hierChild3" presStyleCnt="0"/>
      <dgm:spPr/>
    </dgm:pt>
    <dgm:pt modelId="{6ADEB4C5-214E-C842-8E39-C6FBA7AAB4DF}" type="pres">
      <dgm:prSet presAssocID="{AEA4FAF2-6027-6441-A94B-FF4BAD2F3977}" presName="Name10" presStyleLbl="parChTrans1D2" presStyleIdx="1" presStyleCnt="4"/>
      <dgm:spPr/>
      <dgm:t>
        <a:bodyPr/>
        <a:lstStyle/>
        <a:p>
          <a:endParaRPr lang="en-US"/>
        </a:p>
      </dgm:t>
    </dgm:pt>
    <dgm:pt modelId="{91C3EC9D-FB95-8A4F-8C0B-D9991EDCF34A}" type="pres">
      <dgm:prSet presAssocID="{2EBCEB82-0333-2E4A-B2B4-9AB06658848B}" presName="hierRoot2" presStyleCnt="0"/>
      <dgm:spPr/>
    </dgm:pt>
    <dgm:pt modelId="{D4C9BDC5-543E-D442-9FF1-1F82F7B7C214}" type="pres">
      <dgm:prSet presAssocID="{2EBCEB82-0333-2E4A-B2B4-9AB06658848B}" presName="composite2" presStyleCnt="0"/>
      <dgm:spPr/>
    </dgm:pt>
    <dgm:pt modelId="{35B3A3A1-C3DE-6E46-B232-8F3413A3361E}" type="pres">
      <dgm:prSet presAssocID="{2EBCEB82-0333-2E4A-B2B4-9AB06658848B}" presName="background2" presStyleLbl="asst0" presStyleIdx="1" presStyleCnt="5"/>
      <dgm:spPr/>
    </dgm:pt>
    <dgm:pt modelId="{AC9271F2-5153-CA4E-9939-1F134978B75F}" type="pres">
      <dgm:prSet presAssocID="{2EBCEB82-0333-2E4A-B2B4-9AB06658848B}" presName="text2" presStyleLbl="fgAcc2" presStyleIdx="1" presStyleCnt="4">
        <dgm:presLayoutVars>
          <dgm:chPref val="3"/>
        </dgm:presLayoutVars>
      </dgm:prSet>
      <dgm:spPr/>
      <dgm:t>
        <a:bodyPr/>
        <a:lstStyle/>
        <a:p>
          <a:endParaRPr lang="en-US"/>
        </a:p>
      </dgm:t>
    </dgm:pt>
    <dgm:pt modelId="{A24507AF-EBAB-CC4B-B75D-E1457D38F9B4}" type="pres">
      <dgm:prSet presAssocID="{2EBCEB82-0333-2E4A-B2B4-9AB06658848B}" presName="hierChild3" presStyleCnt="0"/>
      <dgm:spPr/>
    </dgm:pt>
    <dgm:pt modelId="{24F0ECC2-7A13-214B-9CF8-C54799E944A7}" type="pres">
      <dgm:prSet presAssocID="{07D6D44D-0E4F-EB4A-9E96-5EA0F838D121}" presName="Name10" presStyleLbl="parChTrans1D2" presStyleIdx="2" presStyleCnt="4"/>
      <dgm:spPr/>
      <dgm:t>
        <a:bodyPr/>
        <a:lstStyle/>
        <a:p>
          <a:endParaRPr lang="en-US"/>
        </a:p>
      </dgm:t>
    </dgm:pt>
    <dgm:pt modelId="{9448D6C1-13D8-8144-BEB9-E2527AB1A450}" type="pres">
      <dgm:prSet presAssocID="{FD989000-BB32-464C-A327-C8E131C09AE0}" presName="hierRoot2" presStyleCnt="0"/>
      <dgm:spPr/>
    </dgm:pt>
    <dgm:pt modelId="{385E28F6-511C-AE4E-9AFE-288B9363513B}" type="pres">
      <dgm:prSet presAssocID="{FD989000-BB32-464C-A327-C8E131C09AE0}" presName="composite2" presStyleCnt="0"/>
      <dgm:spPr/>
    </dgm:pt>
    <dgm:pt modelId="{A013F07C-8ECD-A948-8ADF-3DDB9DFA36AB}" type="pres">
      <dgm:prSet presAssocID="{FD989000-BB32-464C-A327-C8E131C09AE0}" presName="background2" presStyleLbl="asst0" presStyleIdx="2" presStyleCnt="5"/>
      <dgm:spPr/>
    </dgm:pt>
    <dgm:pt modelId="{2580A9AE-D463-2248-921B-DC34A40EBCC0}" type="pres">
      <dgm:prSet presAssocID="{FD989000-BB32-464C-A327-C8E131C09AE0}" presName="text2" presStyleLbl="fgAcc2" presStyleIdx="2" presStyleCnt="4">
        <dgm:presLayoutVars>
          <dgm:chPref val="3"/>
        </dgm:presLayoutVars>
      </dgm:prSet>
      <dgm:spPr/>
      <dgm:t>
        <a:bodyPr/>
        <a:lstStyle/>
        <a:p>
          <a:endParaRPr lang="en-US"/>
        </a:p>
      </dgm:t>
    </dgm:pt>
    <dgm:pt modelId="{416323B2-29FA-1642-AA56-727E31707DD2}" type="pres">
      <dgm:prSet presAssocID="{FD989000-BB32-464C-A327-C8E131C09AE0}" presName="hierChild3" presStyleCnt="0"/>
      <dgm:spPr/>
    </dgm:pt>
    <dgm:pt modelId="{1BC59360-057F-8C48-B4F0-823B603935F2}" type="pres">
      <dgm:prSet presAssocID="{C4E85D12-A218-4244-8BF7-0CE2520562F3}" presName="hierRoot1" presStyleCnt="0"/>
      <dgm:spPr/>
    </dgm:pt>
    <dgm:pt modelId="{149A85B1-35D2-B044-9C87-9891BA4E5AC4}" type="pres">
      <dgm:prSet presAssocID="{C4E85D12-A218-4244-8BF7-0CE2520562F3}" presName="composite" presStyleCnt="0"/>
      <dgm:spPr/>
    </dgm:pt>
    <dgm:pt modelId="{6C9DC5C5-2D02-7C48-9079-E0D7366E1ED9}" type="pres">
      <dgm:prSet presAssocID="{C4E85D12-A218-4244-8BF7-0CE2520562F3}" presName="background" presStyleLbl="node0" presStyleIdx="1" presStyleCnt="2"/>
      <dgm:spPr/>
    </dgm:pt>
    <dgm:pt modelId="{742C0C64-8F96-9245-BCA7-D10C06B5DC16}" type="pres">
      <dgm:prSet presAssocID="{C4E85D12-A218-4244-8BF7-0CE2520562F3}" presName="text" presStyleLbl="fgAcc0" presStyleIdx="1" presStyleCnt="2">
        <dgm:presLayoutVars>
          <dgm:chPref val="3"/>
        </dgm:presLayoutVars>
      </dgm:prSet>
      <dgm:spPr/>
      <dgm:t>
        <a:bodyPr/>
        <a:lstStyle/>
        <a:p>
          <a:endParaRPr lang="en-US"/>
        </a:p>
      </dgm:t>
    </dgm:pt>
    <dgm:pt modelId="{0791FA45-A720-BA4E-8ED7-030912A5EA87}" type="pres">
      <dgm:prSet presAssocID="{C4E85D12-A218-4244-8BF7-0CE2520562F3}" presName="hierChild2" presStyleCnt="0"/>
      <dgm:spPr/>
    </dgm:pt>
    <dgm:pt modelId="{3528F8AF-4462-6246-8DD4-A53AE30C878D}" type="pres">
      <dgm:prSet presAssocID="{2AE1F0F4-20CB-1843-895F-C7B4CB458138}" presName="Name10" presStyleLbl="parChTrans1D2" presStyleIdx="3" presStyleCnt="4"/>
      <dgm:spPr/>
      <dgm:t>
        <a:bodyPr/>
        <a:lstStyle/>
        <a:p>
          <a:endParaRPr lang="en-US"/>
        </a:p>
      </dgm:t>
    </dgm:pt>
    <dgm:pt modelId="{E7EE6991-0395-F444-954B-648809D5810A}" type="pres">
      <dgm:prSet presAssocID="{77A897D3-E2A7-5A41-9E72-7A97A1FC8B1E}" presName="hierRoot2" presStyleCnt="0"/>
      <dgm:spPr/>
    </dgm:pt>
    <dgm:pt modelId="{1BBAFEFF-E59A-AE47-A093-F7753EE5B070}" type="pres">
      <dgm:prSet presAssocID="{77A897D3-E2A7-5A41-9E72-7A97A1FC8B1E}" presName="composite2" presStyleCnt="0"/>
      <dgm:spPr/>
    </dgm:pt>
    <dgm:pt modelId="{BE030FA2-5CBC-054E-BDA1-D9F2C9D785D6}" type="pres">
      <dgm:prSet presAssocID="{77A897D3-E2A7-5A41-9E72-7A97A1FC8B1E}" presName="background2" presStyleLbl="asst0" presStyleIdx="3" presStyleCnt="5"/>
      <dgm:spPr/>
    </dgm:pt>
    <dgm:pt modelId="{9B92727E-D89D-1E4E-A84D-6A72F7985C86}" type="pres">
      <dgm:prSet presAssocID="{77A897D3-E2A7-5A41-9E72-7A97A1FC8B1E}" presName="text2" presStyleLbl="fgAcc2" presStyleIdx="3" presStyleCnt="4">
        <dgm:presLayoutVars>
          <dgm:chPref val="3"/>
        </dgm:presLayoutVars>
      </dgm:prSet>
      <dgm:spPr/>
      <dgm:t>
        <a:bodyPr/>
        <a:lstStyle/>
        <a:p>
          <a:endParaRPr lang="en-US"/>
        </a:p>
      </dgm:t>
    </dgm:pt>
    <dgm:pt modelId="{B2E688B9-80E6-8642-B36F-3BB01729CA42}" type="pres">
      <dgm:prSet presAssocID="{77A897D3-E2A7-5A41-9E72-7A97A1FC8B1E}" presName="hierChild3" presStyleCnt="0"/>
      <dgm:spPr/>
    </dgm:pt>
    <dgm:pt modelId="{76E4C7C1-6645-4B41-8D7A-AC4E0121EC13}" type="pres">
      <dgm:prSet presAssocID="{23B6A35E-8B9B-3F4F-B859-0339BF5433CE}" presName="Name17" presStyleLbl="parChTrans1D3" presStyleIdx="0" presStyleCnt="1"/>
      <dgm:spPr/>
      <dgm:t>
        <a:bodyPr/>
        <a:lstStyle/>
        <a:p>
          <a:endParaRPr lang="en-US"/>
        </a:p>
      </dgm:t>
    </dgm:pt>
    <dgm:pt modelId="{5E7FF0D8-07DF-4B47-B80F-0B1F127E618A}" type="pres">
      <dgm:prSet presAssocID="{ED8C4B15-83CD-4346-9F1E-C8A59319AF56}" presName="hierRoot3" presStyleCnt="0"/>
      <dgm:spPr/>
    </dgm:pt>
    <dgm:pt modelId="{C29FE336-F612-1A4C-B421-9B5FC9604338}" type="pres">
      <dgm:prSet presAssocID="{ED8C4B15-83CD-4346-9F1E-C8A59319AF56}" presName="composite3" presStyleCnt="0"/>
      <dgm:spPr/>
    </dgm:pt>
    <dgm:pt modelId="{E91B0BDE-9D86-574C-800C-C827B403955E}" type="pres">
      <dgm:prSet presAssocID="{ED8C4B15-83CD-4346-9F1E-C8A59319AF56}" presName="background3" presStyleLbl="asst0" presStyleIdx="4" presStyleCnt="5"/>
      <dgm:spPr/>
    </dgm:pt>
    <dgm:pt modelId="{574AC7E0-0F69-0E4A-A0E9-68FEDEA6E0D9}" type="pres">
      <dgm:prSet presAssocID="{ED8C4B15-83CD-4346-9F1E-C8A59319AF56}" presName="text3" presStyleLbl="fgAcc3" presStyleIdx="0" presStyleCnt="1">
        <dgm:presLayoutVars>
          <dgm:chPref val="3"/>
        </dgm:presLayoutVars>
      </dgm:prSet>
      <dgm:spPr/>
      <dgm:t>
        <a:bodyPr/>
        <a:lstStyle/>
        <a:p>
          <a:endParaRPr lang="en-US"/>
        </a:p>
      </dgm:t>
    </dgm:pt>
    <dgm:pt modelId="{0883D9AA-D239-A745-8450-B731B268DB5B}" type="pres">
      <dgm:prSet presAssocID="{ED8C4B15-83CD-4346-9F1E-C8A59319AF56}" presName="hierChild4" presStyleCnt="0"/>
      <dgm:spPr/>
    </dgm:pt>
  </dgm:ptLst>
  <dgm:cxnLst>
    <dgm:cxn modelId="{56318173-CB0C-5042-BDD9-E8D0EFA21007}" type="presOf" srcId="{2AE1F0F4-20CB-1843-895F-C7B4CB458138}" destId="{3528F8AF-4462-6246-8DD4-A53AE30C878D}" srcOrd="0" destOrd="0" presId="urn:microsoft.com/office/officeart/2005/8/layout/hierarchy1"/>
    <dgm:cxn modelId="{50E6C07C-D719-F646-A960-471A84BC156E}" srcId="{C4E85D12-A218-4244-8BF7-0CE2520562F3}" destId="{77A897D3-E2A7-5A41-9E72-7A97A1FC8B1E}" srcOrd="0" destOrd="0" parTransId="{2AE1F0F4-20CB-1843-895F-C7B4CB458138}" sibTransId="{B4F6E35A-3677-E149-964B-11F4E8F964CE}"/>
    <dgm:cxn modelId="{BDC419EB-8642-7049-AD3C-8C1E19555EFF}" type="presOf" srcId="{AEA4FAF2-6027-6441-A94B-FF4BAD2F3977}" destId="{6ADEB4C5-214E-C842-8E39-C6FBA7AAB4DF}" srcOrd="0" destOrd="0" presId="urn:microsoft.com/office/officeart/2005/8/layout/hierarchy1"/>
    <dgm:cxn modelId="{9D3222E6-0B71-6E48-8D92-DEE5C56DD21F}" srcId="{2FF33625-B92B-4841-8434-CAC8692FCC69}" destId="{36AE273C-B972-2B40-8902-F6D1A4735C5C}" srcOrd="0" destOrd="0" parTransId="{BA2ECF15-BE5E-F84B-9882-C1209204DC4F}" sibTransId="{5474C02F-0A70-BF46-A33D-5B2EB5B03DDD}"/>
    <dgm:cxn modelId="{67B47A2E-E3D9-D74C-8F1B-C813FC7A248B}" type="presOf" srcId="{2FF33625-B92B-4841-8434-CAC8692FCC69}" destId="{92EDF3EE-09A2-E644-A23E-310ADCA34763}" srcOrd="0" destOrd="0" presId="urn:microsoft.com/office/officeart/2005/8/layout/hierarchy1"/>
    <dgm:cxn modelId="{6C15D8A9-B0E5-B048-A748-D87B9146CB8A}" srcId="{2FF33625-B92B-4841-8434-CAC8692FCC69}" destId="{C4E85D12-A218-4244-8BF7-0CE2520562F3}" srcOrd="1" destOrd="0" parTransId="{FDFEEC61-0FD9-994E-863E-CB75561812BD}" sibTransId="{F96C8D83-1B26-2F4D-8DC7-37208B13679C}"/>
    <dgm:cxn modelId="{5700B9E9-C82B-E845-8C20-E26FCE3B840D}" type="presOf" srcId="{FD989000-BB32-464C-A327-C8E131C09AE0}" destId="{2580A9AE-D463-2248-921B-DC34A40EBCC0}" srcOrd="0" destOrd="0" presId="urn:microsoft.com/office/officeart/2005/8/layout/hierarchy1"/>
    <dgm:cxn modelId="{5B738885-4477-3B43-9812-EC3FF1712036}" type="presOf" srcId="{9566D595-21B9-2D48-A54C-0F492927F260}" destId="{7A5B9429-6FAA-AD41-98DA-7156FCCD8D3D}" srcOrd="0" destOrd="0" presId="urn:microsoft.com/office/officeart/2005/8/layout/hierarchy1"/>
    <dgm:cxn modelId="{71A30C01-741A-5D49-9A80-3E51A925784B}" srcId="{77A897D3-E2A7-5A41-9E72-7A97A1FC8B1E}" destId="{ED8C4B15-83CD-4346-9F1E-C8A59319AF56}" srcOrd="0" destOrd="0" parTransId="{23B6A35E-8B9B-3F4F-B859-0339BF5433CE}" sibTransId="{A5057A4D-8064-2446-91C4-0008EC93158C}"/>
    <dgm:cxn modelId="{0CB87432-F6A1-EA46-919C-6062F2BE5136}" srcId="{36AE273C-B972-2B40-8902-F6D1A4735C5C}" destId="{FACABE3D-60F9-B54B-9BA5-1F75044843EC}" srcOrd="0" destOrd="0" parTransId="{9566D595-21B9-2D48-A54C-0F492927F260}" sibTransId="{25508E31-0560-7A49-AECA-85505B3D5B31}"/>
    <dgm:cxn modelId="{5A1B59D6-FFBF-C548-A9EF-5EA6BAE77B62}" type="presOf" srcId="{23B6A35E-8B9B-3F4F-B859-0339BF5433CE}" destId="{76E4C7C1-6645-4B41-8D7A-AC4E0121EC13}" srcOrd="0" destOrd="0" presId="urn:microsoft.com/office/officeart/2005/8/layout/hierarchy1"/>
    <dgm:cxn modelId="{9E5CDB01-2A23-F24C-B1BA-F9EA0B2F8F07}" type="presOf" srcId="{36AE273C-B972-2B40-8902-F6D1A4735C5C}" destId="{FBB14A0F-F77F-5242-8002-BB2FBF212B38}" srcOrd="0" destOrd="0" presId="urn:microsoft.com/office/officeart/2005/8/layout/hierarchy1"/>
    <dgm:cxn modelId="{459D111C-502A-7E4D-9F45-0BE6A7ACA2DA}" type="presOf" srcId="{2EBCEB82-0333-2E4A-B2B4-9AB06658848B}" destId="{AC9271F2-5153-CA4E-9939-1F134978B75F}" srcOrd="0" destOrd="0" presId="urn:microsoft.com/office/officeart/2005/8/layout/hierarchy1"/>
    <dgm:cxn modelId="{37AE4E9E-EFB1-E142-A319-045F6119277F}" srcId="{36AE273C-B972-2B40-8902-F6D1A4735C5C}" destId="{2EBCEB82-0333-2E4A-B2B4-9AB06658848B}" srcOrd="1" destOrd="0" parTransId="{AEA4FAF2-6027-6441-A94B-FF4BAD2F3977}" sibTransId="{F780F9AB-F695-A647-9341-5A9D56E75383}"/>
    <dgm:cxn modelId="{7CC0D17F-7BF7-224E-A452-C7E1407AE4D6}" type="presOf" srcId="{ED8C4B15-83CD-4346-9F1E-C8A59319AF56}" destId="{574AC7E0-0F69-0E4A-A0E9-68FEDEA6E0D9}" srcOrd="0" destOrd="0" presId="urn:microsoft.com/office/officeart/2005/8/layout/hierarchy1"/>
    <dgm:cxn modelId="{2906E798-1E39-724D-AD50-E2F35EEB8C7E}" type="presOf" srcId="{C4E85D12-A218-4244-8BF7-0CE2520562F3}" destId="{742C0C64-8F96-9245-BCA7-D10C06B5DC16}" srcOrd="0" destOrd="0" presId="urn:microsoft.com/office/officeart/2005/8/layout/hierarchy1"/>
    <dgm:cxn modelId="{00EACA2B-C9AB-4A4F-8AE0-183A18AA9719}" srcId="{36AE273C-B972-2B40-8902-F6D1A4735C5C}" destId="{FD989000-BB32-464C-A327-C8E131C09AE0}" srcOrd="2" destOrd="0" parTransId="{07D6D44D-0E4F-EB4A-9E96-5EA0F838D121}" sibTransId="{D47D5FE2-6EA2-1D4C-9A94-F11A91BED86A}"/>
    <dgm:cxn modelId="{C5E96C30-CB67-BC4C-8CCD-00F28B875D1C}" type="presOf" srcId="{FACABE3D-60F9-B54B-9BA5-1F75044843EC}" destId="{1ED70E65-BB65-EC41-88FB-E7DCE5983BE0}" srcOrd="0" destOrd="0" presId="urn:microsoft.com/office/officeart/2005/8/layout/hierarchy1"/>
    <dgm:cxn modelId="{84FED5EA-DF72-004B-910F-0642F430F483}" type="presOf" srcId="{07D6D44D-0E4F-EB4A-9E96-5EA0F838D121}" destId="{24F0ECC2-7A13-214B-9CF8-C54799E944A7}" srcOrd="0" destOrd="0" presId="urn:microsoft.com/office/officeart/2005/8/layout/hierarchy1"/>
    <dgm:cxn modelId="{9D5F784A-9AE3-9943-AE2E-DE3F074609D7}" type="presOf" srcId="{77A897D3-E2A7-5A41-9E72-7A97A1FC8B1E}" destId="{9B92727E-D89D-1E4E-A84D-6A72F7985C86}" srcOrd="0" destOrd="0" presId="urn:microsoft.com/office/officeart/2005/8/layout/hierarchy1"/>
    <dgm:cxn modelId="{FABB7597-DCD6-904E-9677-5E6D362BAA36}" type="presParOf" srcId="{92EDF3EE-09A2-E644-A23E-310ADCA34763}" destId="{B82B739D-911F-B946-B242-75E577CD9EF3}" srcOrd="0" destOrd="0" presId="urn:microsoft.com/office/officeart/2005/8/layout/hierarchy1"/>
    <dgm:cxn modelId="{3A47DF3B-8AFB-B84A-A947-DAF8079277D4}" type="presParOf" srcId="{B82B739D-911F-B946-B242-75E577CD9EF3}" destId="{32E9C3A7-0914-634C-AB14-654FA9E5AC1B}" srcOrd="0" destOrd="0" presId="urn:microsoft.com/office/officeart/2005/8/layout/hierarchy1"/>
    <dgm:cxn modelId="{D63B7DA5-5DA7-194E-A2FD-94427D703C8D}" type="presParOf" srcId="{32E9C3A7-0914-634C-AB14-654FA9E5AC1B}" destId="{0AF3302C-52DC-4049-8D80-CD72292E0F4B}" srcOrd="0" destOrd="0" presId="urn:microsoft.com/office/officeart/2005/8/layout/hierarchy1"/>
    <dgm:cxn modelId="{6E56FAC3-89CB-0B43-8C9E-69D415AFB850}" type="presParOf" srcId="{32E9C3A7-0914-634C-AB14-654FA9E5AC1B}" destId="{FBB14A0F-F77F-5242-8002-BB2FBF212B38}" srcOrd="1" destOrd="0" presId="urn:microsoft.com/office/officeart/2005/8/layout/hierarchy1"/>
    <dgm:cxn modelId="{04EF3930-F3AF-3B4A-861A-BAD8E8059C78}" type="presParOf" srcId="{B82B739D-911F-B946-B242-75E577CD9EF3}" destId="{A91075CA-F231-574C-BA99-CC3E4D37BABA}" srcOrd="1" destOrd="0" presId="urn:microsoft.com/office/officeart/2005/8/layout/hierarchy1"/>
    <dgm:cxn modelId="{9B831318-3327-CD46-A091-E04A4F6A75A5}" type="presParOf" srcId="{A91075CA-F231-574C-BA99-CC3E4D37BABA}" destId="{7A5B9429-6FAA-AD41-98DA-7156FCCD8D3D}" srcOrd="0" destOrd="0" presId="urn:microsoft.com/office/officeart/2005/8/layout/hierarchy1"/>
    <dgm:cxn modelId="{B13A3AF3-AAAC-CE4F-99B7-5476B635D5A7}" type="presParOf" srcId="{A91075CA-F231-574C-BA99-CC3E4D37BABA}" destId="{72746C14-9F58-C946-B4B9-1AB32048D334}" srcOrd="1" destOrd="0" presId="urn:microsoft.com/office/officeart/2005/8/layout/hierarchy1"/>
    <dgm:cxn modelId="{69E3089C-92A9-224A-9F81-84059A60D54B}" type="presParOf" srcId="{72746C14-9F58-C946-B4B9-1AB32048D334}" destId="{DF470751-C1E5-6D4F-BE2E-4C14C6DF855C}" srcOrd="0" destOrd="0" presId="urn:microsoft.com/office/officeart/2005/8/layout/hierarchy1"/>
    <dgm:cxn modelId="{35EB1D37-99F8-4748-845C-EB1CD8868FAA}" type="presParOf" srcId="{DF470751-C1E5-6D4F-BE2E-4C14C6DF855C}" destId="{39885A87-004A-DC48-84AC-832210FFDBDE}" srcOrd="0" destOrd="0" presId="urn:microsoft.com/office/officeart/2005/8/layout/hierarchy1"/>
    <dgm:cxn modelId="{2784852E-4D3C-0C4C-8039-CE8251CCC7BA}" type="presParOf" srcId="{DF470751-C1E5-6D4F-BE2E-4C14C6DF855C}" destId="{1ED70E65-BB65-EC41-88FB-E7DCE5983BE0}" srcOrd="1" destOrd="0" presId="urn:microsoft.com/office/officeart/2005/8/layout/hierarchy1"/>
    <dgm:cxn modelId="{4F54E0EA-369A-EA4D-B4DE-5BA21FAF7676}" type="presParOf" srcId="{72746C14-9F58-C946-B4B9-1AB32048D334}" destId="{C60FC86C-263D-E243-9A23-ACE31643B386}" srcOrd="1" destOrd="0" presId="urn:microsoft.com/office/officeart/2005/8/layout/hierarchy1"/>
    <dgm:cxn modelId="{FFFD2595-893C-AC44-B498-6ABDA3EBDA25}" type="presParOf" srcId="{A91075CA-F231-574C-BA99-CC3E4D37BABA}" destId="{6ADEB4C5-214E-C842-8E39-C6FBA7AAB4DF}" srcOrd="2" destOrd="0" presId="urn:microsoft.com/office/officeart/2005/8/layout/hierarchy1"/>
    <dgm:cxn modelId="{7E8FC3B9-EE12-6248-B17A-E40602DCFBEE}" type="presParOf" srcId="{A91075CA-F231-574C-BA99-CC3E4D37BABA}" destId="{91C3EC9D-FB95-8A4F-8C0B-D9991EDCF34A}" srcOrd="3" destOrd="0" presId="urn:microsoft.com/office/officeart/2005/8/layout/hierarchy1"/>
    <dgm:cxn modelId="{F66EADA4-B8E0-3C49-BF40-53817CDBFF92}" type="presParOf" srcId="{91C3EC9D-FB95-8A4F-8C0B-D9991EDCF34A}" destId="{D4C9BDC5-543E-D442-9FF1-1F82F7B7C214}" srcOrd="0" destOrd="0" presId="urn:microsoft.com/office/officeart/2005/8/layout/hierarchy1"/>
    <dgm:cxn modelId="{4523E691-E58D-354D-8D0F-7F8EA36EBBE9}" type="presParOf" srcId="{D4C9BDC5-543E-D442-9FF1-1F82F7B7C214}" destId="{35B3A3A1-C3DE-6E46-B232-8F3413A3361E}" srcOrd="0" destOrd="0" presId="urn:microsoft.com/office/officeart/2005/8/layout/hierarchy1"/>
    <dgm:cxn modelId="{5467EDA6-874E-7847-A93E-2489C2284A8A}" type="presParOf" srcId="{D4C9BDC5-543E-D442-9FF1-1F82F7B7C214}" destId="{AC9271F2-5153-CA4E-9939-1F134978B75F}" srcOrd="1" destOrd="0" presId="urn:microsoft.com/office/officeart/2005/8/layout/hierarchy1"/>
    <dgm:cxn modelId="{4370C092-6C88-E042-B51B-E29A790EBD42}" type="presParOf" srcId="{91C3EC9D-FB95-8A4F-8C0B-D9991EDCF34A}" destId="{A24507AF-EBAB-CC4B-B75D-E1457D38F9B4}" srcOrd="1" destOrd="0" presId="urn:microsoft.com/office/officeart/2005/8/layout/hierarchy1"/>
    <dgm:cxn modelId="{15D8AECC-C82F-2045-9550-B91C639AB03B}" type="presParOf" srcId="{A91075CA-F231-574C-BA99-CC3E4D37BABA}" destId="{24F0ECC2-7A13-214B-9CF8-C54799E944A7}" srcOrd="4" destOrd="0" presId="urn:microsoft.com/office/officeart/2005/8/layout/hierarchy1"/>
    <dgm:cxn modelId="{1A1A6409-5E6B-1C4A-B3BA-EA296E5BCD53}" type="presParOf" srcId="{A91075CA-F231-574C-BA99-CC3E4D37BABA}" destId="{9448D6C1-13D8-8144-BEB9-E2527AB1A450}" srcOrd="5" destOrd="0" presId="urn:microsoft.com/office/officeart/2005/8/layout/hierarchy1"/>
    <dgm:cxn modelId="{604DF292-881F-3249-9BBE-7D81B4A30CCE}" type="presParOf" srcId="{9448D6C1-13D8-8144-BEB9-E2527AB1A450}" destId="{385E28F6-511C-AE4E-9AFE-288B9363513B}" srcOrd="0" destOrd="0" presId="urn:microsoft.com/office/officeart/2005/8/layout/hierarchy1"/>
    <dgm:cxn modelId="{B31FADEE-1A55-B843-B58F-4704FA50F628}" type="presParOf" srcId="{385E28F6-511C-AE4E-9AFE-288B9363513B}" destId="{A013F07C-8ECD-A948-8ADF-3DDB9DFA36AB}" srcOrd="0" destOrd="0" presId="urn:microsoft.com/office/officeart/2005/8/layout/hierarchy1"/>
    <dgm:cxn modelId="{283CA73D-64F9-8841-904B-DFF2A8D14801}" type="presParOf" srcId="{385E28F6-511C-AE4E-9AFE-288B9363513B}" destId="{2580A9AE-D463-2248-921B-DC34A40EBCC0}" srcOrd="1" destOrd="0" presId="urn:microsoft.com/office/officeart/2005/8/layout/hierarchy1"/>
    <dgm:cxn modelId="{AA17091A-F5E4-E640-9E76-FD5C34736B60}" type="presParOf" srcId="{9448D6C1-13D8-8144-BEB9-E2527AB1A450}" destId="{416323B2-29FA-1642-AA56-727E31707DD2}" srcOrd="1" destOrd="0" presId="urn:microsoft.com/office/officeart/2005/8/layout/hierarchy1"/>
    <dgm:cxn modelId="{6BF5B297-D5B1-DD40-9754-EF452C5A5342}" type="presParOf" srcId="{92EDF3EE-09A2-E644-A23E-310ADCA34763}" destId="{1BC59360-057F-8C48-B4F0-823B603935F2}" srcOrd="1" destOrd="0" presId="urn:microsoft.com/office/officeart/2005/8/layout/hierarchy1"/>
    <dgm:cxn modelId="{8C3A5E64-99CC-9248-B9C2-7438D45DB2D9}" type="presParOf" srcId="{1BC59360-057F-8C48-B4F0-823B603935F2}" destId="{149A85B1-35D2-B044-9C87-9891BA4E5AC4}" srcOrd="0" destOrd="0" presId="urn:microsoft.com/office/officeart/2005/8/layout/hierarchy1"/>
    <dgm:cxn modelId="{40E2D93B-1157-C443-9A2C-FA559FECA15F}" type="presParOf" srcId="{149A85B1-35D2-B044-9C87-9891BA4E5AC4}" destId="{6C9DC5C5-2D02-7C48-9079-E0D7366E1ED9}" srcOrd="0" destOrd="0" presId="urn:microsoft.com/office/officeart/2005/8/layout/hierarchy1"/>
    <dgm:cxn modelId="{AFCBA66B-6003-A34F-9717-A9409D40F39C}" type="presParOf" srcId="{149A85B1-35D2-B044-9C87-9891BA4E5AC4}" destId="{742C0C64-8F96-9245-BCA7-D10C06B5DC16}" srcOrd="1" destOrd="0" presId="urn:microsoft.com/office/officeart/2005/8/layout/hierarchy1"/>
    <dgm:cxn modelId="{15407B0D-2EA3-2645-8172-03B34934CE03}" type="presParOf" srcId="{1BC59360-057F-8C48-B4F0-823B603935F2}" destId="{0791FA45-A720-BA4E-8ED7-030912A5EA87}" srcOrd="1" destOrd="0" presId="urn:microsoft.com/office/officeart/2005/8/layout/hierarchy1"/>
    <dgm:cxn modelId="{2FE95F9A-C3AF-2643-989F-D60DDFC1BACE}" type="presParOf" srcId="{0791FA45-A720-BA4E-8ED7-030912A5EA87}" destId="{3528F8AF-4462-6246-8DD4-A53AE30C878D}" srcOrd="0" destOrd="0" presId="urn:microsoft.com/office/officeart/2005/8/layout/hierarchy1"/>
    <dgm:cxn modelId="{C3369925-F29E-CE4B-9B0B-DF19715FA048}" type="presParOf" srcId="{0791FA45-A720-BA4E-8ED7-030912A5EA87}" destId="{E7EE6991-0395-F444-954B-648809D5810A}" srcOrd="1" destOrd="0" presId="urn:microsoft.com/office/officeart/2005/8/layout/hierarchy1"/>
    <dgm:cxn modelId="{4D4713E4-5B8E-B54D-9183-429D7F8DFC2B}" type="presParOf" srcId="{E7EE6991-0395-F444-954B-648809D5810A}" destId="{1BBAFEFF-E59A-AE47-A093-F7753EE5B070}" srcOrd="0" destOrd="0" presId="urn:microsoft.com/office/officeart/2005/8/layout/hierarchy1"/>
    <dgm:cxn modelId="{7363AB1B-D14F-824E-BF06-710B211F7482}" type="presParOf" srcId="{1BBAFEFF-E59A-AE47-A093-F7753EE5B070}" destId="{BE030FA2-5CBC-054E-BDA1-D9F2C9D785D6}" srcOrd="0" destOrd="0" presId="urn:microsoft.com/office/officeart/2005/8/layout/hierarchy1"/>
    <dgm:cxn modelId="{E207C049-6ED1-4948-8F2B-721CAC557EA6}" type="presParOf" srcId="{1BBAFEFF-E59A-AE47-A093-F7753EE5B070}" destId="{9B92727E-D89D-1E4E-A84D-6A72F7985C86}" srcOrd="1" destOrd="0" presId="urn:microsoft.com/office/officeart/2005/8/layout/hierarchy1"/>
    <dgm:cxn modelId="{EC4EF923-781A-F346-9BF0-F1A7B23CF22A}" type="presParOf" srcId="{E7EE6991-0395-F444-954B-648809D5810A}" destId="{B2E688B9-80E6-8642-B36F-3BB01729CA42}" srcOrd="1" destOrd="0" presId="urn:microsoft.com/office/officeart/2005/8/layout/hierarchy1"/>
    <dgm:cxn modelId="{C6666DD9-A91F-DB44-B12D-BF9D14CBAF67}" type="presParOf" srcId="{B2E688B9-80E6-8642-B36F-3BB01729CA42}" destId="{76E4C7C1-6645-4B41-8D7A-AC4E0121EC13}" srcOrd="0" destOrd="0" presId="urn:microsoft.com/office/officeart/2005/8/layout/hierarchy1"/>
    <dgm:cxn modelId="{1656FC95-2258-5C47-B146-12CBA2337B7B}" type="presParOf" srcId="{B2E688B9-80E6-8642-B36F-3BB01729CA42}" destId="{5E7FF0D8-07DF-4B47-B80F-0B1F127E618A}" srcOrd="1" destOrd="0" presId="urn:microsoft.com/office/officeart/2005/8/layout/hierarchy1"/>
    <dgm:cxn modelId="{F8E85861-1A9D-6349-B5E5-619F1A25B9AC}" type="presParOf" srcId="{5E7FF0D8-07DF-4B47-B80F-0B1F127E618A}" destId="{C29FE336-F612-1A4C-B421-9B5FC9604338}" srcOrd="0" destOrd="0" presId="urn:microsoft.com/office/officeart/2005/8/layout/hierarchy1"/>
    <dgm:cxn modelId="{794B429F-38B9-D748-8129-67C0671206B1}" type="presParOf" srcId="{C29FE336-F612-1A4C-B421-9B5FC9604338}" destId="{E91B0BDE-9D86-574C-800C-C827B403955E}" srcOrd="0" destOrd="0" presId="urn:microsoft.com/office/officeart/2005/8/layout/hierarchy1"/>
    <dgm:cxn modelId="{979ADAD5-17BA-3A4E-A59D-5024CEACF863}" type="presParOf" srcId="{C29FE336-F612-1A4C-B421-9B5FC9604338}" destId="{574AC7E0-0F69-0E4A-A0E9-68FEDEA6E0D9}" srcOrd="1" destOrd="0" presId="urn:microsoft.com/office/officeart/2005/8/layout/hierarchy1"/>
    <dgm:cxn modelId="{E37F6E03-B063-BC44-BAD0-5D25732A55DA}" type="presParOf" srcId="{5E7FF0D8-07DF-4B47-B80F-0B1F127E618A}" destId="{0883D9AA-D239-A745-8450-B731B268DB5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B2630B73-E9C2-4C79-A27E-26088DF2FDE4}" type="doc">
      <dgm:prSet loTypeId="urn:microsoft.com/office/officeart/2005/8/layout/lProcess3" loCatId="process" qsTypeId="urn:microsoft.com/office/officeart/2005/8/quickstyle/simple1" qsCatId="simple" csTypeId="urn:microsoft.com/office/officeart/2005/8/colors/colorful2" csCatId="colorful" phldr="1"/>
      <dgm:spPr/>
      <dgm:t>
        <a:bodyPr/>
        <a:lstStyle/>
        <a:p>
          <a:endParaRPr lang="en-US"/>
        </a:p>
      </dgm:t>
    </dgm:pt>
    <dgm:pt modelId="{450C6C59-A2A2-46E6-965A-65DD8F3294EA}">
      <dgm:prSet phldrT="[Text]"/>
      <dgm:spPr/>
      <dgm:t>
        <a:bodyPr/>
        <a:lstStyle/>
        <a:p>
          <a:r>
            <a:rPr lang="en-US" dirty="0"/>
            <a:t>Managers</a:t>
          </a:r>
        </a:p>
      </dgm:t>
    </dgm:pt>
    <dgm:pt modelId="{05BEB9BC-9EA2-470A-9371-B930A9107A05}" type="parTrans" cxnId="{8A8EFBBB-246E-4670-9833-D16D11D080F3}">
      <dgm:prSet/>
      <dgm:spPr/>
      <dgm:t>
        <a:bodyPr/>
        <a:lstStyle/>
        <a:p>
          <a:endParaRPr lang="en-US"/>
        </a:p>
      </dgm:t>
    </dgm:pt>
    <dgm:pt modelId="{3AAAF0B8-B43D-4F57-9ADC-C80F869A4762}" type="sibTrans" cxnId="{8A8EFBBB-246E-4670-9833-D16D11D080F3}">
      <dgm:prSet/>
      <dgm:spPr/>
      <dgm:t>
        <a:bodyPr/>
        <a:lstStyle/>
        <a:p>
          <a:endParaRPr lang="en-US"/>
        </a:p>
      </dgm:t>
    </dgm:pt>
    <dgm:pt modelId="{E5ABAFFE-294D-4FC4-A509-B0048B4A6BDA}">
      <dgm:prSet phldrT="[Text]" custT="1"/>
      <dgm:spPr/>
      <dgm:t>
        <a:bodyPr/>
        <a:lstStyle/>
        <a:p>
          <a:r>
            <a:rPr lang="en-US" sz="1700" dirty="0" err="1"/>
            <a:t>Người</a:t>
          </a:r>
          <a:r>
            <a:rPr lang="en-US" sz="1700" dirty="0"/>
            <a:t> </a:t>
          </a:r>
          <a:r>
            <a:rPr lang="en-US" sz="1700" dirty="0" err="1"/>
            <a:t>chịu</a:t>
          </a:r>
          <a:r>
            <a:rPr lang="en-US" sz="1700" dirty="0"/>
            <a:t> </a:t>
          </a:r>
          <a:r>
            <a:rPr lang="en-US" sz="1700" dirty="0" err="1"/>
            <a:t>trách</a:t>
          </a:r>
          <a:r>
            <a:rPr lang="en-US" sz="1700" dirty="0"/>
            <a:t> </a:t>
          </a:r>
          <a:r>
            <a:rPr lang="en-US" sz="1700" dirty="0" err="1"/>
            <a:t>nhiệm</a:t>
          </a:r>
          <a:r>
            <a:rPr lang="en-US" sz="1700" dirty="0"/>
            <a:t> </a:t>
          </a:r>
          <a:r>
            <a:rPr lang="en-US" sz="1700" dirty="0" err="1"/>
            <a:t>tổng</a:t>
          </a:r>
          <a:r>
            <a:rPr lang="en-US" sz="1700" dirty="0"/>
            <a:t> </a:t>
          </a:r>
          <a:r>
            <a:rPr lang="en-US" sz="1700" dirty="0" err="1"/>
            <a:t>hoặc</a:t>
          </a:r>
          <a:r>
            <a:rPr lang="en-US" sz="1700" dirty="0"/>
            <a:t> </a:t>
          </a:r>
          <a:r>
            <a:rPr lang="en-US" sz="1700" dirty="0" err="1"/>
            <a:t>là</a:t>
          </a:r>
          <a:r>
            <a:rPr lang="en-US" sz="1700" dirty="0"/>
            <a:t> </a:t>
          </a:r>
          <a:r>
            <a:rPr lang="en-US" sz="1700" dirty="0" err="1"/>
            <a:t>người</a:t>
          </a:r>
          <a:r>
            <a:rPr lang="en-US" sz="1700" dirty="0"/>
            <a:t> </a:t>
          </a:r>
          <a:r>
            <a:rPr lang="en-US" sz="1700" dirty="0" err="1"/>
            <a:t>định</a:t>
          </a:r>
          <a:r>
            <a:rPr lang="en-US" sz="1700" dirty="0"/>
            <a:t> </a:t>
          </a:r>
          <a:r>
            <a:rPr lang="en-US" sz="1700" dirty="0" err="1"/>
            <a:t>nghĩa</a:t>
          </a:r>
          <a:r>
            <a:rPr lang="en-US" sz="1700" dirty="0"/>
            <a:t> </a:t>
          </a:r>
          <a:r>
            <a:rPr lang="en-US" sz="1700" dirty="0" err="1"/>
            <a:t>ra</a:t>
          </a:r>
          <a:r>
            <a:rPr lang="en-US" sz="1700" dirty="0"/>
            <a:t> </a:t>
          </a:r>
          <a:r>
            <a:rPr lang="en-US" sz="1700" dirty="0" err="1"/>
            <a:t>mục</a:t>
          </a:r>
          <a:r>
            <a:rPr lang="en-US" sz="1700" dirty="0"/>
            <a:t> </a:t>
          </a:r>
          <a:r>
            <a:rPr lang="en-US" sz="1700" dirty="0" err="1"/>
            <a:t>tiêu</a:t>
          </a:r>
          <a:r>
            <a:rPr lang="en-US" sz="1700" dirty="0"/>
            <a:t> </a:t>
          </a:r>
          <a:r>
            <a:rPr lang="en-US" sz="1700" dirty="0" err="1"/>
            <a:t>tổng</a:t>
          </a:r>
          <a:r>
            <a:rPr lang="en-US" sz="1700" dirty="0"/>
            <a:t> </a:t>
          </a:r>
          <a:r>
            <a:rPr lang="en-US" sz="1700" dirty="0" err="1"/>
            <a:t>thể</a:t>
          </a:r>
          <a:r>
            <a:rPr lang="en-US" sz="1700" dirty="0"/>
            <a:t> </a:t>
          </a:r>
          <a:r>
            <a:rPr lang="en-US" sz="1700" dirty="0" err="1"/>
            <a:t>của</a:t>
          </a:r>
          <a:r>
            <a:rPr lang="en-US" sz="1700" dirty="0"/>
            <a:t> </a:t>
          </a:r>
          <a:r>
            <a:rPr lang="en-US" sz="1700" dirty="0" err="1"/>
            <a:t>hệ</a:t>
          </a:r>
          <a:r>
            <a:rPr lang="en-US" sz="1700" dirty="0"/>
            <a:t> </a:t>
          </a:r>
          <a:r>
            <a:rPr lang="en-US" sz="1700" dirty="0" err="1"/>
            <a:t>thống</a:t>
          </a:r>
          <a:endParaRPr lang="en-US" sz="1700" dirty="0"/>
        </a:p>
      </dgm:t>
    </dgm:pt>
    <dgm:pt modelId="{3222F842-DCC9-4250-A2B2-29122967F4BB}" type="parTrans" cxnId="{44317ECD-8419-41C1-808F-B39BFB8C18FD}">
      <dgm:prSet/>
      <dgm:spPr/>
      <dgm:t>
        <a:bodyPr/>
        <a:lstStyle/>
        <a:p>
          <a:endParaRPr lang="en-US"/>
        </a:p>
      </dgm:t>
    </dgm:pt>
    <dgm:pt modelId="{8D229E51-C681-4494-B491-645C1A042A30}" type="sibTrans" cxnId="{44317ECD-8419-41C1-808F-B39BFB8C18FD}">
      <dgm:prSet/>
      <dgm:spPr/>
      <dgm:t>
        <a:bodyPr/>
        <a:lstStyle/>
        <a:p>
          <a:endParaRPr lang="en-US"/>
        </a:p>
      </dgm:t>
    </dgm:pt>
    <dgm:pt modelId="{8BD85E86-C44C-4918-8D5E-BDD1E8AA2275}">
      <dgm:prSet phldrT="[Text]"/>
      <dgm:spPr/>
      <dgm:t>
        <a:bodyPr/>
        <a:lstStyle/>
        <a:p>
          <a:r>
            <a:rPr lang="en-US" dirty="0"/>
            <a:t>IS Specialist</a:t>
          </a:r>
        </a:p>
      </dgm:t>
    </dgm:pt>
    <dgm:pt modelId="{77E0E199-933F-4071-A19C-C7D48C76AB0B}" type="parTrans" cxnId="{CA20BF1C-BC2F-441B-AF5F-6EA88E7548E0}">
      <dgm:prSet/>
      <dgm:spPr/>
      <dgm:t>
        <a:bodyPr/>
        <a:lstStyle/>
        <a:p>
          <a:endParaRPr lang="en-US"/>
        </a:p>
      </dgm:t>
    </dgm:pt>
    <dgm:pt modelId="{1EB8D717-BD6B-4B39-A654-DD46A8A87E9C}" type="sibTrans" cxnId="{CA20BF1C-BC2F-441B-AF5F-6EA88E7548E0}">
      <dgm:prSet/>
      <dgm:spPr/>
      <dgm:t>
        <a:bodyPr/>
        <a:lstStyle/>
        <a:p>
          <a:endParaRPr lang="en-US"/>
        </a:p>
      </dgm:t>
    </dgm:pt>
    <dgm:pt modelId="{7978A647-1767-43E6-A0BE-2A3B8235781B}">
      <dgm:prSet phldrT="[Text]"/>
      <dgm:spPr/>
      <dgm:t>
        <a:bodyPr/>
        <a:lstStyle/>
        <a:p>
          <a:r>
            <a:rPr lang="en-US" dirty="0" err="1"/>
            <a:t>Người</a:t>
          </a:r>
          <a:r>
            <a:rPr lang="en-US" dirty="0"/>
            <a:t> </a:t>
          </a:r>
          <a:r>
            <a:rPr lang="en-US" dirty="0" err="1"/>
            <a:t>phát</a:t>
          </a:r>
          <a:r>
            <a:rPr lang="en-US" dirty="0"/>
            <a:t> </a:t>
          </a:r>
          <a:r>
            <a:rPr lang="en-US" dirty="0" err="1"/>
            <a:t>triển</a:t>
          </a:r>
          <a:r>
            <a:rPr lang="en-US" dirty="0"/>
            <a:t> </a:t>
          </a:r>
          <a:r>
            <a:rPr lang="en-US" dirty="0" err="1"/>
            <a:t>và</a:t>
          </a:r>
          <a:r>
            <a:rPr lang="en-US" dirty="0"/>
            <a:t> </a:t>
          </a:r>
          <a:r>
            <a:rPr lang="en-US" dirty="0" err="1"/>
            <a:t>vận</a:t>
          </a:r>
          <a:r>
            <a:rPr lang="en-US" dirty="0"/>
            <a:t> </a:t>
          </a:r>
          <a:r>
            <a:rPr lang="en-US" dirty="0" err="1"/>
            <a:t>hành</a:t>
          </a:r>
          <a:r>
            <a:rPr lang="en-US" dirty="0"/>
            <a:t> </a:t>
          </a:r>
          <a:r>
            <a:rPr lang="en-US" dirty="0" err="1"/>
            <a:t>hệ</a:t>
          </a:r>
          <a:r>
            <a:rPr lang="en-US" dirty="0"/>
            <a:t> </a:t>
          </a:r>
          <a:r>
            <a:rPr lang="en-US" dirty="0" err="1"/>
            <a:t>thống</a:t>
          </a:r>
          <a:r>
            <a:rPr lang="en-US" dirty="0"/>
            <a:t>: </a:t>
          </a:r>
        </a:p>
      </dgm:t>
    </dgm:pt>
    <dgm:pt modelId="{6137FB40-5835-4099-9F33-9853BA4DD732}" type="parTrans" cxnId="{68896E52-8623-40A9-9273-738E072544B4}">
      <dgm:prSet/>
      <dgm:spPr/>
      <dgm:t>
        <a:bodyPr/>
        <a:lstStyle/>
        <a:p>
          <a:endParaRPr lang="en-US"/>
        </a:p>
      </dgm:t>
    </dgm:pt>
    <dgm:pt modelId="{A5BC4A6C-6B6E-4921-8485-EA2CEDE2578E}" type="sibTrans" cxnId="{68896E52-8623-40A9-9273-738E072544B4}">
      <dgm:prSet/>
      <dgm:spPr/>
      <dgm:t>
        <a:bodyPr/>
        <a:lstStyle/>
        <a:p>
          <a:endParaRPr lang="en-US"/>
        </a:p>
      </dgm:t>
    </dgm:pt>
    <dgm:pt modelId="{8F5058E8-EFBC-4C7B-8756-3438CB105CED}">
      <dgm:prSet phldrT="[Text]"/>
      <dgm:spPr/>
      <dgm:t>
        <a:bodyPr/>
        <a:lstStyle/>
        <a:p>
          <a:r>
            <a:rPr lang="en-US" altLang="en-US" dirty="0" err="1">
              <a:latin typeface="Helvetica Neue" charset="0"/>
              <a:ea typeface="Helvetica Neue" charset="0"/>
              <a:cs typeface="Helvetica Neue" charset="0"/>
            </a:rPr>
            <a:t>Quản</a:t>
          </a:r>
          <a:r>
            <a:rPr lang="en-US" altLang="en-US" dirty="0">
              <a:latin typeface="Helvetica Neue" charset="0"/>
              <a:ea typeface="Helvetica Neue" charset="0"/>
              <a:cs typeface="Helvetica Neue" charset="0"/>
            </a:rPr>
            <a:t> </a:t>
          </a:r>
          <a:r>
            <a:rPr lang="en-US" altLang="en-US" dirty="0" err="1">
              <a:latin typeface="Helvetica Neue" charset="0"/>
              <a:ea typeface="Helvetica Neue" charset="0"/>
              <a:cs typeface="Helvetica Neue" charset="0"/>
            </a:rPr>
            <a:t>trị</a:t>
          </a:r>
          <a:r>
            <a:rPr lang="en-US" altLang="en-US" dirty="0">
              <a:latin typeface="Helvetica Neue" charset="0"/>
              <a:ea typeface="Helvetica Neue" charset="0"/>
              <a:cs typeface="Helvetica Neue" charset="0"/>
            </a:rPr>
            <a:t> </a:t>
          </a:r>
          <a:r>
            <a:rPr lang="en-US" altLang="en-US" dirty="0" err="1">
              <a:latin typeface="Helvetica Neue" charset="0"/>
              <a:ea typeface="Helvetica Neue" charset="0"/>
              <a:cs typeface="Helvetica Neue" charset="0"/>
            </a:rPr>
            <a:t>viên</a:t>
          </a:r>
          <a:r>
            <a:rPr lang="en-US" altLang="en-US" dirty="0">
              <a:latin typeface="Helvetica Neue" charset="0"/>
              <a:ea typeface="Helvetica Neue" charset="0"/>
              <a:cs typeface="Helvetica Neue" charset="0"/>
            </a:rPr>
            <a:t> </a:t>
          </a:r>
          <a:r>
            <a:rPr lang="en-US" altLang="en-US" dirty="0" err="1">
              <a:latin typeface="Helvetica Neue" charset="0"/>
              <a:ea typeface="Helvetica Neue" charset="0"/>
              <a:cs typeface="Helvetica Neue" charset="0"/>
            </a:rPr>
            <a:t>hệ</a:t>
          </a:r>
          <a:r>
            <a:rPr lang="en-US" altLang="en-US" dirty="0">
              <a:latin typeface="Helvetica Neue" charset="0"/>
              <a:ea typeface="Helvetica Neue" charset="0"/>
              <a:cs typeface="Helvetica Neue" charset="0"/>
            </a:rPr>
            <a:t> </a:t>
          </a:r>
          <a:r>
            <a:rPr lang="en-US" altLang="en-US" dirty="0" err="1">
              <a:latin typeface="Helvetica Neue" charset="0"/>
              <a:ea typeface="Helvetica Neue" charset="0"/>
              <a:cs typeface="Helvetica Neue" charset="0"/>
            </a:rPr>
            <a:t>thống</a:t>
          </a:r>
          <a:r>
            <a:rPr lang="en-US" altLang="en-US" dirty="0">
              <a:latin typeface="Helvetica Neue" charset="0"/>
              <a:ea typeface="Helvetica Neue" charset="0"/>
              <a:cs typeface="Helvetica Neue" charset="0"/>
            </a:rPr>
            <a:t> (system administrator</a:t>
          </a:r>
          <a:endParaRPr lang="en-US" dirty="0"/>
        </a:p>
      </dgm:t>
    </dgm:pt>
    <dgm:pt modelId="{BB114C02-92B6-44E2-B301-56F3628FF042}" type="parTrans" cxnId="{9ED59A26-9A89-48D1-B86E-21A131AB4C45}">
      <dgm:prSet/>
      <dgm:spPr/>
      <dgm:t>
        <a:bodyPr/>
        <a:lstStyle/>
        <a:p>
          <a:endParaRPr lang="en-US"/>
        </a:p>
      </dgm:t>
    </dgm:pt>
    <dgm:pt modelId="{5F47908F-1AA1-469F-A7A7-8F096AC58408}" type="sibTrans" cxnId="{9ED59A26-9A89-48D1-B86E-21A131AB4C45}">
      <dgm:prSet/>
      <dgm:spPr/>
      <dgm:t>
        <a:bodyPr/>
        <a:lstStyle/>
        <a:p>
          <a:endParaRPr lang="en-US"/>
        </a:p>
      </dgm:t>
    </dgm:pt>
    <dgm:pt modelId="{B2A85BCF-9F07-4A7C-87F9-C68C7CD5F198}">
      <dgm:prSet phldrT="[Text]"/>
      <dgm:spPr/>
      <dgm:t>
        <a:bodyPr/>
        <a:lstStyle/>
        <a:p>
          <a:r>
            <a:rPr lang="en-US" dirty="0" err="1"/>
            <a:t>Outsite</a:t>
          </a:r>
          <a:r>
            <a:rPr lang="en-US" dirty="0"/>
            <a:t> Vendors</a:t>
          </a:r>
        </a:p>
      </dgm:t>
    </dgm:pt>
    <dgm:pt modelId="{50C1965D-F161-4153-A1F2-85BA44FF14D5}" type="parTrans" cxnId="{5888246F-C512-46F9-9422-A97234335281}">
      <dgm:prSet/>
      <dgm:spPr/>
      <dgm:t>
        <a:bodyPr/>
        <a:lstStyle/>
        <a:p>
          <a:endParaRPr lang="en-US"/>
        </a:p>
      </dgm:t>
    </dgm:pt>
    <dgm:pt modelId="{7FB60261-A9BF-4762-9612-5CFA8F8E4E6A}" type="sibTrans" cxnId="{5888246F-C512-46F9-9422-A97234335281}">
      <dgm:prSet/>
      <dgm:spPr/>
      <dgm:t>
        <a:bodyPr/>
        <a:lstStyle/>
        <a:p>
          <a:endParaRPr lang="en-US"/>
        </a:p>
      </dgm:t>
    </dgm:pt>
    <dgm:pt modelId="{609ECA50-0765-48B9-8B44-F9712B9B88E0}">
      <dgm:prSet phldrT="[Text]" custT="1"/>
      <dgm:spPr/>
      <dgm:t>
        <a:bodyPr/>
        <a:lstStyle/>
        <a:p>
          <a:r>
            <a:rPr lang="en-US" sz="1700" dirty="0" err="1"/>
            <a:t>Đối</a:t>
          </a:r>
          <a:r>
            <a:rPr lang="en-US" sz="1700" dirty="0"/>
            <a:t> </a:t>
          </a:r>
          <a:r>
            <a:rPr lang="en-US" sz="1700" dirty="0" err="1"/>
            <a:t>tác</a:t>
          </a:r>
          <a:r>
            <a:rPr lang="en-US" sz="1700" dirty="0"/>
            <a:t> </a:t>
          </a:r>
          <a:r>
            <a:rPr lang="en-US" sz="1700" dirty="0" err="1"/>
            <a:t>bên</a:t>
          </a:r>
          <a:r>
            <a:rPr lang="en-US" sz="1700" dirty="0"/>
            <a:t> </a:t>
          </a:r>
          <a:r>
            <a:rPr lang="en-US" sz="1700" dirty="0" err="1"/>
            <a:t>ngoài</a:t>
          </a:r>
          <a:endParaRPr lang="en-US" sz="1700" dirty="0"/>
        </a:p>
      </dgm:t>
    </dgm:pt>
    <dgm:pt modelId="{F36732A9-FB90-44C7-A950-B9B0ABD493D0}" type="parTrans" cxnId="{48DC89C8-2394-42A1-A371-072DD27C0E4A}">
      <dgm:prSet/>
      <dgm:spPr/>
      <dgm:t>
        <a:bodyPr/>
        <a:lstStyle/>
        <a:p>
          <a:endParaRPr lang="en-US"/>
        </a:p>
      </dgm:t>
    </dgm:pt>
    <dgm:pt modelId="{917654E2-6601-4159-9264-587007548526}" type="sibTrans" cxnId="{48DC89C8-2394-42A1-A371-072DD27C0E4A}">
      <dgm:prSet/>
      <dgm:spPr/>
      <dgm:t>
        <a:bodyPr/>
        <a:lstStyle/>
        <a:p>
          <a:endParaRPr lang="en-US"/>
        </a:p>
      </dgm:t>
    </dgm:pt>
    <dgm:pt modelId="{7B1373B7-2AE3-464F-97C2-6148F279148C}">
      <dgm:prSet phldrT="[Text]"/>
      <dgm:spPr/>
      <dgm:t>
        <a:bodyPr/>
        <a:lstStyle/>
        <a:p>
          <a:r>
            <a:rPr lang="en-US" altLang="en-US" dirty="0" err="1">
              <a:latin typeface="Arial" charset="0"/>
              <a:ea typeface="Helvetica Neue" charset="0"/>
              <a:cs typeface="Helvetica Neue" charset="0"/>
            </a:rPr>
            <a:t>Nhà</a:t>
          </a:r>
          <a:r>
            <a:rPr lang="en-US" altLang="en-US" dirty="0">
              <a:latin typeface="Arial" charset="0"/>
              <a:ea typeface="Helvetica Neue" charset="0"/>
              <a:cs typeface="Helvetica Neue" charset="0"/>
            </a:rPr>
            <a:t> </a:t>
          </a:r>
          <a:r>
            <a:rPr lang="en-US" altLang="en-US" dirty="0" err="1">
              <a:latin typeface="Arial" charset="0"/>
              <a:ea typeface="Helvetica Neue" charset="0"/>
              <a:cs typeface="Helvetica Neue" charset="0"/>
            </a:rPr>
            <a:t>phân</a:t>
          </a:r>
          <a:r>
            <a:rPr lang="en-US" altLang="en-US" dirty="0">
              <a:latin typeface="Arial" charset="0"/>
              <a:ea typeface="Helvetica Neue" charset="0"/>
              <a:cs typeface="Helvetica Neue" charset="0"/>
            </a:rPr>
            <a:t> </a:t>
          </a:r>
          <a:r>
            <a:rPr lang="en-US" altLang="en-US" dirty="0" err="1">
              <a:latin typeface="Arial" charset="0"/>
              <a:ea typeface="Helvetica Neue" charset="0"/>
              <a:cs typeface="Helvetica Neue" charset="0"/>
            </a:rPr>
            <a:t>tích</a:t>
          </a:r>
          <a:r>
            <a:rPr lang="en-US" altLang="en-US" dirty="0">
              <a:latin typeface="Arial" charset="0"/>
              <a:ea typeface="Helvetica Neue" charset="0"/>
              <a:cs typeface="Helvetica Neue" charset="0"/>
            </a:rPr>
            <a:t> </a:t>
          </a:r>
          <a:r>
            <a:rPr lang="en-US" altLang="en-US" dirty="0" err="1">
              <a:latin typeface="Arial" charset="0"/>
              <a:ea typeface="Helvetica Neue" charset="0"/>
              <a:cs typeface="Helvetica Neue" charset="0"/>
            </a:rPr>
            <a:t>hệ</a:t>
          </a:r>
          <a:r>
            <a:rPr lang="en-US" altLang="en-US" dirty="0">
              <a:latin typeface="Arial" charset="0"/>
              <a:ea typeface="Helvetica Neue" charset="0"/>
              <a:cs typeface="Helvetica Neue" charset="0"/>
            </a:rPr>
            <a:t> </a:t>
          </a:r>
          <a:r>
            <a:rPr lang="en-US" altLang="en-US" dirty="0" err="1">
              <a:latin typeface="Arial" charset="0"/>
              <a:ea typeface="Helvetica Neue" charset="0"/>
              <a:cs typeface="Helvetica Neue" charset="0"/>
            </a:rPr>
            <a:t>thống</a:t>
          </a:r>
          <a:r>
            <a:rPr lang="en-US" altLang="en-US" dirty="0">
              <a:latin typeface="Arial" charset="0"/>
              <a:ea typeface="Helvetica Neue" charset="0"/>
              <a:cs typeface="Helvetica Neue" charset="0"/>
            </a:rPr>
            <a:t> (system analysis)</a:t>
          </a:r>
          <a:endParaRPr lang="en-US" dirty="0"/>
        </a:p>
      </dgm:t>
    </dgm:pt>
    <dgm:pt modelId="{E9A3DC7F-14AC-4972-8E30-596C18FC0660}" type="parTrans" cxnId="{531A5861-678D-46AB-8E54-EBE07FEBF64C}">
      <dgm:prSet/>
      <dgm:spPr/>
      <dgm:t>
        <a:bodyPr/>
        <a:lstStyle/>
        <a:p>
          <a:endParaRPr lang="en-US"/>
        </a:p>
      </dgm:t>
    </dgm:pt>
    <dgm:pt modelId="{0E40313B-2495-48C0-B53F-283E1A050FE7}" type="sibTrans" cxnId="{531A5861-678D-46AB-8E54-EBE07FEBF64C}">
      <dgm:prSet/>
      <dgm:spPr/>
      <dgm:t>
        <a:bodyPr/>
        <a:lstStyle/>
        <a:p>
          <a:endParaRPr lang="en-US"/>
        </a:p>
      </dgm:t>
    </dgm:pt>
    <dgm:pt modelId="{081D5649-34AC-4163-A00C-BAFADE5BAC0B}">
      <dgm:prSet phldrT="[Text]"/>
      <dgm:spPr/>
      <dgm:t>
        <a:bodyPr/>
        <a:lstStyle/>
        <a:p>
          <a:r>
            <a:rPr lang="en-US" altLang="en-US" dirty="0" err="1">
              <a:latin typeface="Helvetica Neue" charset="0"/>
              <a:ea typeface="Helvetica Neue" charset="0"/>
              <a:cs typeface="Helvetica Neue" charset="0"/>
            </a:rPr>
            <a:t>Lập</a:t>
          </a:r>
          <a:r>
            <a:rPr lang="en-US" altLang="en-US" dirty="0">
              <a:latin typeface="Helvetica Neue" charset="0"/>
              <a:ea typeface="Helvetica Neue" charset="0"/>
              <a:cs typeface="Helvetica Neue" charset="0"/>
            </a:rPr>
            <a:t> </a:t>
          </a:r>
          <a:r>
            <a:rPr lang="en-US" altLang="en-US" dirty="0" err="1">
              <a:latin typeface="Helvetica Neue" charset="0"/>
              <a:ea typeface="Helvetica Neue" charset="0"/>
              <a:cs typeface="Helvetica Neue" charset="0"/>
            </a:rPr>
            <a:t>trình</a:t>
          </a:r>
          <a:r>
            <a:rPr lang="en-US" altLang="en-US" dirty="0">
              <a:latin typeface="Helvetica Neue" charset="0"/>
              <a:ea typeface="Helvetica Neue" charset="0"/>
              <a:cs typeface="Helvetica Neue" charset="0"/>
            </a:rPr>
            <a:t> </a:t>
          </a:r>
          <a:r>
            <a:rPr lang="en-US" altLang="en-US" dirty="0" err="1">
              <a:latin typeface="Helvetica Neue" charset="0"/>
              <a:ea typeface="Helvetica Neue" charset="0"/>
              <a:cs typeface="Helvetica Neue" charset="0"/>
            </a:rPr>
            <a:t>viên</a:t>
          </a:r>
          <a:r>
            <a:rPr lang="en-US" altLang="en-US" dirty="0">
              <a:latin typeface="Helvetica Neue" charset="0"/>
              <a:ea typeface="Helvetica Neue" charset="0"/>
              <a:cs typeface="Helvetica Neue" charset="0"/>
            </a:rPr>
            <a:t> (programmer)</a:t>
          </a:r>
          <a:endParaRPr lang="en-US" dirty="0"/>
        </a:p>
      </dgm:t>
    </dgm:pt>
    <dgm:pt modelId="{A44ECAD5-3E58-4B9A-80AC-682AF1D2F94E}" type="parTrans" cxnId="{89F6623F-7617-40B1-9194-3153584991DD}">
      <dgm:prSet/>
      <dgm:spPr/>
      <dgm:t>
        <a:bodyPr/>
        <a:lstStyle/>
        <a:p>
          <a:endParaRPr lang="en-US"/>
        </a:p>
      </dgm:t>
    </dgm:pt>
    <dgm:pt modelId="{F2E6C279-3382-43F1-987A-C50B0D786CC3}" type="sibTrans" cxnId="{89F6623F-7617-40B1-9194-3153584991DD}">
      <dgm:prSet/>
      <dgm:spPr/>
      <dgm:t>
        <a:bodyPr/>
        <a:lstStyle/>
        <a:p>
          <a:endParaRPr lang="en-US"/>
        </a:p>
      </dgm:t>
    </dgm:pt>
    <dgm:pt modelId="{5B255A79-6A8F-44DB-A2CC-8CE2B7F28FE5}">
      <dgm:prSet phldrT="[Text]"/>
      <dgm:spPr/>
      <dgm:t>
        <a:bodyPr/>
        <a:lstStyle/>
        <a:p>
          <a:r>
            <a:rPr lang="en-US" altLang="en-US" dirty="0" err="1">
              <a:latin typeface="Arial" charset="0"/>
            </a:rPr>
            <a:t>Nhà</a:t>
          </a:r>
          <a:r>
            <a:rPr lang="en-US" altLang="en-US" dirty="0">
              <a:latin typeface="Arial" charset="0"/>
            </a:rPr>
            <a:t> </a:t>
          </a:r>
          <a:r>
            <a:rPr lang="en-US" altLang="en-US" dirty="0" err="1">
              <a:latin typeface="Arial" charset="0"/>
            </a:rPr>
            <a:t>thiết</a:t>
          </a:r>
          <a:r>
            <a:rPr lang="en-US" altLang="en-US" dirty="0">
              <a:latin typeface="Arial" charset="0"/>
            </a:rPr>
            <a:t> </a:t>
          </a:r>
          <a:r>
            <a:rPr lang="en-US" altLang="en-US" dirty="0" err="1">
              <a:latin typeface="Arial" charset="0"/>
            </a:rPr>
            <a:t>kế</a:t>
          </a:r>
          <a:r>
            <a:rPr lang="en-US" altLang="en-US" dirty="0">
              <a:latin typeface="Arial" charset="0"/>
            </a:rPr>
            <a:t> </a:t>
          </a:r>
          <a:r>
            <a:rPr lang="en-US" altLang="en-US" dirty="0" err="1">
              <a:latin typeface="Arial" charset="0"/>
            </a:rPr>
            <a:t>hệ</a:t>
          </a:r>
          <a:r>
            <a:rPr lang="en-US" altLang="en-US" dirty="0">
              <a:latin typeface="Arial" charset="0"/>
            </a:rPr>
            <a:t> </a:t>
          </a:r>
          <a:r>
            <a:rPr lang="en-US" altLang="en-US" dirty="0" err="1">
              <a:latin typeface="Arial" charset="0"/>
            </a:rPr>
            <a:t>thống</a:t>
          </a:r>
          <a:r>
            <a:rPr lang="en-US" altLang="en-US" dirty="0">
              <a:latin typeface="Arial" charset="0"/>
            </a:rPr>
            <a:t> (system designer</a:t>
          </a:r>
          <a:endParaRPr lang="en-US" dirty="0"/>
        </a:p>
      </dgm:t>
    </dgm:pt>
    <dgm:pt modelId="{106F656C-D7BA-4A58-A1B3-B67357E697A4}" type="parTrans" cxnId="{F9198334-E5F4-456F-81FB-93A6AA570434}">
      <dgm:prSet/>
      <dgm:spPr/>
      <dgm:t>
        <a:bodyPr/>
        <a:lstStyle/>
        <a:p>
          <a:endParaRPr lang="en-US"/>
        </a:p>
      </dgm:t>
    </dgm:pt>
    <dgm:pt modelId="{61EEC057-4BF7-45E5-B9DC-9CDB6E6AE021}" type="sibTrans" cxnId="{F9198334-E5F4-456F-81FB-93A6AA570434}">
      <dgm:prSet/>
      <dgm:spPr/>
      <dgm:t>
        <a:bodyPr/>
        <a:lstStyle/>
        <a:p>
          <a:endParaRPr lang="en-US"/>
        </a:p>
      </dgm:t>
    </dgm:pt>
    <dgm:pt modelId="{8267B8EC-A456-4E0C-A1CE-6C89F2681E04}">
      <dgm:prSet phldrT="[Text]"/>
      <dgm:spPr/>
      <dgm:t>
        <a:bodyPr/>
        <a:lstStyle/>
        <a:p>
          <a:r>
            <a:rPr lang="en-US" dirty="0"/>
            <a:t>Users</a:t>
          </a:r>
        </a:p>
      </dgm:t>
    </dgm:pt>
    <dgm:pt modelId="{10CCD62C-1283-48E4-A1C7-09E1F201B64B}" type="parTrans" cxnId="{8F7133F5-D1A5-4AD6-BDAE-A05C475C4229}">
      <dgm:prSet/>
      <dgm:spPr/>
      <dgm:t>
        <a:bodyPr/>
        <a:lstStyle/>
        <a:p>
          <a:endParaRPr lang="en-US"/>
        </a:p>
      </dgm:t>
    </dgm:pt>
    <dgm:pt modelId="{3F6786EE-6E3E-415B-872E-25E260B83FF5}" type="sibTrans" cxnId="{8F7133F5-D1A5-4AD6-BDAE-A05C475C4229}">
      <dgm:prSet/>
      <dgm:spPr/>
      <dgm:t>
        <a:bodyPr/>
        <a:lstStyle/>
        <a:p>
          <a:endParaRPr lang="en-US"/>
        </a:p>
      </dgm:t>
    </dgm:pt>
    <dgm:pt modelId="{3899188A-1BDE-41C3-B873-73E8D9F6FFC7}">
      <dgm:prSet phldrT="[Text]" custT="1"/>
      <dgm:spPr/>
      <dgm:t>
        <a:bodyPr/>
        <a:lstStyle/>
        <a:p>
          <a:r>
            <a:rPr lang="en-US" sz="1700" dirty="0" err="1"/>
            <a:t>Người</a:t>
          </a:r>
          <a:r>
            <a:rPr lang="en-US" sz="1700" dirty="0"/>
            <a:t> </a:t>
          </a:r>
          <a:r>
            <a:rPr lang="en-US" sz="1700" dirty="0" err="1"/>
            <a:t>sử</a:t>
          </a:r>
          <a:r>
            <a:rPr lang="en-US" sz="1700" dirty="0"/>
            <a:t> </a:t>
          </a:r>
          <a:r>
            <a:rPr lang="en-US" sz="1700" dirty="0" err="1"/>
            <a:t>dụng</a:t>
          </a:r>
          <a:endParaRPr lang="en-US" sz="1700" dirty="0"/>
        </a:p>
      </dgm:t>
    </dgm:pt>
    <dgm:pt modelId="{52916B43-1ECD-4084-9F6C-51DECE34C671}" type="parTrans" cxnId="{CF508D51-2B9C-4EDA-84DE-E4DD6FF92EDC}">
      <dgm:prSet/>
      <dgm:spPr/>
      <dgm:t>
        <a:bodyPr/>
        <a:lstStyle/>
        <a:p>
          <a:endParaRPr lang="en-US"/>
        </a:p>
      </dgm:t>
    </dgm:pt>
    <dgm:pt modelId="{FFFC3FAC-75E2-454F-912A-55504564C158}" type="sibTrans" cxnId="{CF508D51-2B9C-4EDA-84DE-E4DD6FF92EDC}">
      <dgm:prSet/>
      <dgm:spPr/>
      <dgm:t>
        <a:bodyPr/>
        <a:lstStyle/>
        <a:p>
          <a:endParaRPr lang="en-US"/>
        </a:p>
      </dgm:t>
    </dgm:pt>
    <dgm:pt modelId="{A41B7617-C0F2-4F64-85A3-3B163BF54AAE}" type="pres">
      <dgm:prSet presAssocID="{B2630B73-E9C2-4C79-A27E-26088DF2FDE4}" presName="Name0" presStyleCnt="0">
        <dgm:presLayoutVars>
          <dgm:chPref val="3"/>
          <dgm:dir/>
          <dgm:animLvl val="lvl"/>
          <dgm:resizeHandles/>
        </dgm:presLayoutVars>
      </dgm:prSet>
      <dgm:spPr/>
      <dgm:t>
        <a:bodyPr/>
        <a:lstStyle/>
        <a:p>
          <a:endParaRPr lang="en-US"/>
        </a:p>
      </dgm:t>
    </dgm:pt>
    <dgm:pt modelId="{7017D84D-8999-4D05-9C72-E8288BF5CE65}" type="pres">
      <dgm:prSet presAssocID="{450C6C59-A2A2-46E6-965A-65DD8F3294EA}" presName="horFlow" presStyleCnt="0"/>
      <dgm:spPr/>
    </dgm:pt>
    <dgm:pt modelId="{6D65E2CB-AA98-4F19-891A-EE7F213AC9FD}" type="pres">
      <dgm:prSet presAssocID="{450C6C59-A2A2-46E6-965A-65DD8F3294EA}" presName="bigChev" presStyleLbl="node1" presStyleIdx="0" presStyleCnt="4"/>
      <dgm:spPr/>
      <dgm:t>
        <a:bodyPr/>
        <a:lstStyle/>
        <a:p>
          <a:endParaRPr lang="en-US"/>
        </a:p>
      </dgm:t>
    </dgm:pt>
    <dgm:pt modelId="{BE10D9A0-11A4-4765-89EC-8AE745866B91}" type="pres">
      <dgm:prSet presAssocID="{3222F842-DCC9-4250-A2B2-29122967F4BB}" presName="parTrans" presStyleCnt="0"/>
      <dgm:spPr/>
    </dgm:pt>
    <dgm:pt modelId="{A95548DD-5F55-475E-8127-F1F27B7B1D32}" type="pres">
      <dgm:prSet presAssocID="{E5ABAFFE-294D-4FC4-A509-B0048B4A6BDA}" presName="node" presStyleLbl="alignAccFollowNode1" presStyleIdx="0" presStyleCnt="8" custScaleX="438314">
        <dgm:presLayoutVars>
          <dgm:bulletEnabled val="1"/>
        </dgm:presLayoutVars>
      </dgm:prSet>
      <dgm:spPr/>
      <dgm:t>
        <a:bodyPr/>
        <a:lstStyle/>
        <a:p>
          <a:endParaRPr lang="en-US"/>
        </a:p>
      </dgm:t>
    </dgm:pt>
    <dgm:pt modelId="{17977DE3-D80D-4291-B190-A00E97B77A67}" type="pres">
      <dgm:prSet presAssocID="{450C6C59-A2A2-46E6-965A-65DD8F3294EA}" presName="vSp" presStyleCnt="0"/>
      <dgm:spPr/>
    </dgm:pt>
    <dgm:pt modelId="{DB2BF89A-9BBF-4FC7-9C68-D474D81DAC1F}" type="pres">
      <dgm:prSet presAssocID="{8BD85E86-C44C-4918-8D5E-BDD1E8AA2275}" presName="horFlow" presStyleCnt="0"/>
      <dgm:spPr/>
    </dgm:pt>
    <dgm:pt modelId="{7173E35F-CD71-4B37-84C3-78732B46F1BF}" type="pres">
      <dgm:prSet presAssocID="{8BD85E86-C44C-4918-8D5E-BDD1E8AA2275}" presName="bigChev" presStyleLbl="node1" presStyleIdx="1" presStyleCnt="4"/>
      <dgm:spPr/>
      <dgm:t>
        <a:bodyPr/>
        <a:lstStyle/>
        <a:p>
          <a:endParaRPr lang="en-US"/>
        </a:p>
      </dgm:t>
    </dgm:pt>
    <dgm:pt modelId="{173101A0-F078-42C2-B404-44850110D857}" type="pres">
      <dgm:prSet presAssocID="{6137FB40-5835-4099-9F33-9853BA4DD732}" presName="parTrans" presStyleCnt="0"/>
      <dgm:spPr/>
    </dgm:pt>
    <dgm:pt modelId="{30417120-1B7D-4DD4-BB75-D23A0637A0BF}" type="pres">
      <dgm:prSet presAssocID="{7978A647-1767-43E6-A0BE-2A3B8235781B}" presName="node" presStyleLbl="alignAccFollowNode1" presStyleIdx="1" presStyleCnt="8">
        <dgm:presLayoutVars>
          <dgm:bulletEnabled val="1"/>
        </dgm:presLayoutVars>
      </dgm:prSet>
      <dgm:spPr/>
      <dgm:t>
        <a:bodyPr/>
        <a:lstStyle/>
        <a:p>
          <a:endParaRPr lang="en-US"/>
        </a:p>
      </dgm:t>
    </dgm:pt>
    <dgm:pt modelId="{047A01AA-5AF6-4376-9E81-058BFE8DF607}" type="pres">
      <dgm:prSet presAssocID="{A5BC4A6C-6B6E-4921-8485-EA2CEDE2578E}" presName="sibTrans" presStyleCnt="0"/>
      <dgm:spPr/>
    </dgm:pt>
    <dgm:pt modelId="{1CA3DCAA-C097-465A-8B5E-8AE9DB6F4179}" type="pres">
      <dgm:prSet presAssocID="{8F5058E8-EFBC-4C7B-8756-3438CB105CED}" presName="node" presStyleLbl="alignAccFollowNode1" presStyleIdx="2" presStyleCnt="8">
        <dgm:presLayoutVars>
          <dgm:bulletEnabled val="1"/>
        </dgm:presLayoutVars>
      </dgm:prSet>
      <dgm:spPr/>
      <dgm:t>
        <a:bodyPr/>
        <a:lstStyle/>
        <a:p>
          <a:endParaRPr lang="en-US"/>
        </a:p>
      </dgm:t>
    </dgm:pt>
    <dgm:pt modelId="{59D7E506-4FAE-401A-9018-E617484925C4}" type="pres">
      <dgm:prSet presAssocID="{5F47908F-1AA1-469F-A7A7-8F096AC58408}" presName="sibTrans" presStyleCnt="0"/>
      <dgm:spPr/>
    </dgm:pt>
    <dgm:pt modelId="{8F556932-3DE4-40C0-8685-93B6D19A9966}" type="pres">
      <dgm:prSet presAssocID="{081D5649-34AC-4163-A00C-BAFADE5BAC0B}" presName="node" presStyleLbl="alignAccFollowNode1" presStyleIdx="3" presStyleCnt="8">
        <dgm:presLayoutVars>
          <dgm:bulletEnabled val="1"/>
        </dgm:presLayoutVars>
      </dgm:prSet>
      <dgm:spPr/>
      <dgm:t>
        <a:bodyPr/>
        <a:lstStyle/>
        <a:p>
          <a:endParaRPr lang="en-US"/>
        </a:p>
      </dgm:t>
    </dgm:pt>
    <dgm:pt modelId="{FE1C0A3D-FC71-4D4F-8B75-82A81F1C107C}" type="pres">
      <dgm:prSet presAssocID="{F2E6C279-3382-43F1-987A-C50B0D786CC3}" presName="sibTrans" presStyleCnt="0"/>
      <dgm:spPr/>
    </dgm:pt>
    <dgm:pt modelId="{537BF24B-73ED-4183-AE20-C52A85636136}" type="pres">
      <dgm:prSet presAssocID="{5B255A79-6A8F-44DB-A2CC-8CE2B7F28FE5}" presName="node" presStyleLbl="alignAccFollowNode1" presStyleIdx="4" presStyleCnt="8">
        <dgm:presLayoutVars>
          <dgm:bulletEnabled val="1"/>
        </dgm:presLayoutVars>
      </dgm:prSet>
      <dgm:spPr/>
      <dgm:t>
        <a:bodyPr/>
        <a:lstStyle/>
        <a:p>
          <a:endParaRPr lang="en-US"/>
        </a:p>
      </dgm:t>
    </dgm:pt>
    <dgm:pt modelId="{EDE1A760-D977-4B5B-9D97-1C0AEA3EB2B2}" type="pres">
      <dgm:prSet presAssocID="{61EEC057-4BF7-45E5-B9DC-9CDB6E6AE021}" presName="sibTrans" presStyleCnt="0"/>
      <dgm:spPr/>
    </dgm:pt>
    <dgm:pt modelId="{208C21D4-BD68-48C5-A974-9629F9C2AE79}" type="pres">
      <dgm:prSet presAssocID="{7B1373B7-2AE3-464F-97C2-6148F279148C}" presName="node" presStyleLbl="alignAccFollowNode1" presStyleIdx="5" presStyleCnt="8">
        <dgm:presLayoutVars>
          <dgm:bulletEnabled val="1"/>
        </dgm:presLayoutVars>
      </dgm:prSet>
      <dgm:spPr/>
      <dgm:t>
        <a:bodyPr/>
        <a:lstStyle/>
        <a:p>
          <a:endParaRPr lang="en-US"/>
        </a:p>
      </dgm:t>
    </dgm:pt>
    <dgm:pt modelId="{678D3870-067A-441A-A230-F5ED820898EA}" type="pres">
      <dgm:prSet presAssocID="{8BD85E86-C44C-4918-8D5E-BDD1E8AA2275}" presName="vSp" presStyleCnt="0"/>
      <dgm:spPr/>
    </dgm:pt>
    <dgm:pt modelId="{E76AABCA-F649-49EA-9CF2-B48E4C1CB25F}" type="pres">
      <dgm:prSet presAssocID="{B2A85BCF-9F07-4A7C-87F9-C68C7CD5F198}" presName="horFlow" presStyleCnt="0"/>
      <dgm:spPr/>
    </dgm:pt>
    <dgm:pt modelId="{906EBD33-7C88-43C9-A798-8014707A133C}" type="pres">
      <dgm:prSet presAssocID="{B2A85BCF-9F07-4A7C-87F9-C68C7CD5F198}" presName="bigChev" presStyleLbl="node1" presStyleIdx="2" presStyleCnt="4"/>
      <dgm:spPr/>
      <dgm:t>
        <a:bodyPr/>
        <a:lstStyle/>
        <a:p>
          <a:endParaRPr lang="en-US"/>
        </a:p>
      </dgm:t>
    </dgm:pt>
    <dgm:pt modelId="{578CF929-F458-4432-B998-6E5D566D4DE9}" type="pres">
      <dgm:prSet presAssocID="{F36732A9-FB90-44C7-A950-B9B0ABD493D0}" presName="parTrans" presStyleCnt="0"/>
      <dgm:spPr/>
    </dgm:pt>
    <dgm:pt modelId="{B555F0EE-4E19-4D3F-A983-79062A53B20C}" type="pres">
      <dgm:prSet presAssocID="{609ECA50-0765-48B9-8B44-F9712B9B88E0}" presName="node" presStyleLbl="alignAccFollowNode1" presStyleIdx="6" presStyleCnt="8" custScaleX="240298">
        <dgm:presLayoutVars>
          <dgm:bulletEnabled val="1"/>
        </dgm:presLayoutVars>
      </dgm:prSet>
      <dgm:spPr/>
      <dgm:t>
        <a:bodyPr/>
        <a:lstStyle/>
        <a:p>
          <a:endParaRPr lang="en-US"/>
        </a:p>
      </dgm:t>
    </dgm:pt>
    <dgm:pt modelId="{DA7C15BE-E486-4F04-9A8D-377843FAF675}" type="pres">
      <dgm:prSet presAssocID="{917654E2-6601-4159-9264-587007548526}" presName="sibTrans" presStyleCnt="0"/>
      <dgm:spPr/>
    </dgm:pt>
    <dgm:pt modelId="{14D98D20-0D48-4D9C-8DE3-3C6084E51CD7}" type="pres">
      <dgm:prSet presAssocID="{3899188A-1BDE-41C3-B873-73E8D9F6FFC7}" presName="node" presStyleLbl="alignAccFollowNode1" presStyleIdx="7" presStyleCnt="8" custScaleX="240298" custLinFactX="-200000" custLinFactY="19352" custLinFactNeighborX="-208049" custLinFactNeighborY="100000">
        <dgm:presLayoutVars>
          <dgm:bulletEnabled val="1"/>
        </dgm:presLayoutVars>
      </dgm:prSet>
      <dgm:spPr/>
      <dgm:t>
        <a:bodyPr/>
        <a:lstStyle/>
        <a:p>
          <a:endParaRPr lang="en-US"/>
        </a:p>
      </dgm:t>
    </dgm:pt>
    <dgm:pt modelId="{F13BC0A3-AE54-48B2-B6A7-E8F7C8904A6C}" type="pres">
      <dgm:prSet presAssocID="{B2A85BCF-9F07-4A7C-87F9-C68C7CD5F198}" presName="vSp" presStyleCnt="0"/>
      <dgm:spPr/>
    </dgm:pt>
    <dgm:pt modelId="{FD56DDE2-D544-4EA6-898B-483FCEFCD2F9}" type="pres">
      <dgm:prSet presAssocID="{8267B8EC-A456-4E0C-A1CE-6C89F2681E04}" presName="horFlow" presStyleCnt="0"/>
      <dgm:spPr/>
    </dgm:pt>
    <dgm:pt modelId="{A2B66BF1-1901-4CE3-8069-060BDFA5EB38}" type="pres">
      <dgm:prSet presAssocID="{8267B8EC-A456-4E0C-A1CE-6C89F2681E04}" presName="bigChev" presStyleLbl="node1" presStyleIdx="3" presStyleCnt="4" custLinFactNeighborY="-10913"/>
      <dgm:spPr/>
      <dgm:t>
        <a:bodyPr/>
        <a:lstStyle/>
        <a:p>
          <a:endParaRPr lang="en-US"/>
        </a:p>
      </dgm:t>
    </dgm:pt>
  </dgm:ptLst>
  <dgm:cxnLst>
    <dgm:cxn modelId="{5888246F-C512-46F9-9422-A97234335281}" srcId="{B2630B73-E9C2-4C79-A27E-26088DF2FDE4}" destId="{B2A85BCF-9F07-4A7C-87F9-C68C7CD5F198}" srcOrd="2" destOrd="0" parTransId="{50C1965D-F161-4153-A1F2-85BA44FF14D5}" sibTransId="{7FB60261-A9BF-4762-9612-5CFA8F8E4E6A}"/>
    <dgm:cxn modelId="{CF508D51-2B9C-4EDA-84DE-E4DD6FF92EDC}" srcId="{B2A85BCF-9F07-4A7C-87F9-C68C7CD5F198}" destId="{3899188A-1BDE-41C3-B873-73E8D9F6FFC7}" srcOrd="1" destOrd="0" parTransId="{52916B43-1ECD-4084-9F6C-51DECE34C671}" sibTransId="{FFFC3FAC-75E2-454F-912A-55504564C158}"/>
    <dgm:cxn modelId="{40AE2C38-504A-47F7-A54C-74138A8DB793}" type="presOf" srcId="{5B255A79-6A8F-44DB-A2CC-8CE2B7F28FE5}" destId="{537BF24B-73ED-4183-AE20-C52A85636136}" srcOrd="0" destOrd="0" presId="urn:microsoft.com/office/officeart/2005/8/layout/lProcess3"/>
    <dgm:cxn modelId="{E69E8475-4FD4-464D-94B4-EFDD23F3F6C2}" type="presOf" srcId="{450C6C59-A2A2-46E6-965A-65DD8F3294EA}" destId="{6D65E2CB-AA98-4F19-891A-EE7F213AC9FD}" srcOrd="0" destOrd="0" presId="urn:microsoft.com/office/officeart/2005/8/layout/lProcess3"/>
    <dgm:cxn modelId="{E2FBA628-50DD-4BF8-809E-E35922F22CFA}" type="presOf" srcId="{7978A647-1767-43E6-A0BE-2A3B8235781B}" destId="{30417120-1B7D-4DD4-BB75-D23A0637A0BF}" srcOrd="0" destOrd="0" presId="urn:microsoft.com/office/officeart/2005/8/layout/lProcess3"/>
    <dgm:cxn modelId="{E494ABA1-A1BF-4F06-87C0-8DD2FBE48AF5}" type="presOf" srcId="{3899188A-1BDE-41C3-B873-73E8D9F6FFC7}" destId="{14D98D20-0D48-4D9C-8DE3-3C6084E51CD7}" srcOrd="0" destOrd="0" presId="urn:microsoft.com/office/officeart/2005/8/layout/lProcess3"/>
    <dgm:cxn modelId="{8A8EFBBB-246E-4670-9833-D16D11D080F3}" srcId="{B2630B73-E9C2-4C79-A27E-26088DF2FDE4}" destId="{450C6C59-A2A2-46E6-965A-65DD8F3294EA}" srcOrd="0" destOrd="0" parTransId="{05BEB9BC-9EA2-470A-9371-B930A9107A05}" sibTransId="{3AAAF0B8-B43D-4F57-9ADC-C80F869A4762}"/>
    <dgm:cxn modelId="{9D624D1D-08FF-4CCE-AFBF-FE08BEBA1371}" type="presOf" srcId="{8267B8EC-A456-4E0C-A1CE-6C89F2681E04}" destId="{A2B66BF1-1901-4CE3-8069-060BDFA5EB38}" srcOrd="0" destOrd="0" presId="urn:microsoft.com/office/officeart/2005/8/layout/lProcess3"/>
    <dgm:cxn modelId="{CA20BF1C-BC2F-441B-AF5F-6EA88E7548E0}" srcId="{B2630B73-E9C2-4C79-A27E-26088DF2FDE4}" destId="{8BD85E86-C44C-4918-8D5E-BDD1E8AA2275}" srcOrd="1" destOrd="0" parTransId="{77E0E199-933F-4071-A19C-C7D48C76AB0B}" sibTransId="{1EB8D717-BD6B-4B39-A654-DD46A8A87E9C}"/>
    <dgm:cxn modelId="{A9F4F727-63A3-4357-BB5E-69E452FFF3FA}" type="presOf" srcId="{7B1373B7-2AE3-464F-97C2-6148F279148C}" destId="{208C21D4-BD68-48C5-A974-9629F9C2AE79}" srcOrd="0" destOrd="0" presId="urn:microsoft.com/office/officeart/2005/8/layout/lProcess3"/>
    <dgm:cxn modelId="{23BEA7C3-7503-4276-9D11-EBEF3A54FB55}" type="presOf" srcId="{8F5058E8-EFBC-4C7B-8756-3438CB105CED}" destId="{1CA3DCAA-C097-465A-8B5E-8AE9DB6F4179}" srcOrd="0" destOrd="0" presId="urn:microsoft.com/office/officeart/2005/8/layout/lProcess3"/>
    <dgm:cxn modelId="{68896E52-8623-40A9-9273-738E072544B4}" srcId="{8BD85E86-C44C-4918-8D5E-BDD1E8AA2275}" destId="{7978A647-1767-43E6-A0BE-2A3B8235781B}" srcOrd="0" destOrd="0" parTransId="{6137FB40-5835-4099-9F33-9853BA4DD732}" sibTransId="{A5BC4A6C-6B6E-4921-8485-EA2CEDE2578E}"/>
    <dgm:cxn modelId="{1B8084DD-ECA8-4C32-B559-8CC341DEECB3}" type="presOf" srcId="{609ECA50-0765-48B9-8B44-F9712B9B88E0}" destId="{B555F0EE-4E19-4D3F-A983-79062A53B20C}" srcOrd="0" destOrd="0" presId="urn:microsoft.com/office/officeart/2005/8/layout/lProcess3"/>
    <dgm:cxn modelId="{F9198334-E5F4-456F-81FB-93A6AA570434}" srcId="{8BD85E86-C44C-4918-8D5E-BDD1E8AA2275}" destId="{5B255A79-6A8F-44DB-A2CC-8CE2B7F28FE5}" srcOrd="3" destOrd="0" parTransId="{106F656C-D7BA-4A58-A1B3-B67357E697A4}" sibTransId="{61EEC057-4BF7-45E5-B9DC-9CDB6E6AE021}"/>
    <dgm:cxn modelId="{89F6623F-7617-40B1-9194-3153584991DD}" srcId="{8BD85E86-C44C-4918-8D5E-BDD1E8AA2275}" destId="{081D5649-34AC-4163-A00C-BAFADE5BAC0B}" srcOrd="2" destOrd="0" parTransId="{A44ECAD5-3E58-4B9A-80AC-682AF1D2F94E}" sibTransId="{F2E6C279-3382-43F1-987A-C50B0D786CC3}"/>
    <dgm:cxn modelId="{531A5861-678D-46AB-8E54-EBE07FEBF64C}" srcId="{8BD85E86-C44C-4918-8D5E-BDD1E8AA2275}" destId="{7B1373B7-2AE3-464F-97C2-6148F279148C}" srcOrd="4" destOrd="0" parTransId="{E9A3DC7F-14AC-4972-8E30-596C18FC0660}" sibTransId="{0E40313B-2495-48C0-B53F-283E1A050FE7}"/>
    <dgm:cxn modelId="{04165CC6-0924-4F45-9D9C-F9ACBC3BCA87}" type="presOf" srcId="{B2630B73-E9C2-4C79-A27E-26088DF2FDE4}" destId="{A41B7617-C0F2-4F64-85A3-3B163BF54AAE}" srcOrd="0" destOrd="0" presId="urn:microsoft.com/office/officeart/2005/8/layout/lProcess3"/>
    <dgm:cxn modelId="{2A935AC0-4783-4A7F-9D59-FA28D0DEE326}" type="presOf" srcId="{081D5649-34AC-4163-A00C-BAFADE5BAC0B}" destId="{8F556932-3DE4-40C0-8685-93B6D19A9966}" srcOrd="0" destOrd="0" presId="urn:microsoft.com/office/officeart/2005/8/layout/lProcess3"/>
    <dgm:cxn modelId="{AA21D37B-09E3-4CA1-B6B5-094408E550F4}" type="presOf" srcId="{B2A85BCF-9F07-4A7C-87F9-C68C7CD5F198}" destId="{906EBD33-7C88-43C9-A798-8014707A133C}" srcOrd="0" destOrd="0" presId="urn:microsoft.com/office/officeart/2005/8/layout/lProcess3"/>
    <dgm:cxn modelId="{44317ECD-8419-41C1-808F-B39BFB8C18FD}" srcId="{450C6C59-A2A2-46E6-965A-65DD8F3294EA}" destId="{E5ABAFFE-294D-4FC4-A509-B0048B4A6BDA}" srcOrd="0" destOrd="0" parTransId="{3222F842-DCC9-4250-A2B2-29122967F4BB}" sibTransId="{8D229E51-C681-4494-B491-645C1A042A30}"/>
    <dgm:cxn modelId="{9ED59A26-9A89-48D1-B86E-21A131AB4C45}" srcId="{8BD85E86-C44C-4918-8D5E-BDD1E8AA2275}" destId="{8F5058E8-EFBC-4C7B-8756-3438CB105CED}" srcOrd="1" destOrd="0" parTransId="{BB114C02-92B6-44E2-B301-56F3628FF042}" sibTransId="{5F47908F-1AA1-469F-A7A7-8F096AC58408}"/>
    <dgm:cxn modelId="{48DC89C8-2394-42A1-A371-072DD27C0E4A}" srcId="{B2A85BCF-9F07-4A7C-87F9-C68C7CD5F198}" destId="{609ECA50-0765-48B9-8B44-F9712B9B88E0}" srcOrd="0" destOrd="0" parTransId="{F36732A9-FB90-44C7-A950-B9B0ABD493D0}" sibTransId="{917654E2-6601-4159-9264-587007548526}"/>
    <dgm:cxn modelId="{8F7133F5-D1A5-4AD6-BDAE-A05C475C4229}" srcId="{B2630B73-E9C2-4C79-A27E-26088DF2FDE4}" destId="{8267B8EC-A456-4E0C-A1CE-6C89F2681E04}" srcOrd="3" destOrd="0" parTransId="{10CCD62C-1283-48E4-A1C7-09E1F201B64B}" sibTransId="{3F6786EE-6E3E-415B-872E-25E260B83FF5}"/>
    <dgm:cxn modelId="{25A03585-743C-4F4F-8985-81C019660DD1}" type="presOf" srcId="{8BD85E86-C44C-4918-8D5E-BDD1E8AA2275}" destId="{7173E35F-CD71-4B37-84C3-78732B46F1BF}" srcOrd="0" destOrd="0" presId="urn:microsoft.com/office/officeart/2005/8/layout/lProcess3"/>
    <dgm:cxn modelId="{DA39367E-655E-4172-8206-B4A03F4C11E6}" type="presOf" srcId="{E5ABAFFE-294D-4FC4-A509-B0048B4A6BDA}" destId="{A95548DD-5F55-475E-8127-F1F27B7B1D32}" srcOrd="0" destOrd="0" presId="urn:microsoft.com/office/officeart/2005/8/layout/lProcess3"/>
    <dgm:cxn modelId="{9B63C217-2C55-4385-A6F6-651B9F09A191}" type="presParOf" srcId="{A41B7617-C0F2-4F64-85A3-3B163BF54AAE}" destId="{7017D84D-8999-4D05-9C72-E8288BF5CE65}" srcOrd="0" destOrd="0" presId="urn:microsoft.com/office/officeart/2005/8/layout/lProcess3"/>
    <dgm:cxn modelId="{86472B4A-AE8C-4D3D-9B8E-3FB582D03598}" type="presParOf" srcId="{7017D84D-8999-4D05-9C72-E8288BF5CE65}" destId="{6D65E2CB-AA98-4F19-891A-EE7F213AC9FD}" srcOrd="0" destOrd="0" presId="urn:microsoft.com/office/officeart/2005/8/layout/lProcess3"/>
    <dgm:cxn modelId="{7F7C2FF3-C8D8-4F02-BEA6-BDC3D222025E}" type="presParOf" srcId="{7017D84D-8999-4D05-9C72-E8288BF5CE65}" destId="{BE10D9A0-11A4-4765-89EC-8AE745866B91}" srcOrd="1" destOrd="0" presId="urn:microsoft.com/office/officeart/2005/8/layout/lProcess3"/>
    <dgm:cxn modelId="{0AF8AF35-F622-456F-898D-1E99A8061A47}" type="presParOf" srcId="{7017D84D-8999-4D05-9C72-E8288BF5CE65}" destId="{A95548DD-5F55-475E-8127-F1F27B7B1D32}" srcOrd="2" destOrd="0" presId="urn:microsoft.com/office/officeart/2005/8/layout/lProcess3"/>
    <dgm:cxn modelId="{B058685A-4102-4518-96B1-5D00997B4343}" type="presParOf" srcId="{A41B7617-C0F2-4F64-85A3-3B163BF54AAE}" destId="{17977DE3-D80D-4291-B190-A00E97B77A67}" srcOrd="1" destOrd="0" presId="urn:microsoft.com/office/officeart/2005/8/layout/lProcess3"/>
    <dgm:cxn modelId="{BAEA0BC9-48E9-43A2-AA22-0ADC1840203C}" type="presParOf" srcId="{A41B7617-C0F2-4F64-85A3-3B163BF54AAE}" destId="{DB2BF89A-9BBF-4FC7-9C68-D474D81DAC1F}" srcOrd="2" destOrd="0" presId="urn:microsoft.com/office/officeart/2005/8/layout/lProcess3"/>
    <dgm:cxn modelId="{D32EDF19-C7A1-4B0D-A74E-E1AC231F2139}" type="presParOf" srcId="{DB2BF89A-9BBF-4FC7-9C68-D474D81DAC1F}" destId="{7173E35F-CD71-4B37-84C3-78732B46F1BF}" srcOrd="0" destOrd="0" presId="urn:microsoft.com/office/officeart/2005/8/layout/lProcess3"/>
    <dgm:cxn modelId="{44B1EAEC-ACA7-4D03-AEDE-1878F014403B}" type="presParOf" srcId="{DB2BF89A-9BBF-4FC7-9C68-D474D81DAC1F}" destId="{173101A0-F078-42C2-B404-44850110D857}" srcOrd="1" destOrd="0" presId="urn:microsoft.com/office/officeart/2005/8/layout/lProcess3"/>
    <dgm:cxn modelId="{9829F1F6-755D-4C15-9AC4-D888C7956E94}" type="presParOf" srcId="{DB2BF89A-9BBF-4FC7-9C68-D474D81DAC1F}" destId="{30417120-1B7D-4DD4-BB75-D23A0637A0BF}" srcOrd="2" destOrd="0" presId="urn:microsoft.com/office/officeart/2005/8/layout/lProcess3"/>
    <dgm:cxn modelId="{CB636F4C-2DA0-4E9A-8CF9-8024BFD8237D}" type="presParOf" srcId="{DB2BF89A-9BBF-4FC7-9C68-D474D81DAC1F}" destId="{047A01AA-5AF6-4376-9E81-058BFE8DF607}" srcOrd="3" destOrd="0" presId="urn:microsoft.com/office/officeart/2005/8/layout/lProcess3"/>
    <dgm:cxn modelId="{E868E01F-6844-4F26-B1F7-A89776080DA8}" type="presParOf" srcId="{DB2BF89A-9BBF-4FC7-9C68-D474D81DAC1F}" destId="{1CA3DCAA-C097-465A-8B5E-8AE9DB6F4179}" srcOrd="4" destOrd="0" presId="urn:microsoft.com/office/officeart/2005/8/layout/lProcess3"/>
    <dgm:cxn modelId="{61453F4D-0B8C-43D1-B19C-195F2C0B699F}" type="presParOf" srcId="{DB2BF89A-9BBF-4FC7-9C68-D474D81DAC1F}" destId="{59D7E506-4FAE-401A-9018-E617484925C4}" srcOrd="5" destOrd="0" presId="urn:microsoft.com/office/officeart/2005/8/layout/lProcess3"/>
    <dgm:cxn modelId="{302F15BB-1AB2-4686-B746-480B13EC1FA3}" type="presParOf" srcId="{DB2BF89A-9BBF-4FC7-9C68-D474D81DAC1F}" destId="{8F556932-3DE4-40C0-8685-93B6D19A9966}" srcOrd="6" destOrd="0" presId="urn:microsoft.com/office/officeart/2005/8/layout/lProcess3"/>
    <dgm:cxn modelId="{C1A853D8-1E9C-45C9-8ADB-CF7DE4E49DBF}" type="presParOf" srcId="{DB2BF89A-9BBF-4FC7-9C68-D474D81DAC1F}" destId="{FE1C0A3D-FC71-4D4F-8B75-82A81F1C107C}" srcOrd="7" destOrd="0" presId="urn:microsoft.com/office/officeart/2005/8/layout/lProcess3"/>
    <dgm:cxn modelId="{1CC0B92C-8828-432F-8EA0-13BE6CD72732}" type="presParOf" srcId="{DB2BF89A-9BBF-4FC7-9C68-D474D81DAC1F}" destId="{537BF24B-73ED-4183-AE20-C52A85636136}" srcOrd="8" destOrd="0" presId="urn:microsoft.com/office/officeart/2005/8/layout/lProcess3"/>
    <dgm:cxn modelId="{B78C3652-E831-428B-9693-4C213A3C08E2}" type="presParOf" srcId="{DB2BF89A-9BBF-4FC7-9C68-D474D81DAC1F}" destId="{EDE1A760-D977-4B5B-9D97-1C0AEA3EB2B2}" srcOrd="9" destOrd="0" presId="urn:microsoft.com/office/officeart/2005/8/layout/lProcess3"/>
    <dgm:cxn modelId="{AA49A890-9343-43C4-AA65-FD973DE60E2B}" type="presParOf" srcId="{DB2BF89A-9BBF-4FC7-9C68-D474D81DAC1F}" destId="{208C21D4-BD68-48C5-A974-9629F9C2AE79}" srcOrd="10" destOrd="0" presId="urn:microsoft.com/office/officeart/2005/8/layout/lProcess3"/>
    <dgm:cxn modelId="{81B8841C-352F-42AC-BB8B-8C7EB809B036}" type="presParOf" srcId="{A41B7617-C0F2-4F64-85A3-3B163BF54AAE}" destId="{678D3870-067A-441A-A230-F5ED820898EA}" srcOrd="3" destOrd="0" presId="urn:microsoft.com/office/officeart/2005/8/layout/lProcess3"/>
    <dgm:cxn modelId="{F98D36A9-5B20-435F-9BB3-0AF272AD39D4}" type="presParOf" srcId="{A41B7617-C0F2-4F64-85A3-3B163BF54AAE}" destId="{E76AABCA-F649-49EA-9CF2-B48E4C1CB25F}" srcOrd="4" destOrd="0" presId="urn:microsoft.com/office/officeart/2005/8/layout/lProcess3"/>
    <dgm:cxn modelId="{D5D3D449-B273-4288-AB82-8C691EDC1C74}" type="presParOf" srcId="{E76AABCA-F649-49EA-9CF2-B48E4C1CB25F}" destId="{906EBD33-7C88-43C9-A798-8014707A133C}" srcOrd="0" destOrd="0" presId="urn:microsoft.com/office/officeart/2005/8/layout/lProcess3"/>
    <dgm:cxn modelId="{F01E5F06-18CA-48A0-87CD-C5CDADB44BF6}" type="presParOf" srcId="{E76AABCA-F649-49EA-9CF2-B48E4C1CB25F}" destId="{578CF929-F458-4432-B998-6E5D566D4DE9}" srcOrd="1" destOrd="0" presId="urn:microsoft.com/office/officeart/2005/8/layout/lProcess3"/>
    <dgm:cxn modelId="{205BFC1D-0FFC-43A6-BCEF-2AD9FFAEB3AA}" type="presParOf" srcId="{E76AABCA-F649-49EA-9CF2-B48E4C1CB25F}" destId="{B555F0EE-4E19-4D3F-A983-79062A53B20C}" srcOrd="2" destOrd="0" presId="urn:microsoft.com/office/officeart/2005/8/layout/lProcess3"/>
    <dgm:cxn modelId="{2FF5FC84-C992-449E-81EE-78BF14D00A7A}" type="presParOf" srcId="{E76AABCA-F649-49EA-9CF2-B48E4C1CB25F}" destId="{DA7C15BE-E486-4F04-9A8D-377843FAF675}" srcOrd="3" destOrd="0" presId="urn:microsoft.com/office/officeart/2005/8/layout/lProcess3"/>
    <dgm:cxn modelId="{F34423D1-A906-44AC-9141-3A710642842A}" type="presParOf" srcId="{E76AABCA-F649-49EA-9CF2-B48E4C1CB25F}" destId="{14D98D20-0D48-4D9C-8DE3-3C6084E51CD7}" srcOrd="4" destOrd="0" presId="urn:microsoft.com/office/officeart/2005/8/layout/lProcess3"/>
    <dgm:cxn modelId="{5365672F-89A1-4BB6-91A8-F5D8CC2A4CB4}" type="presParOf" srcId="{A41B7617-C0F2-4F64-85A3-3B163BF54AAE}" destId="{F13BC0A3-AE54-48B2-B6A7-E8F7C8904A6C}" srcOrd="5" destOrd="0" presId="urn:microsoft.com/office/officeart/2005/8/layout/lProcess3"/>
    <dgm:cxn modelId="{CA7CE02F-B0AE-4677-B890-2D7D10DCBD79}" type="presParOf" srcId="{A41B7617-C0F2-4F64-85A3-3B163BF54AAE}" destId="{FD56DDE2-D544-4EA6-898B-483FCEFCD2F9}" srcOrd="6" destOrd="0" presId="urn:microsoft.com/office/officeart/2005/8/layout/lProcess3"/>
    <dgm:cxn modelId="{87EDC8BC-1CCB-467E-918B-5730C58FDCC3}" type="presParOf" srcId="{FD56DDE2-D544-4EA6-898B-483FCEFCD2F9}" destId="{A2B66BF1-1901-4CE3-8069-060BDFA5EB38}"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A32FA1-F8E7-426B-865F-5D2BA7CD0EB4}"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443E4C37-184A-4740-B651-358157453DC4}">
      <dgm:prSet custT="1"/>
      <dgm:spPr/>
      <dgm:t>
        <a:bodyPr/>
        <a:lstStyle/>
        <a:p>
          <a:pPr rtl="0"/>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Hệ</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thống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thông</a:t>
          </a:r>
          <a:r>
            <a:rPr lang="en-US" sz="2400" b="1" dirty="0">
              <a:latin typeface="Times New Roman" pitchFamily="18" charset="0"/>
              <a:cs typeface="Times New Roman" pitchFamily="18" charset="0"/>
            </a:rPr>
            <a:t> tin </a:t>
          </a:r>
          <a:r>
            <a:rPr lang="vi-VN" sz="2400" b="1" dirty="0">
              <a:latin typeface="Times New Roman" pitchFamily="18" charset="0"/>
              <a:cs typeface="Times New Roman" pitchFamily="18" charset="0"/>
            </a:rPr>
            <a:t>tí</a:t>
          </a:r>
          <a:r>
            <a:rPr lang="en-US" sz="2400" b="1" dirty="0" err="1">
              <a:latin typeface="Times New Roman" pitchFamily="18" charset="0"/>
              <a:cs typeface="Times New Roman" pitchFamily="18" charset="0"/>
            </a:rPr>
            <a:t>ch</a:t>
          </a:r>
          <a:r>
            <a:rPr lang="vi-VN" sz="2400" b="1" dirty="0">
              <a:latin typeface="Times New Roman" pitchFamily="18" charset="0"/>
              <a:cs typeface="Times New Roman" pitchFamily="18" charset="0"/>
            </a:rPr>
            <a:t> hợp ERP</a:t>
          </a:r>
          <a:endParaRPr lang="en-US" sz="2400" b="1" dirty="0">
            <a:latin typeface="Times New Roman" pitchFamily="18" charset="0"/>
            <a:cs typeface="Times New Roman" pitchFamily="18" charset="0"/>
          </a:endParaRPr>
        </a:p>
      </dgm:t>
    </dgm:pt>
    <dgm:pt modelId="{F13914F6-9F88-4AEB-8AE8-00F6EF7393BA}" type="parTrans" cxnId="{1F74B6D7-A108-4AA4-AF3D-5ED86D18224D}">
      <dgm:prSet/>
      <dgm:spPr/>
      <dgm:t>
        <a:bodyPr/>
        <a:lstStyle/>
        <a:p>
          <a:endParaRPr lang="en-US" sz="2400" b="1">
            <a:solidFill>
              <a:srgbClr val="000000"/>
            </a:solidFill>
            <a:latin typeface="Times New Roman" pitchFamily="18" charset="0"/>
            <a:cs typeface="Times New Roman" pitchFamily="18" charset="0"/>
          </a:endParaRPr>
        </a:p>
      </dgm:t>
    </dgm:pt>
    <dgm:pt modelId="{D2FBFD34-A03F-4239-9502-3E22BA97CDB5}" type="sibTrans" cxnId="{1F74B6D7-A108-4AA4-AF3D-5ED86D18224D}">
      <dgm:prSet/>
      <dgm:spPr/>
      <dgm:t>
        <a:bodyPr/>
        <a:lstStyle/>
        <a:p>
          <a:endParaRPr lang="en-US" sz="2400" b="1">
            <a:solidFill>
              <a:srgbClr val="000000"/>
            </a:solidFill>
            <a:latin typeface="Times New Roman" pitchFamily="18" charset="0"/>
            <a:cs typeface="Times New Roman" pitchFamily="18" charset="0"/>
          </a:endParaRPr>
        </a:p>
      </dgm:t>
    </dgm:pt>
    <dgm:pt modelId="{AD6F117C-7792-470E-8207-FA6EE3FDCA9B}">
      <dgm:prSet custT="1"/>
      <dgm:spPr/>
      <dgm:t>
        <a:bodyPr/>
        <a:lstStyle/>
        <a:p>
          <a:pPr rtl="0"/>
          <a:r>
            <a:rPr lang="en-US" sz="2400" b="1" dirty="0">
              <a:latin typeface="Times New Roman" pitchFamily="18" charset="0"/>
              <a:cs typeface="Times New Roman" pitchFamily="18" charset="0"/>
            </a:rPr>
            <a:t>2. </a:t>
          </a:r>
          <a:r>
            <a:rPr lang="en-US" sz="2400" b="1" dirty="0" err="1">
              <a:latin typeface="Times New Roman" pitchFamily="18" charset="0"/>
              <a:cs typeface="Times New Roman" pitchFamily="18" charset="0"/>
            </a:rPr>
            <a:t>Hệ</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thống</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quản lý chuỗi cung ứng SCM</a:t>
          </a:r>
          <a:endParaRPr lang="en-US" sz="2400" b="1" dirty="0">
            <a:latin typeface="Times New Roman" pitchFamily="18" charset="0"/>
            <a:cs typeface="Times New Roman" pitchFamily="18" charset="0"/>
          </a:endParaRPr>
        </a:p>
      </dgm:t>
    </dgm:pt>
    <dgm:pt modelId="{1C24D582-A0F6-4EAD-B610-4F4C409BA1F1}" type="parTrans" cxnId="{4526E879-9AE3-4115-9200-6DFFCBE91982}">
      <dgm:prSet/>
      <dgm:spPr/>
      <dgm:t>
        <a:bodyPr/>
        <a:lstStyle/>
        <a:p>
          <a:endParaRPr lang="en-US" sz="2400" b="1">
            <a:solidFill>
              <a:srgbClr val="000000"/>
            </a:solidFill>
            <a:latin typeface="Times New Roman" pitchFamily="18" charset="0"/>
            <a:cs typeface="Times New Roman" pitchFamily="18" charset="0"/>
          </a:endParaRPr>
        </a:p>
      </dgm:t>
    </dgm:pt>
    <dgm:pt modelId="{AF405D59-FC92-4554-93C0-FCD4062059BB}" type="sibTrans" cxnId="{4526E879-9AE3-4115-9200-6DFFCBE91982}">
      <dgm:prSet/>
      <dgm:spPr/>
      <dgm:t>
        <a:bodyPr/>
        <a:lstStyle/>
        <a:p>
          <a:endParaRPr lang="en-US" sz="2400" b="1">
            <a:solidFill>
              <a:srgbClr val="000000"/>
            </a:solidFill>
            <a:latin typeface="Times New Roman" pitchFamily="18" charset="0"/>
            <a:cs typeface="Times New Roman" pitchFamily="18" charset="0"/>
          </a:endParaRPr>
        </a:p>
      </dgm:t>
    </dgm:pt>
    <dgm:pt modelId="{E6A7EF42-03DF-4659-B64A-025134EFF78E}">
      <dgm:prSet custT="1"/>
      <dgm:spPr/>
      <dgm:t>
        <a:bodyPr/>
        <a:lstStyle/>
        <a:p>
          <a:pPr rtl="0"/>
          <a:r>
            <a:rPr lang="en-US" sz="2400" b="1" dirty="0">
              <a:latin typeface="Times New Roman" pitchFamily="18" charset="0"/>
              <a:cs typeface="Times New Roman" pitchFamily="18" charset="0"/>
            </a:rPr>
            <a:t>3. </a:t>
          </a:r>
          <a:r>
            <a:rPr lang="en-US" sz="2400" b="1" dirty="0" err="1">
              <a:latin typeface="Times New Roman" pitchFamily="18" charset="0"/>
              <a:cs typeface="Times New Roman" pitchFamily="18" charset="0"/>
            </a:rPr>
            <a:t>Hệ</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thống</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quản trị quan hệ khách hàng CRM</a:t>
          </a:r>
          <a:endParaRPr lang="en-US" sz="2400" b="1" dirty="0">
            <a:latin typeface="Times New Roman" pitchFamily="18" charset="0"/>
            <a:cs typeface="Times New Roman" pitchFamily="18" charset="0"/>
          </a:endParaRPr>
        </a:p>
      </dgm:t>
    </dgm:pt>
    <dgm:pt modelId="{0EF79ADD-A360-4D75-990D-629ACB50186F}" type="parTrans" cxnId="{4108E026-6EA7-43B4-81D6-473210AEB986}">
      <dgm:prSet/>
      <dgm:spPr/>
      <dgm:t>
        <a:bodyPr/>
        <a:lstStyle/>
        <a:p>
          <a:endParaRPr lang="en-US" sz="2400" b="1">
            <a:solidFill>
              <a:srgbClr val="000000"/>
            </a:solidFill>
            <a:latin typeface="Times New Roman" pitchFamily="18" charset="0"/>
            <a:cs typeface="Times New Roman" pitchFamily="18" charset="0"/>
          </a:endParaRPr>
        </a:p>
      </dgm:t>
    </dgm:pt>
    <dgm:pt modelId="{92822280-15D2-41A9-BD45-E6F81453FBF5}" type="sibTrans" cxnId="{4108E026-6EA7-43B4-81D6-473210AEB986}">
      <dgm:prSet/>
      <dgm:spPr/>
      <dgm:t>
        <a:bodyPr/>
        <a:lstStyle/>
        <a:p>
          <a:endParaRPr lang="en-US" sz="2400" b="1">
            <a:solidFill>
              <a:srgbClr val="000000"/>
            </a:solidFill>
            <a:latin typeface="Times New Roman" pitchFamily="18" charset="0"/>
            <a:cs typeface="Times New Roman" pitchFamily="18" charset="0"/>
          </a:endParaRPr>
        </a:p>
      </dgm:t>
    </dgm:pt>
    <dgm:pt modelId="{0113893C-582F-41E6-8AC5-7F53D4F92F54}">
      <dgm:prSet custT="1"/>
      <dgm:spPr/>
      <dgm:t>
        <a:bodyPr/>
        <a:lstStyle/>
        <a:p>
          <a:pPr rtl="0"/>
          <a:r>
            <a:rPr lang="en-US" sz="2400" b="1" dirty="0">
              <a:latin typeface="Times New Roman" pitchFamily="18" charset="0"/>
              <a:cs typeface="Times New Roman" pitchFamily="18" charset="0"/>
            </a:rPr>
            <a:t>4. </a:t>
          </a:r>
          <a:r>
            <a:rPr lang="en-US" sz="2400" b="1" dirty="0" err="1">
              <a:latin typeface="Times New Roman" pitchFamily="18" charset="0"/>
              <a:cs typeface="Times New Roman" pitchFamily="18" charset="0"/>
            </a:rPr>
            <a:t>Hệ</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thống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thông</a:t>
          </a:r>
          <a:r>
            <a:rPr lang="en-US" sz="2400" b="1" dirty="0">
              <a:latin typeface="Times New Roman" pitchFamily="18" charset="0"/>
              <a:cs typeface="Times New Roman" pitchFamily="18" charset="0"/>
            </a:rPr>
            <a:t> tin </a:t>
          </a:r>
          <a:r>
            <a:rPr lang="vi-VN" sz="2400" b="1" dirty="0">
              <a:latin typeface="Times New Roman" pitchFamily="18" charset="0"/>
              <a:cs typeface="Times New Roman" pitchFamily="18" charset="0"/>
            </a:rPr>
            <a:t>Marketing</a:t>
          </a:r>
          <a:endParaRPr lang="en-US" sz="2400" b="1" dirty="0">
            <a:latin typeface="Times New Roman" pitchFamily="18" charset="0"/>
            <a:cs typeface="Times New Roman" pitchFamily="18" charset="0"/>
          </a:endParaRPr>
        </a:p>
      </dgm:t>
    </dgm:pt>
    <dgm:pt modelId="{8E7E389A-4FBA-433A-B14C-036F6801787D}" type="parTrans" cxnId="{D237E77A-AADA-4677-85F7-048DFE18EC23}">
      <dgm:prSet/>
      <dgm:spPr/>
      <dgm:t>
        <a:bodyPr/>
        <a:lstStyle/>
        <a:p>
          <a:endParaRPr lang="en-US" sz="2400" b="1">
            <a:solidFill>
              <a:srgbClr val="000000"/>
            </a:solidFill>
            <a:latin typeface="Times New Roman" pitchFamily="18" charset="0"/>
            <a:cs typeface="Times New Roman" pitchFamily="18" charset="0"/>
          </a:endParaRPr>
        </a:p>
      </dgm:t>
    </dgm:pt>
    <dgm:pt modelId="{34E2BDCB-6CE5-4B7D-B819-722B107B339D}" type="sibTrans" cxnId="{D237E77A-AADA-4677-85F7-048DFE18EC23}">
      <dgm:prSet/>
      <dgm:spPr/>
      <dgm:t>
        <a:bodyPr/>
        <a:lstStyle/>
        <a:p>
          <a:endParaRPr lang="en-US" sz="2400" b="1">
            <a:solidFill>
              <a:srgbClr val="000000"/>
            </a:solidFill>
            <a:latin typeface="Times New Roman" pitchFamily="18" charset="0"/>
            <a:cs typeface="Times New Roman" pitchFamily="18" charset="0"/>
          </a:endParaRPr>
        </a:p>
      </dgm:t>
    </dgm:pt>
    <dgm:pt modelId="{ED8899BD-78CF-439E-AE23-CED6A3DEB16D}">
      <dgm:prSet custT="1"/>
      <dgm:spPr/>
      <dgm:t>
        <a:bodyPr/>
        <a:lstStyle/>
        <a:p>
          <a:pPr rtl="0"/>
          <a:r>
            <a:rPr lang="en-US" sz="2400" b="1" dirty="0">
              <a:latin typeface="Times New Roman" pitchFamily="18" charset="0"/>
              <a:cs typeface="Times New Roman" pitchFamily="18" charset="0"/>
            </a:rPr>
            <a:t>5. </a:t>
          </a:r>
          <a:r>
            <a:rPr lang="en-US" sz="2400" b="1" dirty="0" err="1">
              <a:latin typeface="Times New Roman" pitchFamily="18" charset="0"/>
              <a:cs typeface="Times New Roman" pitchFamily="18" charset="0"/>
            </a:rPr>
            <a:t>Các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hệ</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thống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thông</a:t>
          </a:r>
          <a:r>
            <a:rPr lang="en-US" sz="2400" b="1" dirty="0">
              <a:latin typeface="Times New Roman" pitchFamily="18" charset="0"/>
              <a:cs typeface="Times New Roman" pitchFamily="18" charset="0"/>
            </a:rPr>
            <a:t> tin </a:t>
          </a:r>
          <a:r>
            <a:rPr lang="en-US" sz="2400" b="1" dirty="0" err="1">
              <a:latin typeface="Times New Roman" pitchFamily="18" charset="0"/>
              <a:cs typeface="Times New Roman" pitchFamily="18" charset="0"/>
            </a:rPr>
            <a:t>khác</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(nhân sự, kế toán)</a:t>
          </a:r>
          <a:endParaRPr lang="en-US" sz="2400" b="1" dirty="0">
            <a:latin typeface="Times New Roman" pitchFamily="18" charset="0"/>
            <a:cs typeface="Times New Roman" pitchFamily="18" charset="0"/>
          </a:endParaRPr>
        </a:p>
      </dgm:t>
    </dgm:pt>
    <dgm:pt modelId="{131714BF-C7A0-4F13-8BFE-56186E05208E}" type="parTrans" cxnId="{5AD51D77-AA7A-4F1D-B116-70E51F0173A0}">
      <dgm:prSet/>
      <dgm:spPr/>
      <dgm:t>
        <a:bodyPr/>
        <a:lstStyle/>
        <a:p>
          <a:endParaRPr lang="en-US" sz="2400" b="1">
            <a:solidFill>
              <a:srgbClr val="000000"/>
            </a:solidFill>
            <a:latin typeface="Times New Roman" pitchFamily="18" charset="0"/>
            <a:cs typeface="Times New Roman" pitchFamily="18" charset="0"/>
          </a:endParaRPr>
        </a:p>
      </dgm:t>
    </dgm:pt>
    <dgm:pt modelId="{3B77A9E2-3737-417F-B24E-DF7AAC0E6C76}" type="sibTrans" cxnId="{5AD51D77-AA7A-4F1D-B116-70E51F0173A0}">
      <dgm:prSet/>
      <dgm:spPr/>
      <dgm:t>
        <a:bodyPr/>
        <a:lstStyle/>
        <a:p>
          <a:endParaRPr lang="en-US" sz="2400" b="1">
            <a:solidFill>
              <a:srgbClr val="000000"/>
            </a:solidFill>
            <a:latin typeface="Times New Roman" pitchFamily="18" charset="0"/>
            <a:cs typeface="Times New Roman" pitchFamily="18" charset="0"/>
          </a:endParaRPr>
        </a:p>
      </dgm:t>
    </dgm:pt>
    <dgm:pt modelId="{60B02D2A-B236-4556-8612-433EE25185A1}" type="pres">
      <dgm:prSet presAssocID="{CAA32FA1-F8E7-426B-865F-5D2BA7CD0EB4}" presName="linear" presStyleCnt="0">
        <dgm:presLayoutVars>
          <dgm:animLvl val="lvl"/>
          <dgm:resizeHandles val="exact"/>
        </dgm:presLayoutVars>
      </dgm:prSet>
      <dgm:spPr/>
      <dgm:t>
        <a:bodyPr/>
        <a:lstStyle/>
        <a:p>
          <a:endParaRPr lang="en-US"/>
        </a:p>
      </dgm:t>
    </dgm:pt>
    <dgm:pt modelId="{12E66D6E-1CAE-4D86-A125-601C7EBE51BF}" type="pres">
      <dgm:prSet presAssocID="{443E4C37-184A-4740-B651-358157453DC4}" presName="parentText" presStyleLbl="node1" presStyleIdx="0" presStyleCnt="5" custLinFactNeighborY="58790">
        <dgm:presLayoutVars>
          <dgm:chMax val="0"/>
          <dgm:bulletEnabled val="1"/>
        </dgm:presLayoutVars>
      </dgm:prSet>
      <dgm:spPr/>
      <dgm:t>
        <a:bodyPr/>
        <a:lstStyle/>
        <a:p>
          <a:endParaRPr lang="en-US"/>
        </a:p>
      </dgm:t>
    </dgm:pt>
    <dgm:pt modelId="{BF5BA71F-897B-4E9D-B214-45084337A52E}" type="pres">
      <dgm:prSet presAssocID="{D2FBFD34-A03F-4239-9502-3E22BA97CDB5}" presName="spacer" presStyleCnt="0"/>
      <dgm:spPr/>
    </dgm:pt>
    <dgm:pt modelId="{8774E0CC-FD6A-412F-A28F-D0AFDDC70AFB}" type="pres">
      <dgm:prSet presAssocID="{AD6F117C-7792-470E-8207-FA6EE3FDCA9B}" presName="parentText" presStyleLbl="node1" presStyleIdx="1" presStyleCnt="5">
        <dgm:presLayoutVars>
          <dgm:chMax val="0"/>
          <dgm:bulletEnabled val="1"/>
        </dgm:presLayoutVars>
      </dgm:prSet>
      <dgm:spPr/>
      <dgm:t>
        <a:bodyPr/>
        <a:lstStyle/>
        <a:p>
          <a:endParaRPr lang="en-US"/>
        </a:p>
      </dgm:t>
    </dgm:pt>
    <dgm:pt modelId="{873088AB-7131-4E01-AAC4-CE37411EDF6F}" type="pres">
      <dgm:prSet presAssocID="{AF405D59-FC92-4554-93C0-FCD4062059BB}" presName="spacer" presStyleCnt="0"/>
      <dgm:spPr/>
    </dgm:pt>
    <dgm:pt modelId="{53637A24-69C1-48A7-95B4-0EDA9F033F45}" type="pres">
      <dgm:prSet presAssocID="{E6A7EF42-03DF-4659-B64A-025134EFF78E}" presName="parentText" presStyleLbl="node1" presStyleIdx="2" presStyleCnt="5">
        <dgm:presLayoutVars>
          <dgm:chMax val="0"/>
          <dgm:bulletEnabled val="1"/>
        </dgm:presLayoutVars>
      </dgm:prSet>
      <dgm:spPr/>
      <dgm:t>
        <a:bodyPr/>
        <a:lstStyle/>
        <a:p>
          <a:endParaRPr lang="en-US"/>
        </a:p>
      </dgm:t>
    </dgm:pt>
    <dgm:pt modelId="{5303C623-49E8-4F7D-B647-419D9695E0BF}" type="pres">
      <dgm:prSet presAssocID="{92822280-15D2-41A9-BD45-E6F81453FBF5}" presName="spacer" presStyleCnt="0"/>
      <dgm:spPr/>
    </dgm:pt>
    <dgm:pt modelId="{05B8AEEA-8FB6-4CEE-86FD-16092849A299}" type="pres">
      <dgm:prSet presAssocID="{0113893C-582F-41E6-8AC5-7F53D4F92F54}" presName="parentText" presStyleLbl="node1" presStyleIdx="3" presStyleCnt="5">
        <dgm:presLayoutVars>
          <dgm:chMax val="0"/>
          <dgm:bulletEnabled val="1"/>
        </dgm:presLayoutVars>
      </dgm:prSet>
      <dgm:spPr/>
      <dgm:t>
        <a:bodyPr/>
        <a:lstStyle/>
        <a:p>
          <a:endParaRPr lang="en-US"/>
        </a:p>
      </dgm:t>
    </dgm:pt>
    <dgm:pt modelId="{A1D6D205-D200-4ADB-A1B6-90400E4CF743}" type="pres">
      <dgm:prSet presAssocID="{34E2BDCB-6CE5-4B7D-B819-722B107B339D}" presName="spacer" presStyleCnt="0"/>
      <dgm:spPr/>
    </dgm:pt>
    <dgm:pt modelId="{8EDEF292-1FE5-4B86-9D3C-B7C09F71D05B}" type="pres">
      <dgm:prSet presAssocID="{ED8899BD-78CF-439E-AE23-CED6A3DEB16D}" presName="parentText" presStyleLbl="node1" presStyleIdx="4" presStyleCnt="5">
        <dgm:presLayoutVars>
          <dgm:chMax val="0"/>
          <dgm:bulletEnabled val="1"/>
        </dgm:presLayoutVars>
      </dgm:prSet>
      <dgm:spPr/>
      <dgm:t>
        <a:bodyPr/>
        <a:lstStyle/>
        <a:p>
          <a:endParaRPr lang="en-US"/>
        </a:p>
      </dgm:t>
    </dgm:pt>
  </dgm:ptLst>
  <dgm:cxnLst>
    <dgm:cxn modelId="{72ADE57A-3073-0D4B-9A39-4D6CBE2B9752}" type="presOf" srcId="{ED8899BD-78CF-439E-AE23-CED6A3DEB16D}" destId="{8EDEF292-1FE5-4B86-9D3C-B7C09F71D05B}" srcOrd="0" destOrd="0" presId="urn:microsoft.com/office/officeart/2005/8/layout/vList2"/>
    <dgm:cxn modelId="{4108E026-6EA7-43B4-81D6-473210AEB986}" srcId="{CAA32FA1-F8E7-426B-865F-5D2BA7CD0EB4}" destId="{E6A7EF42-03DF-4659-B64A-025134EFF78E}" srcOrd="2" destOrd="0" parTransId="{0EF79ADD-A360-4D75-990D-629ACB50186F}" sibTransId="{92822280-15D2-41A9-BD45-E6F81453FBF5}"/>
    <dgm:cxn modelId="{D237E77A-AADA-4677-85F7-048DFE18EC23}" srcId="{CAA32FA1-F8E7-426B-865F-5D2BA7CD0EB4}" destId="{0113893C-582F-41E6-8AC5-7F53D4F92F54}" srcOrd="3" destOrd="0" parTransId="{8E7E389A-4FBA-433A-B14C-036F6801787D}" sibTransId="{34E2BDCB-6CE5-4B7D-B819-722B107B339D}"/>
    <dgm:cxn modelId="{5AD51D77-AA7A-4F1D-B116-70E51F0173A0}" srcId="{CAA32FA1-F8E7-426B-865F-5D2BA7CD0EB4}" destId="{ED8899BD-78CF-439E-AE23-CED6A3DEB16D}" srcOrd="4" destOrd="0" parTransId="{131714BF-C7A0-4F13-8BFE-56186E05208E}" sibTransId="{3B77A9E2-3737-417F-B24E-DF7AAC0E6C76}"/>
    <dgm:cxn modelId="{7C93F002-D2E5-444A-8454-6D71F1F06F75}" type="presOf" srcId="{443E4C37-184A-4740-B651-358157453DC4}" destId="{12E66D6E-1CAE-4D86-A125-601C7EBE51BF}" srcOrd="0" destOrd="0" presId="urn:microsoft.com/office/officeart/2005/8/layout/vList2"/>
    <dgm:cxn modelId="{1F74B6D7-A108-4AA4-AF3D-5ED86D18224D}" srcId="{CAA32FA1-F8E7-426B-865F-5D2BA7CD0EB4}" destId="{443E4C37-184A-4740-B651-358157453DC4}" srcOrd="0" destOrd="0" parTransId="{F13914F6-9F88-4AEB-8AE8-00F6EF7393BA}" sibTransId="{D2FBFD34-A03F-4239-9502-3E22BA97CDB5}"/>
    <dgm:cxn modelId="{13189553-E27D-1342-B3C2-A674FA0E724A}" type="presOf" srcId="{AD6F117C-7792-470E-8207-FA6EE3FDCA9B}" destId="{8774E0CC-FD6A-412F-A28F-D0AFDDC70AFB}" srcOrd="0" destOrd="0" presId="urn:microsoft.com/office/officeart/2005/8/layout/vList2"/>
    <dgm:cxn modelId="{4526E879-9AE3-4115-9200-6DFFCBE91982}" srcId="{CAA32FA1-F8E7-426B-865F-5D2BA7CD0EB4}" destId="{AD6F117C-7792-470E-8207-FA6EE3FDCA9B}" srcOrd="1" destOrd="0" parTransId="{1C24D582-A0F6-4EAD-B610-4F4C409BA1F1}" sibTransId="{AF405D59-FC92-4554-93C0-FCD4062059BB}"/>
    <dgm:cxn modelId="{F5898B05-460B-DB41-9B83-B31F786ECED4}" type="presOf" srcId="{E6A7EF42-03DF-4659-B64A-025134EFF78E}" destId="{53637A24-69C1-48A7-95B4-0EDA9F033F45}" srcOrd="0" destOrd="0" presId="urn:microsoft.com/office/officeart/2005/8/layout/vList2"/>
    <dgm:cxn modelId="{6AE1D5ED-3C78-7345-926F-CFD7BFE66E92}" type="presOf" srcId="{0113893C-582F-41E6-8AC5-7F53D4F92F54}" destId="{05B8AEEA-8FB6-4CEE-86FD-16092849A299}" srcOrd="0" destOrd="0" presId="urn:microsoft.com/office/officeart/2005/8/layout/vList2"/>
    <dgm:cxn modelId="{91EADE13-D33D-B040-A713-D70FA78A51FD}" type="presOf" srcId="{CAA32FA1-F8E7-426B-865F-5D2BA7CD0EB4}" destId="{60B02D2A-B236-4556-8612-433EE25185A1}" srcOrd="0" destOrd="0" presId="urn:microsoft.com/office/officeart/2005/8/layout/vList2"/>
    <dgm:cxn modelId="{48BC8B56-817F-194F-8885-D5F633648B53}" type="presParOf" srcId="{60B02D2A-B236-4556-8612-433EE25185A1}" destId="{12E66D6E-1CAE-4D86-A125-601C7EBE51BF}" srcOrd="0" destOrd="0" presId="urn:microsoft.com/office/officeart/2005/8/layout/vList2"/>
    <dgm:cxn modelId="{83944D33-8B07-B24F-99D4-2DC32F9440BF}" type="presParOf" srcId="{60B02D2A-B236-4556-8612-433EE25185A1}" destId="{BF5BA71F-897B-4E9D-B214-45084337A52E}" srcOrd="1" destOrd="0" presId="urn:microsoft.com/office/officeart/2005/8/layout/vList2"/>
    <dgm:cxn modelId="{9E690B1E-2254-BE48-BDC3-631ECB9538BE}" type="presParOf" srcId="{60B02D2A-B236-4556-8612-433EE25185A1}" destId="{8774E0CC-FD6A-412F-A28F-D0AFDDC70AFB}" srcOrd="2" destOrd="0" presId="urn:microsoft.com/office/officeart/2005/8/layout/vList2"/>
    <dgm:cxn modelId="{CD646A9C-4F9A-D04D-939A-919B8139D070}" type="presParOf" srcId="{60B02D2A-B236-4556-8612-433EE25185A1}" destId="{873088AB-7131-4E01-AAC4-CE37411EDF6F}" srcOrd="3" destOrd="0" presId="urn:microsoft.com/office/officeart/2005/8/layout/vList2"/>
    <dgm:cxn modelId="{E04262AD-FB77-2D4A-95DA-854BCFAE336C}" type="presParOf" srcId="{60B02D2A-B236-4556-8612-433EE25185A1}" destId="{53637A24-69C1-48A7-95B4-0EDA9F033F45}" srcOrd="4" destOrd="0" presId="urn:microsoft.com/office/officeart/2005/8/layout/vList2"/>
    <dgm:cxn modelId="{EBD6BA38-8CA9-1C4B-BE3B-BC54A0364BC3}" type="presParOf" srcId="{60B02D2A-B236-4556-8612-433EE25185A1}" destId="{5303C623-49E8-4F7D-B647-419D9695E0BF}" srcOrd="5" destOrd="0" presId="urn:microsoft.com/office/officeart/2005/8/layout/vList2"/>
    <dgm:cxn modelId="{E2C7ED60-18FC-0A4A-BE2B-01B4E042E791}" type="presParOf" srcId="{60B02D2A-B236-4556-8612-433EE25185A1}" destId="{05B8AEEA-8FB6-4CEE-86FD-16092849A299}" srcOrd="6" destOrd="0" presId="urn:microsoft.com/office/officeart/2005/8/layout/vList2"/>
    <dgm:cxn modelId="{F94CF020-51D6-A24C-AB51-C9189B4A5A12}" type="presParOf" srcId="{60B02D2A-B236-4556-8612-433EE25185A1}" destId="{A1D6D205-D200-4ADB-A1B6-90400E4CF743}" srcOrd="7" destOrd="0" presId="urn:microsoft.com/office/officeart/2005/8/layout/vList2"/>
    <dgm:cxn modelId="{3AAFE161-90B0-1B46-84CB-29E9171907CE}" type="presParOf" srcId="{60B02D2A-B236-4556-8612-433EE25185A1}" destId="{8EDEF292-1FE5-4B86-9D3C-B7C09F71D05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625EE5-F8D0-44F6-AB33-DD8418AD6A5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9108DC8-D4A7-4EB2-9377-1DD526CBA5A9}">
      <dgm:prSet phldrT="[Text]" custT="1"/>
      <dgm:spPr/>
      <dgm:t>
        <a:bodyPr/>
        <a:lstStyle/>
        <a:p>
          <a:r>
            <a:rPr lang="vi-VN" sz="4000" dirty="0"/>
            <a:t>Thay đổi phần mềm ERP</a:t>
          </a:r>
          <a:endParaRPr lang="en-US" sz="4000" dirty="0"/>
        </a:p>
      </dgm:t>
    </dgm:pt>
    <dgm:pt modelId="{59CE4806-B9A5-48F4-A19B-FDA3386121B4}" type="parTrans" cxnId="{8E2EEFF0-C082-4625-BCA0-7ED0B9FEB6E3}">
      <dgm:prSet/>
      <dgm:spPr/>
      <dgm:t>
        <a:bodyPr/>
        <a:lstStyle/>
        <a:p>
          <a:endParaRPr lang="en-US"/>
        </a:p>
      </dgm:t>
    </dgm:pt>
    <dgm:pt modelId="{2334BBBC-F14E-41B1-9169-24F60A675A5B}" type="sibTrans" cxnId="{8E2EEFF0-C082-4625-BCA0-7ED0B9FEB6E3}">
      <dgm:prSet/>
      <dgm:spPr/>
      <dgm:t>
        <a:bodyPr/>
        <a:lstStyle/>
        <a:p>
          <a:endParaRPr lang="en-US"/>
        </a:p>
      </dgm:t>
    </dgm:pt>
    <dgm:pt modelId="{89596B4A-341F-4EE2-83B5-F2CE5508ADBF}">
      <dgm:prSet phldrT="[Text]" custT="1"/>
      <dgm:spPr/>
      <dgm:t>
        <a:bodyPr/>
        <a:lstStyle/>
        <a:p>
          <a:r>
            <a:rPr lang="vi-VN" sz="3000" dirty="0"/>
            <a:t>Thay đổi tùy biến 1 vài mô đun của phần mềm ERP để đáp ứng quy trình nghiệp vụ SXKD hiện tại</a:t>
          </a:r>
          <a:endParaRPr lang="en-US" sz="3000" dirty="0"/>
        </a:p>
      </dgm:t>
    </dgm:pt>
    <dgm:pt modelId="{050F6AAA-F8AA-4C6B-B191-C32BD61038E0}" type="parTrans" cxnId="{51F10280-A4A5-46A2-AA63-505D2A3CC1EA}">
      <dgm:prSet/>
      <dgm:spPr/>
      <dgm:t>
        <a:bodyPr/>
        <a:lstStyle/>
        <a:p>
          <a:endParaRPr lang="en-US"/>
        </a:p>
      </dgm:t>
    </dgm:pt>
    <dgm:pt modelId="{B603FB3D-6F34-469D-92B0-82BABE6E5C32}" type="sibTrans" cxnId="{51F10280-A4A5-46A2-AA63-505D2A3CC1EA}">
      <dgm:prSet/>
      <dgm:spPr/>
      <dgm:t>
        <a:bodyPr/>
        <a:lstStyle/>
        <a:p>
          <a:endParaRPr lang="en-US"/>
        </a:p>
      </dgm:t>
    </dgm:pt>
    <dgm:pt modelId="{338DADA5-67B5-4BCC-9E87-BBC93E537A2E}">
      <dgm:prSet phldrT="[Text]" custT="1"/>
      <dgm:spPr/>
      <dgm:t>
        <a:bodyPr/>
        <a:lstStyle/>
        <a:p>
          <a:r>
            <a:rPr lang="vi-VN" sz="4000" dirty="0"/>
            <a:t>Thay đổi trong nội tại doanh nghiệp</a:t>
          </a:r>
          <a:endParaRPr lang="en-US" sz="4000" dirty="0"/>
        </a:p>
      </dgm:t>
    </dgm:pt>
    <dgm:pt modelId="{C1835E47-AA9E-4BF4-8DBC-12EFA6A6420C}" type="parTrans" cxnId="{2CD0B166-0A64-49FE-97D0-A29ABF15B97F}">
      <dgm:prSet/>
      <dgm:spPr/>
      <dgm:t>
        <a:bodyPr/>
        <a:lstStyle/>
        <a:p>
          <a:endParaRPr lang="en-US"/>
        </a:p>
      </dgm:t>
    </dgm:pt>
    <dgm:pt modelId="{61179678-3ACE-432F-BFB8-D3F09C6FF77B}" type="sibTrans" cxnId="{2CD0B166-0A64-49FE-97D0-A29ABF15B97F}">
      <dgm:prSet/>
      <dgm:spPr/>
      <dgm:t>
        <a:bodyPr/>
        <a:lstStyle/>
        <a:p>
          <a:endParaRPr lang="en-US"/>
        </a:p>
      </dgm:t>
    </dgm:pt>
    <dgm:pt modelId="{6ACCFEF3-C630-4FC1-B8C5-B0D8207A898C}">
      <dgm:prSet phldrT="[Text]" custT="1"/>
      <dgm:spPr/>
      <dgm:t>
        <a:bodyPr/>
        <a:lstStyle/>
        <a:p>
          <a:r>
            <a:rPr lang="vi-VN" sz="3000" dirty="0"/>
            <a:t>Cải tổ, tái cấu trúc quy trình nghiệp vụ trong doanh nghiệp để tương thích với các tiến trình kinh doanh (business processes) có trong gói sản phẩm ERP</a:t>
          </a:r>
          <a:endParaRPr lang="en-US" sz="3000" dirty="0"/>
        </a:p>
      </dgm:t>
    </dgm:pt>
    <dgm:pt modelId="{F989235E-8E8B-40D9-B6EF-1106A788EF4A}" type="parTrans" cxnId="{15636508-44F3-46E6-8745-1890CDB7B1D1}">
      <dgm:prSet/>
      <dgm:spPr/>
      <dgm:t>
        <a:bodyPr/>
        <a:lstStyle/>
        <a:p>
          <a:endParaRPr lang="en-US"/>
        </a:p>
      </dgm:t>
    </dgm:pt>
    <dgm:pt modelId="{C07E0922-8E6C-4C97-9AEF-B4DF1EB03DD4}" type="sibTrans" cxnId="{15636508-44F3-46E6-8745-1890CDB7B1D1}">
      <dgm:prSet/>
      <dgm:spPr/>
      <dgm:t>
        <a:bodyPr/>
        <a:lstStyle/>
        <a:p>
          <a:endParaRPr lang="en-US"/>
        </a:p>
      </dgm:t>
    </dgm:pt>
    <dgm:pt modelId="{E8E56DEB-5BC5-4DFD-BC4A-2C196679A9C9}" type="pres">
      <dgm:prSet presAssocID="{93625EE5-F8D0-44F6-AB33-DD8418AD6A5F}" presName="linear" presStyleCnt="0">
        <dgm:presLayoutVars>
          <dgm:animLvl val="lvl"/>
          <dgm:resizeHandles val="exact"/>
        </dgm:presLayoutVars>
      </dgm:prSet>
      <dgm:spPr/>
      <dgm:t>
        <a:bodyPr/>
        <a:lstStyle/>
        <a:p>
          <a:endParaRPr lang="en-US"/>
        </a:p>
      </dgm:t>
    </dgm:pt>
    <dgm:pt modelId="{0C1091C1-00B1-4DC2-BC0D-1CCEDC39A739}" type="pres">
      <dgm:prSet presAssocID="{29108DC8-D4A7-4EB2-9377-1DD526CBA5A9}" presName="parentText" presStyleLbl="node1" presStyleIdx="0" presStyleCnt="2">
        <dgm:presLayoutVars>
          <dgm:chMax val="0"/>
          <dgm:bulletEnabled val="1"/>
        </dgm:presLayoutVars>
      </dgm:prSet>
      <dgm:spPr/>
      <dgm:t>
        <a:bodyPr/>
        <a:lstStyle/>
        <a:p>
          <a:endParaRPr lang="en-US"/>
        </a:p>
      </dgm:t>
    </dgm:pt>
    <dgm:pt modelId="{AD7A9022-22A3-46BA-A7C2-A639256FFD06}" type="pres">
      <dgm:prSet presAssocID="{29108DC8-D4A7-4EB2-9377-1DD526CBA5A9}" presName="childText" presStyleLbl="revTx" presStyleIdx="0" presStyleCnt="2">
        <dgm:presLayoutVars>
          <dgm:bulletEnabled val="1"/>
        </dgm:presLayoutVars>
      </dgm:prSet>
      <dgm:spPr/>
      <dgm:t>
        <a:bodyPr/>
        <a:lstStyle/>
        <a:p>
          <a:endParaRPr lang="en-US"/>
        </a:p>
      </dgm:t>
    </dgm:pt>
    <dgm:pt modelId="{635DF232-DF72-4C6C-972C-83510D3AE9C5}" type="pres">
      <dgm:prSet presAssocID="{338DADA5-67B5-4BCC-9E87-BBC93E537A2E}" presName="parentText" presStyleLbl="node1" presStyleIdx="1" presStyleCnt="2">
        <dgm:presLayoutVars>
          <dgm:chMax val="0"/>
          <dgm:bulletEnabled val="1"/>
        </dgm:presLayoutVars>
      </dgm:prSet>
      <dgm:spPr/>
      <dgm:t>
        <a:bodyPr/>
        <a:lstStyle/>
        <a:p>
          <a:endParaRPr lang="en-US"/>
        </a:p>
      </dgm:t>
    </dgm:pt>
    <dgm:pt modelId="{102015BF-F840-4680-B4E2-00731BFE647F}" type="pres">
      <dgm:prSet presAssocID="{338DADA5-67B5-4BCC-9E87-BBC93E537A2E}" presName="childText" presStyleLbl="revTx" presStyleIdx="1" presStyleCnt="2">
        <dgm:presLayoutVars>
          <dgm:bulletEnabled val="1"/>
        </dgm:presLayoutVars>
      </dgm:prSet>
      <dgm:spPr/>
      <dgm:t>
        <a:bodyPr/>
        <a:lstStyle/>
        <a:p>
          <a:endParaRPr lang="en-US"/>
        </a:p>
      </dgm:t>
    </dgm:pt>
  </dgm:ptLst>
  <dgm:cxnLst>
    <dgm:cxn modelId="{5A9554CD-3BA4-4863-B30F-560589720CBA}" type="presOf" srcId="{6ACCFEF3-C630-4FC1-B8C5-B0D8207A898C}" destId="{102015BF-F840-4680-B4E2-00731BFE647F}" srcOrd="0" destOrd="0" presId="urn:microsoft.com/office/officeart/2005/8/layout/vList2"/>
    <dgm:cxn modelId="{6A77FD7D-D6CC-49BE-A16E-B61D45EA5C7B}" type="presOf" srcId="{93625EE5-F8D0-44F6-AB33-DD8418AD6A5F}" destId="{E8E56DEB-5BC5-4DFD-BC4A-2C196679A9C9}" srcOrd="0" destOrd="0" presId="urn:microsoft.com/office/officeart/2005/8/layout/vList2"/>
    <dgm:cxn modelId="{E41BDB17-A6C9-4344-93C8-97C25DFB1F79}" type="presOf" srcId="{29108DC8-D4A7-4EB2-9377-1DD526CBA5A9}" destId="{0C1091C1-00B1-4DC2-BC0D-1CCEDC39A739}" srcOrd="0" destOrd="0" presId="urn:microsoft.com/office/officeart/2005/8/layout/vList2"/>
    <dgm:cxn modelId="{F97893FF-C7B0-4318-8172-7C652A69BD7C}" type="presOf" srcId="{89596B4A-341F-4EE2-83B5-F2CE5508ADBF}" destId="{AD7A9022-22A3-46BA-A7C2-A639256FFD06}" srcOrd="0" destOrd="0" presId="urn:microsoft.com/office/officeart/2005/8/layout/vList2"/>
    <dgm:cxn modelId="{8E2EEFF0-C082-4625-BCA0-7ED0B9FEB6E3}" srcId="{93625EE5-F8D0-44F6-AB33-DD8418AD6A5F}" destId="{29108DC8-D4A7-4EB2-9377-1DD526CBA5A9}" srcOrd="0" destOrd="0" parTransId="{59CE4806-B9A5-48F4-A19B-FDA3386121B4}" sibTransId="{2334BBBC-F14E-41B1-9169-24F60A675A5B}"/>
    <dgm:cxn modelId="{2CD0B166-0A64-49FE-97D0-A29ABF15B97F}" srcId="{93625EE5-F8D0-44F6-AB33-DD8418AD6A5F}" destId="{338DADA5-67B5-4BCC-9E87-BBC93E537A2E}" srcOrd="1" destOrd="0" parTransId="{C1835E47-AA9E-4BF4-8DBC-12EFA6A6420C}" sibTransId="{61179678-3ACE-432F-BFB8-D3F09C6FF77B}"/>
    <dgm:cxn modelId="{15636508-44F3-46E6-8745-1890CDB7B1D1}" srcId="{338DADA5-67B5-4BCC-9E87-BBC93E537A2E}" destId="{6ACCFEF3-C630-4FC1-B8C5-B0D8207A898C}" srcOrd="0" destOrd="0" parTransId="{F989235E-8E8B-40D9-B6EF-1106A788EF4A}" sibTransId="{C07E0922-8E6C-4C97-9AEF-B4DF1EB03DD4}"/>
    <dgm:cxn modelId="{51F10280-A4A5-46A2-AA63-505D2A3CC1EA}" srcId="{29108DC8-D4A7-4EB2-9377-1DD526CBA5A9}" destId="{89596B4A-341F-4EE2-83B5-F2CE5508ADBF}" srcOrd="0" destOrd="0" parTransId="{050F6AAA-F8AA-4C6B-B191-C32BD61038E0}" sibTransId="{B603FB3D-6F34-469D-92B0-82BABE6E5C32}"/>
    <dgm:cxn modelId="{74F5A05D-D5A5-43DC-8E77-C135AEED0F17}" type="presOf" srcId="{338DADA5-67B5-4BCC-9E87-BBC93E537A2E}" destId="{635DF232-DF72-4C6C-972C-83510D3AE9C5}" srcOrd="0" destOrd="0" presId="urn:microsoft.com/office/officeart/2005/8/layout/vList2"/>
    <dgm:cxn modelId="{698C7469-7CE0-4B3A-AA61-59AFA1B11CB4}" type="presParOf" srcId="{E8E56DEB-5BC5-4DFD-BC4A-2C196679A9C9}" destId="{0C1091C1-00B1-4DC2-BC0D-1CCEDC39A739}" srcOrd="0" destOrd="0" presId="urn:microsoft.com/office/officeart/2005/8/layout/vList2"/>
    <dgm:cxn modelId="{8D1F8626-549D-489C-87B0-388ADF89CF6A}" type="presParOf" srcId="{E8E56DEB-5BC5-4DFD-BC4A-2C196679A9C9}" destId="{AD7A9022-22A3-46BA-A7C2-A639256FFD06}" srcOrd="1" destOrd="0" presId="urn:microsoft.com/office/officeart/2005/8/layout/vList2"/>
    <dgm:cxn modelId="{7ADA8B5D-5C18-41EC-BB4E-989CFC8BC371}" type="presParOf" srcId="{E8E56DEB-5BC5-4DFD-BC4A-2C196679A9C9}" destId="{635DF232-DF72-4C6C-972C-83510D3AE9C5}" srcOrd="2" destOrd="0" presId="urn:microsoft.com/office/officeart/2005/8/layout/vList2"/>
    <dgm:cxn modelId="{6289ED1C-23E8-40E9-8A2B-307F24F28720}" type="presParOf" srcId="{E8E56DEB-5BC5-4DFD-BC4A-2C196679A9C9}" destId="{102015BF-F840-4680-B4E2-00731BFE647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717D09-0A43-4E1E-94D3-6A02E82A2E7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38255F87-65BD-4EC5-9DB2-03F6931E0DE0}">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vi-VN" dirty="0"/>
            <a:t>Giúp tổ chức doanh nghiệp trở nên thống nhất và chuẩn tắc hơn: do mở rộng khả năng tích hợp trong DN, vượt qua khoảng cách địa lý và ranh giới giữa các bộ phận chức năng.</a:t>
          </a:r>
          <a:endParaRPr lang="en-US" dirty="0"/>
        </a:p>
      </dgm:t>
    </dgm:pt>
    <dgm:pt modelId="{671B21E6-912E-453E-91CF-EEA23DDDABCA}" type="parTrans" cxnId="{B4267359-43BD-4F3A-B088-E029330BBCA4}">
      <dgm:prSet/>
      <dgm:spPr/>
      <dgm:t>
        <a:bodyPr/>
        <a:lstStyle/>
        <a:p>
          <a:endParaRPr lang="en-US"/>
        </a:p>
      </dgm:t>
    </dgm:pt>
    <dgm:pt modelId="{CFBFB1BF-8DD3-4859-BE4C-9B7A771A0D54}" type="sibTrans" cxnId="{B4267359-43BD-4F3A-B088-E029330BBCA4}">
      <dgm:prSet/>
      <dgm:spPr/>
      <dgm:t>
        <a:bodyPr/>
        <a:lstStyle/>
        <a:p>
          <a:endParaRPr lang="en-US"/>
        </a:p>
      </dgm:t>
    </dgm:pt>
    <dgm:pt modelId="{6BCD9593-DDC4-47C9-945C-6130930FE361}">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vi-VN" dirty="0"/>
            <a:t>Giúp các tiến trình nghiệp vụ trong DN và các tiến trình hướng khách hàng hiệu quả hơn: DN có khả năng đáp ứng và phản hồi hiệu quả hơn đối với yêu cầu về hàng hóa hay thống tin của khách hàng</a:t>
          </a:r>
          <a:endParaRPr lang="en-US" dirty="0"/>
        </a:p>
      </dgm:t>
    </dgm:pt>
    <dgm:pt modelId="{8A6765C2-2AF4-42BF-9CC7-94E7FFF53C6B}" type="parTrans" cxnId="{61E817CC-9F20-4E26-9766-519BA9420DDB}">
      <dgm:prSet/>
      <dgm:spPr/>
      <dgm:t>
        <a:bodyPr/>
        <a:lstStyle/>
        <a:p>
          <a:endParaRPr lang="en-US"/>
        </a:p>
      </dgm:t>
    </dgm:pt>
    <dgm:pt modelId="{D710D887-C4C3-4876-9233-391D1CE2CF3A}" type="sibTrans" cxnId="{61E817CC-9F20-4E26-9766-519BA9420DDB}">
      <dgm:prSet/>
      <dgm:spPr/>
      <dgm:t>
        <a:bodyPr/>
        <a:lstStyle/>
        <a:p>
          <a:endParaRPr lang="en-US"/>
        </a:p>
      </dgm:t>
    </dgm:pt>
    <dgm:pt modelId="{34BC0FB6-7FE7-4A9B-8D20-D949DA9269D9}">
      <dgm:prSet phldrT="[Text]">
        <dgm:style>
          <a:lnRef idx="1">
            <a:schemeClr val="accent6"/>
          </a:lnRef>
          <a:fillRef idx="3">
            <a:schemeClr val="accent6"/>
          </a:fillRef>
          <a:effectRef idx="2">
            <a:schemeClr val="accent6"/>
          </a:effectRef>
          <a:fontRef idx="minor">
            <a:schemeClr val="lt1"/>
          </a:fontRef>
        </dgm:style>
      </dgm:prSet>
      <dgm:spPr/>
      <dgm:t>
        <a:bodyPr/>
        <a:lstStyle/>
        <a:p>
          <a:r>
            <a:rPr lang="vi-VN" dirty="0"/>
            <a:t>Dự báo hiệu quả hơn về  các sản phẩm mới </a:t>
          </a:r>
          <a:endParaRPr lang="en-US" dirty="0"/>
        </a:p>
      </dgm:t>
    </dgm:pt>
    <dgm:pt modelId="{7BD45A0A-F6CB-4110-9112-3F676C9ED7D3}" type="parTrans" cxnId="{F4F2B045-8EA6-403C-A0A6-814BA367D6A0}">
      <dgm:prSet/>
      <dgm:spPr/>
      <dgm:t>
        <a:bodyPr/>
        <a:lstStyle/>
        <a:p>
          <a:endParaRPr lang="en-US"/>
        </a:p>
      </dgm:t>
    </dgm:pt>
    <dgm:pt modelId="{CCC52090-6AD4-4AB6-8C60-08251C6B5004}" type="sibTrans" cxnId="{F4F2B045-8EA6-403C-A0A6-814BA367D6A0}">
      <dgm:prSet/>
      <dgm:spPr/>
      <dgm:t>
        <a:bodyPr/>
        <a:lstStyle/>
        <a:p>
          <a:endParaRPr lang="en-US"/>
        </a:p>
      </dgm:t>
    </dgm:pt>
    <dgm:pt modelId="{B97AD76E-8E37-4AF9-AAB1-C3FB9F4A1A9A}">
      <dgm:prSet phldrT="[Text]">
        <dgm:style>
          <a:lnRef idx="1">
            <a:schemeClr val="accent2"/>
          </a:lnRef>
          <a:fillRef idx="2">
            <a:schemeClr val="accent2"/>
          </a:fillRef>
          <a:effectRef idx="1">
            <a:schemeClr val="accent2"/>
          </a:effectRef>
          <a:fontRef idx="minor">
            <a:schemeClr val="dk1"/>
          </a:fontRef>
        </dgm:style>
      </dgm:prSet>
      <dgm:spPr/>
      <dgm:t>
        <a:bodyPr/>
        <a:lstStyle/>
        <a:p>
          <a:r>
            <a:rPr lang="vi-VN" dirty="0"/>
            <a:t>Cung cấp thông tin phản ánh hoạt động SXKD ở phạm vi toàn doanh nghiệp</a:t>
          </a:r>
          <a:endParaRPr lang="en-US" dirty="0"/>
        </a:p>
      </dgm:t>
    </dgm:pt>
    <dgm:pt modelId="{B61EC36E-BBC8-4C5A-BC0C-B7131F3E282E}" type="parTrans" cxnId="{FA0B710E-9ADE-4B19-A4D3-5FAA4EDCE1B7}">
      <dgm:prSet/>
      <dgm:spPr/>
      <dgm:t>
        <a:bodyPr/>
        <a:lstStyle/>
        <a:p>
          <a:endParaRPr lang="en-US"/>
        </a:p>
      </dgm:t>
    </dgm:pt>
    <dgm:pt modelId="{8DDEC685-0F93-4719-B4A5-1B0C8DBEAFB6}" type="sibTrans" cxnId="{FA0B710E-9ADE-4B19-A4D3-5FAA4EDCE1B7}">
      <dgm:prSet/>
      <dgm:spPr/>
      <dgm:t>
        <a:bodyPr/>
        <a:lstStyle/>
        <a:p>
          <a:endParaRPr lang="en-US"/>
        </a:p>
      </dgm:t>
    </dgm:pt>
    <dgm:pt modelId="{8C8FB51C-C8D7-4C67-BA77-2F9E1B77C200}">
      <dgm:prSet phldrT="[Text]">
        <dgm:style>
          <a:lnRef idx="0">
            <a:schemeClr val="accent3"/>
          </a:lnRef>
          <a:fillRef idx="3">
            <a:schemeClr val="accent3"/>
          </a:fillRef>
          <a:effectRef idx="3">
            <a:schemeClr val="accent3"/>
          </a:effectRef>
          <a:fontRef idx="minor">
            <a:schemeClr val="lt1"/>
          </a:fontRef>
        </dgm:style>
      </dgm:prSet>
      <dgm:spPr/>
      <dgm:t>
        <a:bodyPr/>
        <a:lstStyle/>
        <a:p>
          <a:r>
            <a:rPr lang="vi-VN" dirty="0"/>
            <a:t>Góp phần thay đổi văn hóa doanh nghiệp trở nên thống nhất và gắn kết giữa các bộ phận</a:t>
          </a:r>
          <a:endParaRPr lang="en-US" dirty="0"/>
        </a:p>
      </dgm:t>
    </dgm:pt>
    <dgm:pt modelId="{1B3F2406-8D83-4C98-AC50-B05EBACC2C5B}" type="parTrans" cxnId="{A9854133-0E18-4DE9-A4FF-F4CB552404DD}">
      <dgm:prSet/>
      <dgm:spPr/>
      <dgm:t>
        <a:bodyPr/>
        <a:lstStyle/>
        <a:p>
          <a:endParaRPr lang="en-US"/>
        </a:p>
      </dgm:t>
    </dgm:pt>
    <dgm:pt modelId="{E676FD42-4DFF-4CDC-AEB0-0C50C4B9F568}" type="sibTrans" cxnId="{A9854133-0E18-4DE9-A4FF-F4CB552404DD}">
      <dgm:prSet/>
      <dgm:spPr/>
      <dgm:t>
        <a:bodyPr/>
        <a:lstStyle/>
        <a:p>
          <a:endParaRPr lang="en-US"/>
        </a:p>
      </dgm:t>
    </dgm:pt>
    <dgm:pt modelId="{4693A106-8547-41C9-A75E-10D37613F55E}" type="pres">
      <dgm:prSet presAssocID="{08717D09-0A43-4E1E-94D3-6A02E82A2E7E}" presName="Name0" presStyleCnt="0">
        <dgm:presLayoutVars>
          <dgm:dir/>
          <dgm:resizeHandles val="exact"/>
        </dgm:presLayoutVars>
      </dgm:prSet>
      <dgm:spPr/>
      <dgm:t>
        <a:bodyPr/>
        <a:lstStyle/>
        <a:p>
          <a:endParaRPr lang="en-US"/>
        </a:p>
      </dgm:t>
    </dgm:pt>
    <dgm:pt modelId="{E70E23B4-46D0-4BE8-A734-8FD6B37D4DAA}" type="pres">
      <dgm:prSet presAssocID="{38255F87-65BD-4EC5-9DB2-03F6931E0DE0}" presName="composite" presStyleCnt="0"/>
      <dgm:spPr/>
    </dgm:pt>
    <dgm:pt modelId="{7B6DD4C7-6137-48F0-A105-62087B2236D9}" type="pres">
      <dgm:prSet presAssocID="{38255F87-65BD-4EC5-9DB2-03F6931E0DE0}" presName="rect1" presStyleLbl="trAlignAcc1" presStyleIdx="0" presStyleCnt="5">
        <dgm:presLayoutVars>
          <dgm:bulletEnabled val="1"/>
        </dgm:presLayoutVars>
      </dgm:prSet>
      <dgm:spPr/>
      <dgm:t>
        <a:bodyPr/>
        <a:lstStyle/>
        <a:p>
          <a:endParaRPr lang="en-US"/>
        </a:p>
      </dgm:t>
    </dgm:pt>
    <dgm:pt modelId="{313D2B74-192A-413D-A929-94E497398FF5}" type="pres">
      <dgm:prSet presAssocID="{38255F87-65BD-4EC5-9DB2-03F6931E0DE0}" presName="rect2" presStyleLbl="fgImgPlace1" presStyleIdx="0" presStyleCnt="5"/>
      <dgm:spPr/>
    </dgm:pt>
    <dgm:pt modelId="{8BCDE589-1992-4563-8629-BAB5AA6C091E}" type="pres">
      <dgm:prSet presAssocID="{CFBFB1BF-8DD3-4859-BE4C-9B7A771A0D54}" presName="sibTrans" presStyleCnt="0"/>
      <dgm:spPr/>
    </dgm:pt>
    <dgm:pt modelId="{692F5736-26A3-4DFD-90BA-23A75C4A4242}" type="pres">
      <dgm:prSet presAssocID="{6BCD9593-DDC4-47C9-945C-6130930FE361}" presName="composite" presStyleCnt="0"/>
      <dgm:spPr/>
    </dgm:pt>
    <dgm:pt modelId="{945DD09C-79F9-4F07-A916-D6E2889246C1}" type="pres">
      <dgm:prSet presAssocID="{6BCD9593-DDC4-47C9-945C-6130930FE361}" presName="rect1" presStyleLbl="trAlignAcc1" presStyleIdx="1" presStyleCnt="5">
        <dgm:presLayoutVars>
          <dgm:bulletEnabled val="1"/>
        </dgm:presLayoutVars>
      </dgm:prSet>
      <dgm:spPr/>
      <dgm:t>
        <a:bodyPr/>
        <a:lstStyle/>
        <a:p>
          <a:endParaRPr lang="en-US"/>
        </a:p>
      </dgm:t>
    </dgm:pt>
    <dgm:pt modelId="{499A68F5-EE40-4227-A879-EAB88F727FF5}" type="pres">
      <dgm:prSet presAssocID="{6BCD9593-DDC4-47C9-945C-6130930FE361}" presName="rect2" presStyleLbl="fgImgPlace1" presStyleIdx="1" presStyleCnt="5"/>
      <dgm:spPr/>
    </dgm:pt>
    <dgm:pt modelId="{5A966D3A-8992-4B7F-8697-95926CEDF362}" type="pres">
      <dgm:prSet presAssocID="{D710D887-C4C3-4876-9233-391D1CE2CF3A}" presName="sibTrans" presStyleCnt="0"/>
      <dgm:spPr/>
    </dgm:pt>
    <dgm:pt modelId="{F4BB3B0D-B4D8-4638-BF9E-801156C0553F}" type="pres">
      <dgm:prSet presAssocID="{34BC0FB6-7FE7-4A9B-8D20-D949DA9269D9}" presName="composite" presStyleCnt="0"/>
      <dgm:spPr/>
    </dgm:pt>
    <dgm:pt modelId="{8FDE4FD0-580E-45C0-B7BA-4612C8E018BB}" type="pres">
      <dgm:prSet presAssocID="{34BC0FB6-7FE7-4A9B-8D20-D949DA9269D9}" presName="rect1" presStyleLbl="trAlignAcc1" presStyleIdx="2" presStyleCnt="5">
        <dgm:presLayoutVars>
          <dgm:bulletEnabled val="1"/>
        </dgm:presLayoutVars>
      </dgm:prSet>
      <dgm:spPr/>
      <dgm:t>
        <a:bodyPr/>
        <a:lstStyle/>
        <a:p>
          <a:endParaRPr lang="en-US"/>
        </a:p>
      </dgm:t>
    </dgm:pt>
    <dgm:pt modelId="{96AE13BE-BF67-4BF5-8490-ADB77A395039}" type="pres">
      <dgm:prSet presAssocID="{34BC0FB6-7FE7-4A9B-8D20-D949DA9269D9}" presName="rect2" presStyleLbl="fgImgPlace1" presStyleIdx="2" presStyleCnt="5"/>
      <dgm:spPr/>
    </dgm:pt>
    <dgm:pt modelId="{DC2CDF0E-1FA7-4B9C-B706-4CA76B504A7F}" type="pres">
      <dgm:prSet presAssocID="{CCC52090-6AD4-4AB6-8C60-08251C6B5004}" presName="sibTrans" presStyleCnt="0"/>
      <dgm:spPr/>
    </dgm:pt>
    <dgm:pt modelId="{36537F83-4EAB-4AAD-9A4C-566278F72280}" type="pres">
      <dgm:prSet presAssocID="{B97AD76E-8E37-4AF9-AAB1-C3FB9F4A1A9A}" presName="composite" presStyleCnt="0"/>
      <dgm:spPr/>
    </dgm:pt>
    <dgm:pt modelId="{3C1E7CEE-31B3-4AE7-920B-C7C15B0E657C}" type="pres">
      <dgm:prSet presAssocID="{B97AD76E-8E37-4AF9-AAB1-C3FB9F4A1A9A}" presName="rect1" presStyleLbl="trAlignAcc1" presStyleIdx="3" presStyleCnt="5">
        <dgm:presLayoutVars>
          <dgm:bulletEnabled val="1"/>
        </dgm:presLayoutVars>
      </dgm:prSet>
      <dgm:spPr/>
      <dgm:t>
        <a:bodyPr/>
        <a:lstStyle/>
        <a:p>
          <a:endParaRPr lang="en-US"/>
        </a:p>
      </dgm:t>
    </dgm:pt>
    <dgm:pt modelId="{A1BDBA6C-3D1E-4250-BB39-E1D94649313D}" type="pres">
      <dgm:prSet presAssocID="{B97AD76E-8E37-4AF9-AAB1-C3FB9F4A1A9A}" presName="rect2" presStyleLbl="fgImgPlace1" presStyleIdx="3" presStyleCnt="5"/>
      <dgm:spPr/>
    </dgm:pt>
    <dgm:pt modelId="{42653A05-94B3-4390-A41D-680C22BD4622}" type="pres">
      <dgm:prSet presAssocID="{8DDEC685-0F93-4719-B4A5-1B0C8DBEAFB6}" presName="sibTrans" presStyleCnt="0"/>
      <dgm:spPr/>
    </dgm:pt>
    <dgm:pt modelId="{F73DD2D7-CD8F-4F14-B556-B077BE9AAEF2}" type="pres">
      <dgm:prSet presAssocID="{8C8FB51C-C8D7-4C67-BA77-2F9E1B77C200}" presName="composite" presStyleCnt="0"/>
      <dgm:spPr/>
    </dgm:pt>
    <dgm:pt modelId="{BA33A97E-879B-43E1-995D-757A7804CC43}" type="pres">
      <dgm:prSet presAssocID="{8C8FB51C-C8D7-4C67-BA77-2F9E1B77C200}" presName="rect1" presStyleLbl="trAlignAcc1" presStyleIdx="4" presStyleCnt="5">
        <dgm:presLayoutVars>
          <dgm:bulletEnabled val="1"/>
        </dgm:presLayoutVars>
      </dgm:prSet>
      <dgm:spPr/>
      <dgm:t>
        <a:bodyPr/>
        <a:lstStyle/>
        <a:p>
          <a:endParaRPr lang="en-US"/>
        </a:p>
      </dgm:t>
    </dgm:pt>
    <dgm:pt modelId="{4F2C7D3D-6C1A-4DDA-9936-745BA283BF07}" type="pres">
      <dgm:prSet presAssocID="{8C8FB51C-C8D7-4C67-BA77-2F9E1B77C200}" presName="rect2" presStyleLbl="fgImgPlace1" presStyleIdx="4" presStyleCnt="5"/>
      <dgm:spPr/>
    </dgm:pt>
  </dgm:ptLst>
  <dgm:cxnLst>
    <dgm:cxn modelId="{A9854133-0E18-4DE9-A4FF-F4CB552404DD}" srcId="{08717D09-0A43-4E1E-94D3-6A02E82A2E7E}" destId="{8C8FB51C-C8D7-4C67-BA77-2F9E1B77C200}" srcOrd="4" destOrd="0" parTransId="{1B3F2406-8D83-4C98-AC50-B05EBACC2C5B}" sibTransId="{E676FD42-4DFF-4CDC-AEB0-0C50C4B9F568}"/>
    <dgm:cxn modelId="{4C748648-177A-4A82-AEF8-B56766B31A7B}" type="presOf" srcId="{8C8FB51C-C8D7-4C67-BA77-2F9E1B77C200}" destId="{BA33A97E-879B-43E1-995D-757A7804CC43}" srcOrd="0" destOrd="0" presId="urn:microsoft.com/office/officeart/2008/layout/PictureStrips"/>
    <dgm:cxn modelId="{73D02600-F2EF-42F4-9BBC-CCE3A4B95CC0}" type="presOf" srcId="{6BCD9593-DDC4-47C9-945C-6130930FE361}" destId="{945DD09C-79F9-4F07-A916-D6E2889246C1}" srcOrd="0" destOrd="0" presId="urn:microsoft.com/office/officeart/2008/layout/PictureStrips"/>
    <dgm:cxn modelId="{61E817CC-9F20-4E26-9766-519BA9420DDB}" srcId="{08717D09-0A43-4E1E-94D3-6A02E82A2E7E}" destId="{6BCD9593-DDC4-47C9-945C-6130930FE361}" srcOrd="1" destOrd="0" parTransId="{8A6765C2-2AF4-42BF-9CC7-94E7FFF53C6B}" sibTransId="{D710D887-C4C3-4876-9233-391D1CE2CF3A}"/>
    <dgm:cxn modelId="{C3152A74-D4E8-420C-A3A2-DE91703FA222}" type="presOf" srcId="{B97AD76E-8E37-4AF9-AAB1-C3FB9F4A1A9A}" destId="{3C1E7CEE-31B3-4AE7-920B-C7C15B0E657C}" srcOrd="0" destOrd="0" presId="urn:microsoft.com/office/officeart/2008/layout/PictureStrips"/>
    <dgm:cxn modelId="{F4F2B045-8EA6-403C-A0A6-814BA367D6A0}" srcId="{08717D09-0A43-4E1E-94D3-6A02E82A2E7E}" destId="{34BC0FB6-7FE7-4A9B-8D20-D949DA9269D9}" srcOrd="2" destOrd="0" parTransId="{7BD45A0A-F6CB-4110-9112-3F676C9ED7D3}" sibTransId="{CCC52090-6AD4-4AB6-8C60-08251C6B5004}"/>
    <dgm:cxn modelId="{FA0B710E-9ADE-4B19-A4D3-5FAA4EDCE1B7}" srcId="{08717D09-0A43-4E1E-94D3-6A02E82A2E7E}" destId="{B97AD76E-8E37-4AF9-AAB1-C3FB9F4A1A9A}" srcOrd="3" destOrd="0" parTransId="{B61EC36E-BBC8-4C5A-BC0C-B7131F3E282E}" sibTransId="{8DDEC685-0F93-4719-B4A5-1B0C8DBEAFB6}"/>
    <dgm:cxn modelId="{B4267359-43BD-4F3A-B088-E029330BBCA4}" srcId="{08717D09-0A43-4E1E-94D3-6A02E82A2E7E}" destId="{38255F87-65BD-4EC5-9DB2-03F6931E0DE0}" srcOrd="0" destOrd="0" parTransId="{671B21E6-912E-453E-91CF-EEA23DDDABCA}" sibTransId="{CFBFB1BF-8DD3-4859-BE4C-9B7A771A0D54}"/>
    <dgm:cxn modelId="{EF03880E-B542-49EB-A525-61A57CE6724D}" type="presOf" srcId="{08717D09-0A43-4E1E-94D3-6A02E82A2E7E}" destId="{4693A106-8547-41C9-A75E-10D37613F55E}" srcOrd="0" destOrd="0" presId="urn:microsoft.com/office/officeart/2008/layout/PictureStrips"/>
    <dgm:cxn modelId="{11236B20-8740-4794-97A1-355C9E08341C}" type="presOf" srcId="{34BC0FB6-7FE7-4A9B-8D20-D949DA9269D9}" destId="{8FDE4FD0-580E-45C0-B7BA-4612C8E018BB}" srcOrd="0" destOrd="0" presId="urn:microsoft.com/office/officeart/2008/layout/PictureStrips"/>
    <dgm:cxn modelId="{DB6F4647-E06D-4DA9-ABF7-B812C266E1D1}" type="presOf" srcId="{38255F87-65BD-4EC5-9DB2-03F6931E0DE0}" destId="{7B6DD4C7-6137-48F0-A105-62087B2236D9}" srcOrd="0" destOrd="0" presId="urn:microsoft.com/office/officeart/2008/layout/PictureStrips"/>
    <dgm:cxn modelId="{B788445D-9245-4CA7-B07B-A8D4207E2431}" type="presParOf" srcId="{4693A106-8547-41C9-A75E-10D37613F55E}" destId="{E70E23B4-46D0-4BE8-A734-8FD6B37D4DAA}" srcOrd="0" destOrd="0" presId="urn:microsoft.com/office/officeart/2008/layout/PictureStrips"/>
    <dgm:cxn modelId="{C7EAEC1D-FC78-43AC-87D9-97644965F8F9}" type="presParOf" srcId="{E70E23B4-46D0-4BE8-A734-8FD6B37D4DAA}" destId="{7B6DD4C7-6137-48F0-A105-62087B2236D9}" srcOrd="0" destOrd="0" presId="urn:microsoft.com/office/officeart/2008/layout/PictureStrips"/>
    <dgm:cxn modelId="{DCDDE1C9-7AA4-4665-91FC-3CB52356B0A6}" type="presParOf" srcId="{E70E23B4-46D0-4BE8-A734-8FD6B37D4DAA}" destId="{313D2B74-192A-413D-A929-94E497398FF5}" srcOrd="1" destOrd="0" presId="urn:microsoft.com/office/officeart/2008/layout/PictureStrips"/>
    <dgm:cxn modelId="{F2A40C81-552C-47C8-8FCB-02DA56665766}" type="presParOf" srcId="{4693A106-8547-41C9-A75E-10D37613F55E}" destId="{8BCDE589-1992-4563-8629-BAB5AA6C091E}" srcOrd="1" destOrd="0" presId="urn:microsoft.com/office/officeart/2008/layout/PictureStrips"/>
    <dgm:cxn modelId="{16A429BE-AD59-48E3-95C9-17DF5F4A171F}" type="presParOf" srcId="{4693A106-8547-41C9-A75E-10D37613F55E}" destId="{692F5736-26A3-4DFD-90BA-23A75C4A4242}" srcOrd="2" destOrd="0" presId="urn:microsoft.com/office/officeart/2008/layout/PictureStrips"/>
    <dgm:cxn modelId="{052349A2-3A21-4064-98A9-6A2E71CC2DF0}" type="presParOf" srcId="{692F5736-26A3-4DFD-90BA-23A75C4A4242}" destId="{945DD09C-79F9-4F07-A916-D6E2889246C1}" srcOrd="0" destOrd="0" presId="urn:microsoft.com/office/officeart/2008/layout/PictureStrips"/>
    <dgm:cxn modelId="{D3EA630E-FABD-48C9-9BF3-8D145060A13D}" type="presParOf" srcId="{692F5736-26A3-4DFD-90BA-23A75C4A4242}" destId="{499A68F5-EE40-4227-A879-EAB88F727FF5}" srcOrd="1" destOrd="0" presId="urn:microsoft.com/office/officeart/2008/layout/PictureStrips"/>
    <dgm:cxn modelId="{24781A8E-908B-484E-943D-FB3AD918E585}" type="presParOf" srcId="{4693A106-8547-41C9-A75E-10D37613F55E}" destId="{5A966D3A-8992-4B7F-8697-95926CEDF362}" srcOrd="3" destOrd="0" presId="urn:microsoft.com/office/officeart/2008/layout/PictureStrips"/>
    <dgm:cxn modelId="{2E1F85DB-3146-4B6E-AA87-5EF0B8AA694F}" type="presParOf" srcId="{4693A106-8547-41C9-A75E-10D37613F55E}" destId="{F4BB3B0D-B4D8-4638-BF9E-801156C0553F}" srcOrd="4" destOrd="0" presId="urn:microsoft.com/office/officeart/2008/layout/PictureStrips"/>
    <dgm:cxn modelId="{58BC5449-091A-48C9-AB19-2FA4554D55D9}" type="presParOf" srcId="{F4BB3B0D-B4D8-4638-BF9E-801156C0553F}" destId="{8FDE4FD0-580E-45C0-B7BA-4612C8E018BB}" srcOrd="0" destOrd="0" presId="urn:microsoft.com/office/officeart/2008/layout/PictureStrips"/>
    <dgm:cxn modelId="{4583CFEE-07C8-431E-92AD-4BCA70E55E44}" type="presParOf" srcId="{F4BB3B0D-B4D8-4638-BF9E-801156C0553F}" destId="{96AE13BE-BF67-4BF5-8490-ADB77A395039}" srcOrd="1" destOrd="0" presId="urn:microsoft.com/office/officeart/2008/layout/PictureStrips"/>
    <dgm:cxn modelId="{1F6B535C-3BE3-4542-93C2-4AAA3D774805}" type="presParOf" srcId="{4693A106-8547-41C9-A75E-10D37613F55E}" destId="{DC2CDF0E-1FA7-4B9C-B706-4CA76B504A7F}" srcOrd="5" destOrd="0" presId="urn:microsoft.com/office/officeart/2008/layout/PictureStrips"/>
    <dgm:cxn modelId="{FEB6EB2B-344B-419E-AF1E-332337D975D7}" type="presParOf" srcId="{4693A106-8547-41C9-A75E-10D37613F55E}" destId="{36537F83-4EAB-4AAD-9A4C-566278F72280}" srcOrd="6" destOrd="0" presId="urn:microsoft.com/office/officeart/2008/layout/PictureStrips"/>
    <dgm:cxn modelId="{0D671908-E1A2-4FEE-883D-8173FEE5C7F6}" type="presParOf" srcId="{36537F83-4EAB-4AAD-9A4C-566278F72280}" destId="{3C1E7CEE-31B3-4AE7-920B-C7C15B0E657C}" srcOrd="0" destOrd="0" presId="urn:microsoft.com/office/officeart/2008/layout/PictureStrips"/>
    <dgm:cxn modelId="{78B3AC02-51DA-4231-99BE-954DE098786F}" type="presParOf" srcId="{36537F83-4EAB-4AAD-9A4C-566278F72280}" destId="{A1BDBA6C-3D1E-4250-BB39-E1D94649313D}" srcOrd="1" destOrd="0" presId="urn:microsoft.com/office/officeart/2008/layout/PictureStrips"/>
    <dgm:cxn modelId="{5E354DBF-FED0-4CC0-A0A3-5A4B23A76B92}" type="presParOf" srcId="{4693A106-8547-41C9-A75E-10D37613F55E}" destId="{42653A05-94B3-4390-A41D-680C22BD4622}" srcOrd="7" destOrd="0" presId="urn:microsoft.com/office/officeart/2008/layout/PictureStrips"/>
    <dgm:cxn modelId="{BD643D46-23F7-4D0E-B984-9B4713AD0A15}" type="presParOf" srcId="{4693A106-8547-41C9-A75E-10D37613F55E}" destId="{F73DD2D7-CD8F-4F14-B556-B077BE9AAEF2}" srcOrd="8" destOrd="0" presId="urn:microsoft.com/office/officeart/2008/layout/PictureStrips"/>
    <dgm:cxn modelId="{1B2D14A2-6E75-4969-BEC6-A50DD0E0EAE7}" type="presParOf" srcId="{F73DD2D7-CD8F-4F14-B556-B077BE9AAEF2}" destId="{BA33A97E-879B-43E1-995D-757A7804CC43}" srcOrd="0" destOrd="0" presId="urn:microsoft.com/office/officeart/2008/layout/PictureStrips"/>
    <dgm:cxn modelId="{7CAE089B-1B59-4342-B5D1-992A9A498C13}" type="presParOf" srcId="{F73DD2D7-CD8F-4F14-B556-B077BE9AAEF2}" destId="{4F2C7D3D-6C1A-4DDA-9936-745BA283BF07}"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8717D09-0A43-4E1E-94D3-6A02E82A2E7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38255F87-65BD-4EC5-9DB2-03F6931E0DE0}">
      <dgm:prSet phldrT="[Text]">
        <dgm:style>
          <a:lnRef idx="3">
            <a:schemeClr val="lt1"/>
          </a:lnRef>
          <a:fillRef idx="1">
            <a:schemeClr val="accent3"/>
          </a:fillRef>
          <a:effectRef idx="1">
            <a:schemeClr val="accent3"/>
          </a:effectRef>
          <a:fontRef idx="minor">
            <a:schemeClr val="lt1"/>
          </a:fontRef>
        </dgm:style>
      </dgm:prSet>
      <dgm:spPr/>
      <dgm:t>
        <a:bodyPr/>
        <a:lstStyle/>
        <a:p>
          <a:r>
            <a:rPr lang="vi-VN" dirty="0"/>
            <a:t>Rất tốn kém trong việc triển khai và duy trì hệ thống.</a:t>
          </a:r>
          <a:endParaRPr lang="en-US" dirty="0"/>
        </a:p>
      </dgm:t>
    </dgm:pt>
    <dgm:pt modelId="{671B21E6-912E-453E-91CF-EEA23DDDABCA}" type="parTrans" cxnId="{B4267359-43BD-4F3A-B088-E029330BBCA4}">
      <dgm:prSet/>
      <dgm:spPr/>
      <dgm:t>
        <a:bodyPr/>
        <a:lstStyle/>
        <a:p>
          <a:endParaRPr lang="en-US"/>
        </a:p>
      </dgm:t>
    </dgm:pt>
    <dgm:pt modelId="{CFBFB1BF-8DD3-4859-BE4C-9B7A771A0D54}" type="sibTrans" cxnId="{B4267359-43BD-4F3A-B088-E029330BBCA4}">
      <dgm:prSet/>
      <dgm:spPr/>
      <dgm:t>
        <a:bodyPr/>
        <a:lstStyle/>
        <a:p>
          <a:endParaRPr lang="en-US"/>
        </a:p>
      </dgm:t>
    </dgm:pt>
    <dgm:pt modelId="{6BCD9593-DDC4-47C9-945C-6130930FE361}">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vi-VN" dirty="0"/>
            <a:t>Lựa chọn gói sản phẩm phần mềm giải pháp ERP không phù hợp với các tiến trình kinh doanh của DN -&gt; Không cải thiện được hiệu quả SXKD và vận hành</a:t>
          </a:r>
          <a:endParaRPr lang="en-US" dirty="0"/>
        </a:p>
      </dgm:t>
    </dgm:pt>
    <dgm:pt modelId="{8A6765C2-2AF4-42BF-9CC7-94E7FFF53C6B}" type="parTrans" cxnId="{61E817CC-9F20-4E26-9766-519BA9420DDB}">
      <dgm:prSet/>
      <dgm:spPr/>
      <dgm:t>
        <a:bodyPr/>
        <a:lstStyle/>
        <a:p>
          <a:endParaRPr lang="en-US"/>
        </a:p>
      </dgm:t>
    </dgm:pt>
    <dgm:pt modelId="{D710D887-C4C3-4876-9233-391D1CE2CF3A}" type="sibTrans" cxnId="{61E817CC-9F20-4E26-9766-519BA9420DDB}">
      <dgm:prSet/>
      <dgm:spPr/>
      <dgm:t>
        <a:bodyPr/>
        <a:lstStyle/>
        <a:p>
          <a:endParaRPr lang="en-US"/>
        </a:p>
      </dgm:t>
    </dgm:pt>
    <dgm:pt modelId="{34BC0FB6-7FE7-4A9B-8D20-D949DA9269D9}">
      <dgm:prSet phldrT="[Text]">
        <dgm:style>
          <a:lnRef idx="3">
            <a:schemeClr val="lt1"/>
          </a:lnRef>
          <a:fillRef idx="1">
            <a:schemeClr val="accent6"/>
          </a:fillRef>
          <a:effectRef idx="1">
            <a:schemeClr val="accent6"/>
          </a:effectRef>
          <a:fontRef idx="minor">
            <a:schemeClr val="lt1"/>
          </a:fontRef>
        </dgm:style>
      </dgm:prSet>
      <dgm:spPr/>
      <dgm:t>
        <a:bodyPr/>
        <a:lstStyle/>
        <a:p>
          <a:r>
            <a:rPr lang="vi-VN" dirty="0"/>
            <a:t>Khả năng tùy biến thay đổi các mô đun trong ERP để phù hợp với các quy trình nghiệp vụ hiện tại là hạn chế </a:t>
          </a:r>
          <a:endParaRPr lang="en-US" dirty="0"/>
        </a:p>
      </dgm:t>
    </dgm:pt>
    <dgm:pt modelId="{7BD45A0A-F6CB-4110-9112-3F676C9ED7D3}" type="parTrans" cxnId="{F4F2B045-8EA6-403C-A0A6-814BA367D6A0}">
      <dgm:prSet/>
      <dgm:spPr/>
      <dgm:t>
        <a:bodyPr/>
        <a:lstStyle/>
        <a:p>
          <a:endParaRPr lang="en-US"/>
        </a:p>
      </dgm:t>
    </dgm:pt>
    <dgm:pt modelId="{CCC52090-6AD4-4AB6-8C60-08251C6B5004}" type="sibTrans" cxnId="{F4F2B045-8EA6-403C-A0A6-814BA367D6A0}">
      <dgm:prSet/>
      <dgm:spPr/>
      <dgm:t>
        <a:bodyPr/>
        <a:lstStyle/>
        <a:p>
          <a:endParaRPr lang="en-US"/>
        </a:p>
      </dgm:t>
    </dgm:pt>
    <dgm:pt modelId="{B97AD76E-8E37-4AF9-AAB1-C3FB9F4A1A9A}">
      <dgm:prSet phldrT="[Text]">
        <dgm:style>
          <a:lnRef idx="0">
            <a:schemeClr val="accent2"/>
          </a:lnRef>
          <a:fillRef idx="3">
            <a:schemeClr val="accent2"/>
          </a:fillRef>
          <a:effectRef idx="3">
            <a:schemeClr val="accent2"/>
          </a:effectRef>
          <a:fontRef idx="minor">
            <a:schemeClr val="lt1"/>
          </a:fontRef>
        </dgm:style>
      </dgm:prSet>
      <dgm:spPr/>
      <dgm:t>
        <a:bodyPr/>
        <a:lstStyle/>
        <a:p>
          <a:r>
            <a:rPr lang="vi-VN" dirty="0"/>
            <a:t>Thiếu sự cam kết và ủng hộ của lãnh đạo DN</a:t>
          </a:r>
          <a:endParaRPr lang="en-US" dirty="0"/>
        </a:p>
      </dgm:t>
    </dgm:pt>
    <dgm:pt modelId="{B61EC36E-BBC8-4C5A-BC0C-B7131F3E282E}" type="parTrans" cxnId="{FA0B710E-9ADE-4B19-A4D3-5FAA4EDCE1B7}">
      <dgm:prSet/>
      <dgm:spPr/>
      <dgm:t>
        <a:bodyPr/>
        <a:lstStyle/>
        <a:p>
          <a:endParaRPr lang="en-US"/>
        </a:p>
      </dgm:t>
    </dgm:pt>
    <dgm:pt modelId="{8DDEC685-0F93-4719-B4A5-1B0C8DBEAFB6}" type="sibTrans" cxnId="{FA0B710E-9ADE-4B19-A4D3-5FAA4EDCE1B7}">
      <dgm:prSet/>
      <dgm:spPr/>
      <dgm:t>
        <a:bodyPr/>
        <a:lstStyle/>
        <a:p>
          <a:endParaRPr lang="en-US"/>
        </a:p>
      </dgm:t>
    </dgm:pt>
    <dgm:pt modelId="{8C8FB51C-C8D7-4C67-BA77-2F9E1B77C200}">
      <dgm:prSet phldrT="[Text]">
        <dgm:style>
          <a:lnRef idx="1">
            <a:schemeClr val="accent1"/>
          </a:lnRef>
          <a:fillRef idx="2">
            <a:schemeClr val="accent1"/>
          </a:fillRef>
          <a:effectRef idx="1">
            <a:schemeClr val="accent1"/>
          </a:effectRef>
          <a:fontRef idx="minor">
            <a:schemeClr val="dk1"/>
          </a:fontRef>
        </dgm:style>
      </dgm:prSet>
      <dgm:spPr/>
      <dgm:t>
        <a:bodyPr/>
        <a:lstStyle/>
        <a:p>
          <a:r>
            <a:rPr lang="vi-VN" dirty="0"/>
            <a:t>Công tác đào tạo và truyền thông nội bộ kém -&gt; nhân viên không sử dụng hết tính năng của hệ thống hoặc không thay đổi quy trình nghiệp vụ, chính sách phù hợp với hệ thống dẫn đến triển khai không hiệu quả</a:t>
          </a:r>
          <a:endParaRPr lang="en-US" dirty="0"/>
        </a:p>
      </dgm:t>
    </dgm:pt>
    <dgm:pt modelId="{1B3F2406-8D83-4C98-AC50-B05EBACC2C5B}" type="parTrans" cxnId="{A9854133-0E18-4DE9-A4FF-F4CB552404DD}">
      <dgm:prSet/>
      <dgm:spPr/>
      <dgm:t>
        <a:bodyPr/>
        <a:lstStyle/>
        <a:p>
          <a:endParaRPr lang="en-US"/>
        </a:p>
      </dgm:t>
    </dgm:pt>
    <dgm:pt modelId="{E676FD42-4DFF-4CDC-AEB0-0C50C4B9F568}" type="sibTrans" cxnId="{A9854133-0E18-4DE9-A4FF-F4CB552404DD}">
      <dgm:prSet/>
      <dgm:spPr/>
      <dgm:t>
        <a:bodyPr/>
        <a:lstStyle/>
        <a:p>
          <a:endParaRPr lang="en-US"/>
        </a:p>
      </dgm:t>
    </dgm:pt>
    <dgm:pt modelId="{4693A106-8547-41C9-A75E-10D37613F55E}" type="pres">
      <dgm:prSet presAssocID="{08717D09-0A43-4E1E-94D3-6A02E82A2E7E}" presName="Name0" presStyleCnt="0">
        <dgm:presLayoutVars>
          <dgm:dir/>
          <dgm:resizeHandles val="exact"/>
        </dgm:presLayoutVars>
      </dgm:prSet>
      <dgm:spPr/>
      <dgm:t>
        <a:bodyPr/>
        <a:lstStyle/>
        <a:p>
          <a:endParaRPr lang="en-US"/>
        </a:p>
      </dgm:t>
    </dgm:pt>
    <dgm:pt modelId="{E70E23B4-46D0-4BE8-A734-8FD6B37D4DAA}" type="pres">
      <dgm:prSet presAssocID="{38255F87-65BD-4EC5-9DB2-03F6931E0DE0}" presName="composite" presStyleCnt="0"/>
      <dgm:spPr/>
    </dgm:pt>
    <dgm:pt modelId="{7B6DD4C7-6137-48F0-A105-62087B2236D9}" type="pres">
      <dgm:prSet presAssocID="{38255F87-65BD-4EC5-9DB2-03F6931E0DE0}" presName="rect1" presStyleLbl="trAlignAcc1" presStyleIdx="0" presStyleCnt="5">
        <dgm:presLayoutVars>
          <dgm:bulletEnabled val="1"/>
        </dgm:presLayoutVars>
      </dgm:prSet>
      <dgm:spPr/>
      <dgm:t>
        <a:bodyPr/>
        <a:lstStyle/>
        <a:p>
          <a:endParaRPr lang="en-US"/>
        </a:p>
      </dgm:t>
    </dgm:pt>
    <dgm:pt modelId="{313D2B74-192A-413D-A929-94E497398FF5}" type="pres">
      <dgm:prSet presAssocID="{38255F87-65BD-4EC5-9DB2-03F6931E0DE0}" presName="rect2" presStyleLbl="fgImgPlace1" presStyleIdx="0" presStyleCnt="5"/>
      <dgm:spPr/>
    </dgm:pt>
    <dgm:pt modelId="{8BCDE589-1992-4563-8629-BAB5AA6C091E}" type="pres">
      <dgm:prSet presAssocID="{CFBFB1BF-8DD3-4859-BE4C-9B7A771A0D54}" presName="sibTrans" presStyleCnt="0"/>
      <dgm:spPr/>
    </dgm:pt>
    <dgm:pt modelId="{692F5736-26A3-4DFD-90BA-23A75C4A4242}" type="pres">
      <dgm:prSet presAssocID="{6BCD9593-DDC4-47C9-945C-6130930FE361}" presName="composite" presStyleCnt="0"/>
      <dgm:spPr/>
    </dgm:pt>
    <dgm:pt modelId="{945DD09C-79F9-4F07-A916-D6E2889246C1}" type="pres">
      <dgm:prSet presAssocID="{6BCD9593-DDC4-47C9-945C-6130930FE361}" presName="rect1" presStyleLbl="trAlignAcc1" presStyleIdx="1" presStyleCnt="5">
        <dgm:presLayoutVars>
          <dgm:bulletEnabled val="1"/>
        </dgm:presLayoutVars>
      </dgm:prSet>
      <dgm:spPr/>
      <dgm:t>
        <a:bodyPr/>
        <a:lstStyle/>
        <a:p>
          <a:endParaRPr lang="en-US"/>
        </a:p>
      </dgm:t>
    </dgm:pt>
    <dgm:pt modelId="{499A68F5-EE40-4227-A879-EAB88F727FF5}" type="pres">
      <dgm:prSet presAssocID="{6BCD9593-DDC4-47C9-945C-6130930FE361}" presName="rect2" presStyleLbl="fgImgPlace1" presStyleIdx="1" presStyleCnt="5"/>
      <dgm:spPr/>
    </dgm:pt>
    <dgm:pt modelId="{5A966D3A-8992-4B7F-8697-95926CEDF362}" type="pres">
      <dgm:prSet presAssocID="{D710D887-C4C3-4876-9233-391D1CE2CF3A}" presName="sibTrans" presStyleCnt="0"/>
      <dgm:spPr/>
    </dgm:pt>
    <dgm:pt modelId="{F4BB3B0D-B4D8-4638-BF9E-801156C0553F}" type="pres">
      <dgm:prSet presAssocID="{34BC0FB6-7FE7-4A9B-8D20-D949DA9269D9}" presName="composite" presStyleCnt="0"/>
      <dgm:spPr/>
    </dgm:pt>
    <dgm:pt modelId="{8FDE4FD0-580E-45C0-B7BA-4612C8E018BB}" type="pres">
      <dgm:prSet presAssocID="{34BC0FB6-7FE7-4A9B-8D20-D949DA9269D9}" presName="rect1" presStyleLbl="trAlignAcc1" presStyleIdx="2" presStyleCnt="5">
        <dgm:presLayoutVars>
          <dgm:bulletEnabled val="1"/>
        </dgm:presLayoutVars>
      </dgm:prSet>
      <dgm:spPr/>
      <dgm:t>
        <a:bodyPr/>
        <a:lstStyle/>
        <a:p>
          <a:endParaRPr lang="en-US"/>
        </a:p>
      </dgm:t>
    </dgm:pt>
    <dgm:pt modelId="{96AE13BE-BF67-4BF5-8490-ADB77A395039}" type="pres">
      <dgm:prSet presAssocID="{34BC0FB6-7FE7-4A9B-8D20-D949DA9269D9}" presName="rect2" presStyleLbl="fgImgPlace1" presStyleIdx="2" presStyleCnt="5"/>
      <dgm:spPr/>
    </dgm:pt>
    <dgm:pt modelId="{DC2CDF0E-1FA7-4B9C-B706-4CA76B504A7F}" type="pres">
      <dgm:prSet presAssocID="{CCC52090-6AD4-4AB6-8C60-08251C6B5004}" presName="sibTrans" presStyleCnt="0"/>
      <dgm:spPr/>
    </dgm:pt>
    <dgm:pt modelId="{36537F83-4EAB-4AAD-9A4C-566278F72280}" type="pres">
      <dgm:prSet presAssocID="{B97AD76E-8E37-4AF9-AAB1-C3FB9F4A1A9A}" presName="composite" presStyleCnt="0"/>
      <dgm:spPr/>
    </dgm:pt>
    <dgm:pt modelId="{3C1E7CEE-31B3-4AE7-920B-C7C15B0E657C}" type="pres">
      <dgm:prSet presAssocID="{B97AD76E-8E37-4AF9-AAB1-C3FB9F4A1A9A}" presName="rect1" presStyleLbl="trAlignAcc1" presStyleIdx="3" presStyleCnt="5">
        <dgm:presLayoutVars>
          <dgm:bulletEnabled val="1"/>
        </dgm:presLayoutVars>
      </dgm:prSet>
      <dgm:spPr/>
      <dgm:t>
        <a:bodyPr/>
        <a:lstStyle/>
        <a:p>
          <a:endParaRPr lang="en-US"/>
        </a:p>
      </dgm:t>
    </dgm:pt>
    <dgm:pt modelId="{A1BDBA6C-3D1E-4250-BB39-E1D94649313D}" type="pres">
      <dgm:prSet presAssocID="{B97AD76E-8E37-4AF9-AAB1-C3FB9F4A1A9A}" presName="rect2" presStyleLbl="fgImgPlace1" presStyleIdx="3" presStyleCnt="5"/>
      <dgm:spPr/>
    </dgm:pt>
    <dgm:pt modelId="{42653A05-94B3-4390-A41D-680C22BD4622}" type="pres">
      <dgm:prSet presAssocID="{8DDEC685-0F93-4719-B4A5-1B0C8DBEAFB6}" presName="sibTrans" presStyleCnt="0"/>
      <dgm:spPr/>
    </dgm:pt>
    <dgm:pt modelId="{F73DD2D7-CD8F-4F14-B556-B077BE9AAEF2}" type="pres">
      <dgm:prSet presAssocID="{8C8FB51C-C8D7-4C67-BA77-2F9E1B77C200}" presName="composite" presStyleCnt="0"/>
      <dgm:spPr/>
    </dgm:pt>
    <dgm:pt modelId="{BA33A97E-879B-43E1-995D-757A7804CC43}" type="pres">
      <dgm:prSet presAssocID="{8C8FB51C-C8D7-4C67-BA77-2F9E1B77C200}" presName="rect1" presStyleLbl="trAlignAcc1" presStyleIdx="4" presStyleCnt="5" custLinFactNeighborY="6519">
        <dgm:presLayoutVars>
          <dgm:bulletEnabled val="1"/>
        </dgm:presLayoutVars>
      </dgm:prSet>
      <dgm:spPr/>
      <dgm:t>
        <a:bodyPr/>
        <a:lstStyle/>
        <a:p>
          <a:endParaRPr lang="en-US"/>
        </a:p>
      </dgm:t>
    </dgm:pt>
    <dgm:pt modelId="{4F2C7D3D-6C1A-4DDA-9936-745BA283BF07}" type="pres">
      <dgm:prSet presAssocID="{8C8FB51C-C8D7-4C67-BA77-2F9E1B77C200}" presName="rect2" presStyleLbl="fgImgPlace1" presStyleIdx="4" presStyleCnt="5"/>
      <dgm:spPr/>
    </dgm:pt>
  </dgm:ptLst>
  <dgm:cxnLst>
    <dgm:cxn modelId="{A9854133-0E18-4DE9-A4FF-F4CB552404DD}" srcId="{08717D09-0A43-4E1E-94D3-6A02E82A2E7E}" destId="{8C8FB51C-C8D7-4C67-BA77-2F9E1B77C200}" srcOrd="4" destOrd="0" parTransId="{1B3F2406-8D83-4C98-AC50-B05EBACC2C5B}" sibTransId="{E676FD42-4DFF-4CDC-AEB0-0C50C4B9F568}"/>
    <dgm:cxn modelId="{4C748648-177A-4A82-AEF8-B56766B31A7B}" type="presOf" srcId="{8C8FB51C-C8D7-4C67-BA77-2F9E1B77C200}" destId="{BA33A97E-879B-43E1-995D-757A7804CC43}" srcOrd="0" destOrd="0" presId="urn:microsoft.com/office/officeart/2008/layout/PictureStrips"/>
    <dgm:cxn modelId="{73D02600-F2EF-42F4-9BBC-CCE3A4B95CC0}" type="presOf" srcId="{6BCD9593-DDC4-47C9-945C-6130930FE361}" destId="{945DD09C-79F9-4F07-A916-D6E2889246C1}" srcOrd="0" destOrd="0" presId="urn:microsoft.com/office/officeart/2008/layout/PictureStrips"/>
    <dgm:cxn modelId="{61E817CC-9F20-4E26-9766-519BA9420DDB}" srcId="{08717D09-0A43-4E1E-94D3-6A02E82A2E7E}" destId="{6BCD9593-DDC4-47C9-945C-6130930FE361}" srcOrd="1" destOrd="0" parTransId="{8A6765C2-2AF4-42BF-9CC7-94E7FFF53C6B}" sibTransId="{D710D887-C4C3-4876-9233-391D1CE2CF3A}"/>
    <dgm:cxn modelId="{C3152A74-D4E8-420C-A3A2-DE91703FA222}" type="presOf" srcId="{B97AD76E-8E37-4AF9-AAB1-C3FB9F4A1A9A}" destId="{3C1E7CEE-31B3-4AE7-920B-C7C15B0E657C}" srcOrd="0" destOrd="0" presId="urn:microsoft.com/office/officeart/2008/layout/PictureStrips"/>
    <dgm:cxn modelId="{F4F2B045-8EA6-403C-A0A6-814BA367D6A0}" srcId="{08717D09-0A43-4E1E-94D3-6A02E82A2E7E}" destId="{34BC0FB6-7FE7-4A9B-8D20-D949DA9269D9}" srcOrd="2" destOrd="0" parTransId="{7BD45A0A-F6CB-4110-9112-3F676C9ED7D3}" sibTransId="{CCC52090-6AD4-4AB6-8C60-08251C6B5004}"/>
    <dgm:cxn modelId="{FA0B710E-9ADE-4B19-A4D3-5FAA4EDCE1B7}" srcId="{08717D09-0A43-4E1E-94D3-6A02E82A2E7E}" destId="{B97AD76E-8E37-4AF9-AAB1-C3FB9F4A1A9A}" srcOrd="3" destOrd="0" parTransId="{B61EC36E-BBC8-4C5A-BC0C-B7131F3E282E}" sibTransId="{8DDEC685-0F93-4719-B4A5-1B0C8DBEAFB6}"/>
    <dgm:cxn modelId="{B4267359-43BD-4F3A-B088-E029330BBCA4}" srcId="{08717D09-0A43-4E1E-94D3-6A02E82A2E7E}" destId="{38255F87-65BD-4EC5-9DB2-03F6931E0DE0}" srcOrd="0" destOrd="0" parTransId="{671B21E6-912E-453E-91CF-EEA23DDDABCA}" sibTransId="{CFBFB1BF-8DD3-4859-BE4C-9B7A771A0D54}"/>
    <dgm:cxn modelId="{EF03880E-B542-49EB-A525-61A57CE6724D}" type="presOf" srcId="{08717D09-0A43-4E1E-94D3-6A02E82A2E7E}" destId="{4693A106-8547-41C9-A75E-10D37613F55E}" srcOrd="0" destOrd="0" presId="urn:microsoft.com/office/officeart/2008/layout/PictureStrips"/>
    <dgm:cxn modelId="{11236B20-8740-4794-97A1-355C9E08341C}" type="presOf" srcId="{34BC0FB6-7FE7-4A9B-8D20-D949DA9269D9}" destId="{8FDE4FD0-580E-45C0-B7BA-4612C8E018BB}" srcOrd="0" destOrd="0" presId="urn:microsoft.com/office/officeart/2008/layout/PictureStrips"/>
    <dgm:cxn modelId="{DB6F4647-E06D-4DA9-ABF7-B812C266E1D1}" type="presOf" srcId="{38255F87-65BD-4EC5-9DB2-03F6931E0DE0}" destId="{7B6DD4C7-6137-48F0-A105-62087B2236D9}" srcOrd="0" destOrd="0" presId="urn:microsoft.com/office/officeart/2008/layout/PictureStrips"/>
    <dgm:cxn modelId="{B788445D-9245-4CA7-B07B-A8D4207E2431}" type="presParOf" srcId="{4693A106-8547-41C9-A75E-10D37613F55E}" destId="{E70E23B4-46D0-4BE8-A734-8FD6B37D4DAA}" srcOrd="0" destOrd="0" presId="urn:microsoft.com/office/officeart/2008/layout/PictureStrips"/>
    <dgm:cxn modelId="{C7EAEC1D-FC78-43AC-87D9-97644965F8F9}" type="presParOf" srcId="{E70E23B4-46D0-4BE8-A734-8FD6B37D4DAA}" destId="{7B6DD4C7-6137-48F0-A105-62087B2236D9}" srcOrd="0" destOrd="0" presId="urn:microsoft.com/office/officeart/2008/layout/PictureStrips"/>
    <dgm:cxn modelId="{DCDDE1C9-7AA4-4665-91FC-3CB52356B0A6}" type="presParOf" srcId="{E70E23B4-46D0-4BE8-A734-8FD6B37D4DAA}" destId="{313D2B74-192A-413D-A929-94E497398FF5}" srcOrd="1" destOrd="0" presId="urn:microsoft.com/office/officeart/2008/layout/PictureStrips"/>
    <dgm:cxn modelId="{F2A40C81-552C-47C8-8FCB-02DA56665766}" type="presParOf" srcId="{4693A106-8547-41C9-A75E-10D37613F55E}" destId="{8BCDE589-1992-4563-8629-BAB5AA6C091E}" srcOrd="1" destOrd="0" presId="urn:microsoft.com/office/officeart/2008/layout/PictureStrips"/>
    <dgm:cxn modelId="{16A429BE-AD59-48E3-95C9-17DF5F4A171F}" type="presParOf" srcId="{4693A106-8547-41C9-A75E-10D37613F55E}" destId="{692F5736-26A3-4DFD-90BA-23A75C4A4242}" srcOrd="2" destOrd="0" presId="urn:microsoft.com/office/officeart/2008/layout/PictureStrips"/>
    <dgm:cxn modelId="{052349A2-3A21-4064-98A9-6A2E71CC2DF0}" type="presParOf" srcId="{692F5736-26A3-4DFD-90BA-23A75C4A4242}" destId="{945DD09C-79F9-4F07-A916-D6E2889246C1}" srcOrd="0" destOrd="0" presId="urn:microsoft.com/office/officeart/2008/layout/PictureStrips"/>
    <dgm:cxn modelId="{D3EA630E-FABD-48C9-9BF3-8D145060A13D}" type="presParOf" srcId="{692F5736-26A3-4DFD-90BA-23A75C4A4242}" destId="{499A68F5-EE40-4227-A879-EAB88F727FF5}" srcOrd="1" destOrd="0" presId="urn:microsoft.com/office/officeart/2008/layout/PictureStrips"/>
    <dgm:cxn modelId="{24781A8E-908B-484E-943D-FB3AD918E585}" type="presParOf" srcId="{4693A106-8547-41C9-A75E-10D37613F55E}" destId="{5A966D3A-8992-4B7F-8697-95926CEDF362}" srcOrd="3" destOrd="0" presId="urn:microsoft.com/office/officeart/2008/layout/PictureStrips"/>
    <dgm:cxn modelId="{2E1F85DB-3146-4B6E-AA87-5EF0B8AA694F}" type="presParOf" srcId="{4693A106-8547-41C9-A75E-10D37613F55E}" destId="{F4BB3B0D-B4D8-4638-BF9E-801156C0553F}" srcOrd="4" destOrd="0" presId="urn:microsoft.com/office/officeart/2008/layout/PictureStrips"/>
    <dgm:cxn modelId="{58BC5449-091A-48C9-AB19-2FA4554D55D9}" type="presParOf" srcId="{F4BB3B0D-B4D8-4638-BF9E-801156C0553F}" destId="{8FDE4FD0-580E-45C0-B7BA-4612C8E018BB}" srcOrd="0" destOrd="0" presId="urn:microsoft.com/office/officeart/2008/layout/PictureStrips"/>
    <dgm:cxn modelId="{4583CFEE-07C8-431E-92AD-4BCA70E55E44}" type="presParOf" srcId="{F4BB3B0D-B4D8-4638-BF9E-801156C0553F}" destId="{96AE13BE-BF67-4BF5-8490-ADB77A395039}" srcOrd="1" destOrd="0" presId="urn:microsoft.com/office/officeart/2008/layout/PictureStrips"/>
    <dgm:cxn modelId="{1F6B535C-3BE3-4542-93C2-4AAA3D774805}" type="presParOf" srcId="{4693A106-8547-41C9-A75E-10D37613F55E}" destId="{DC2CDF0E-1FA7-4B9C-B706-4CA76B504A7F}" srcOrd="5" destOrd="0" presId="urn:microsoft.com/office/officeart/2008/layout/PictureStrips"/>
    <dgm:cxn modelId="{FEB6EB2B-344B-419E-AF1E-332337D975D7}" type="presParOf" srcId="{4693A106-8547-41C9-A75E-10D37613F55E}" destId="{36537F83-4EAB-4AAD-9A4C-566278F72280}" srcOrd="6" destOrd="0" presId="urn:microsoft.com/office/officeart/2008/layout/PictureStrips"/>
    <dgm:cxn modelId="{0D671908-E1A2-4FEE-883D-8173FEE5C7F6}" type="presParOf" srcId="{36537F83-4EAB-4AAD-9A4C-566278F72280}" destId="{3C1E7CEE-31B3-4AE7-920B-C7C15B0E657C}" srcOrd="0" destOrd="0" presId="urn:microsoft.com/office/officeart/2008/layout/PictureStrips"/>
    <dgm:cxn modelId="{78B3AC02-51DA-4231-99BE-954DE098786F}" type="presParOf" srcId="{36537F83-4EAB-4AAD-9A4C-566278F72280}" destId="{A1BDBA6C-3D1E-4250-BB39-E1D94649313D}" srcOrd="1" destOrd="0" presId="urn:microsoft.com/office/officeart/2008/layout/PictureStrips"/>
    <dgm:cxn modelId="{5E354DBF-FED0-4CC0-A0A3-5A4B23A76B92}" type="presParOf" srcId="{4693A106-8547-41C9-A75E-10D37613F55E}" destId="{42653A05-94B3-4390-A41D-680C22BD4622}" srcOrd="7" destOrd="0" presId="urn:microsoft.com/office/officeart/2008/layout/PictureStrips"/>
    <dgm:cxn modelId="{BD643D46-23F7-4D0E-B984-9B4713AD0A15}" type="presParOf" srcId="{4693A106-8547-41C9-A75E-10D37613F55E}" destId="{F73DD2D7-CD8F-4F14-B556-B077BE9AAEF2}" srcOrd="8" destOrd="0" presId="urn:microsoft.com/office/officeart/2008/layout/PictureStrips"/>
    <dgm:cxn modelId="{1B2D14A2-6E75-4969-BEC6-A50DD0E0EAE7}" type="presParOf" srcId="{F73DD2D7-CD8F-4F14-B556-B077BE9AAEF2}" destId="{BA33A97E-879B-43E1-995D-757A7804CC43}" srcOrd="0" destOrd="0" presId="urn:microsoft.com/office/officeart/2008/layout/PictureStrips"/>
    <dgm:cxn modelId="{7CAE089B-1B59-4342-B5D1-992A9A498C13}" type="presParOf" srcId="{F73DD2D7-CD8F-4F14-B556-B077BE9AAEF2}" destId="{4F2C7D3D-6C1A-4DDA-9936-745BA283BF07}"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2E5787A-9F17-48BE-8D15-A2BE478AB263}"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364BE5A7-DBF8-4C6B-86A8-96A44ADDF1E5}">
      <dgm:prSet phldrT="[Text]"/>
      <dgm:spPr/>
      <dgm:t>
        <a:bodyPr/>
        <a:lstStyle/>
        <a:p>
          <a:r>
            <a:rPr lang="vi-VN" dirty="0"/>
            <a:t>Hệ thống ERP linh hoạt – Flexible ERP</a:t>
          </a:r>
          <a:endParaRPr lang="en-US" dirty="0"/>
        </a:p>
      </dgm:t>
    </dgm:pt>
    <dgm:pt modelId="{5167B518-6666-4E20-B417-292E4B53680D}" type="parTrans" cxnId="{B695EFFC-1D80-4749-9950-C758A8B1B561}">
      <dgm:prSet/>
      <dgm:spPr/>
      <dgm:t>
        <a:bodyPr/>
        <a:lstStyle/>
        <a:p>
          <a:endParaRPr lang="en-US"/>
        </a:p>
      </dgm:t>
    </dgm:pt>
    <dgm:pt modelId="{DDA44345-CD0F-484D-8F18-F527297CB508}" type="sibTrans" cxnId="{B695EFFC-1D80-4749-9950-C758A8B1B561}">
      <dgm:prSet/>
      <dgm:spPr/>
      <dgm:t>
        <a:bodyPr/>
        <a:lstStyle/>
        <a:p>
          <a:endParaRPr lang="en-US"/>
        </a:p>
      </dgm:t>
    </dgm:pt>
    <dgm:pt modelId="{87832D08-61FF-4C53-90C1-934AF8C7B3E6}">
      <dgm:prSet phldrT="[Text]"/>
      <dgm:spPr/>
      <dgm:t>
        <a:bodyPr/>
        <a:lstStyle/>
        <a:p>
          <a:r>
            <a:rPr lang="vi-VN" dirty="0"/>
            <a:t>Hệ thống ERP dựa trên Web – Web enabling ERP software</a:t>
          </a:r>
          <a:endParaRPr lang="en-US" dirty="0"/>
        </a:p>
      </dgm:t>
    </dgm:pt>
    <dgm:pt modelId="{C29FF401-FDA8-48DE-A338-F3FE920A3A0C}" type="parTrans" cxnId="{56C88C9C-407C-4363-82D3-5BFD63D6BF68}">
      <dgm:prSet/>
      <dgm:spPr/>
      <dgm:t>
        <a:bodyPr/>
        <a:lstStyle/>
        <a:p>
          <a:endParaRPr lang="en-US"/>
        </a:p>
      </dgm:t>
    </dgm:pt>
    <dgm:pt modelId="{45B6043B-D7C5-4AD2-8A53-A88E8A036A16}" type="sibTrans" cxnId="{56C88C9C-407C-4363-82D3-5BFD63D6BF68}">
      <dgm:prSet/>
      <dgm:spPr/>
      <dgm:t>
        <a:bodyPr/>
        <a:lstStyle/>
        <a:p>
          <a:endParaRPr lang="en-US"/>
        </a:p>
      </dgm:t>
    </dgm:pt>
    <dgm:pt modelId="{BD17965A-9C31-457A-9A4F-BC5E2983516B}">
      <dgm:prSet phldrT="[Text]"/>
      <dgm:spPr/>
      <dgm:t>
        <a:bodyPr/>
        <a:lstStyle/>
        <a:p>
          <a:r>
            <a:rPr lang="vi-VN" dirty="0"/>
            <a:t>Hệ thống ERP tích hợp thành bộ phần mềm kinh doanh điện tử- E-business suite</a:t>
          </a:r>
          <a:endParaRPr lang="en-US" dirty="0"/>
        </a:p>
      </dgm:t>
    </dgm:pt>
    <dgm:pt modelId="{1379A6B4-4882-4002-9630-F83FFF2AB10E}" type="parTrans" cxnId="{DAA0FD35-4B99-404D-A8E7-890DB15F6782}">
      <dgm:prSet/>
      <dgm:spPr/>
      <dgm:t>
        <a:bodyPr/>
        <a:lstStyle/>
        <a:p>
          <a:endParaRPr lang="en-US"/>
        </a:p>
      </dgm:t>
    </dgm:pt>
    <dgm:pt modelId="{15DE2C5F-9ADA-4B24-8BEE-ED4A217237F9}" type="sibTrans" cxnId="{DAA0FD35-4B99-404D-A8E7-890DB15F6782}">
      <dgm:prSet/>
      <dgm:spPr/>
      <dgm:t>
        <a:bodyPr/>
        <a:lstStyle/>
        <a:p>
          <a:endParaRPr lang="en-US"/>
        </a:p>
      </dgm:t>
    </dgm:pt>
    <dgm:pt modelId="{10E15C04-BBE3-4287-BCDB-2BA2736A1FF4}">
      <dgm:prSet phldrT="[Text]"/>
      <dgm:spPr/>
      <dgm:t>
        <a:bodyPr/>
        <a:lstStyle/>
        <a:p>
          <a:r>
            <a:rPr lang="vi-VN" dirty="0"/>
            <a:t>Hệ thống ERP liên công ty – Interenterprise ERP</a:t>
          </a:r>
          <a:endParaRPr lang="en-US" dirty="0"/>
        </a:p>
      </dgm:t>
    </dgm:pt>
    <dgm:pt modelId="{9257A046-2F80-409A-BAFD-CD7243DE3F9A}" type="parTrans" cxnId="{649CC695-A569-42C0-AC42-BEB633D7274B}">
      <dgm:prSet/>
      <dgm:spPr/>
      <dgm:t>
        <a:bodyPr/>
        <a:lstStyle/>
        <a:p>
          <a:endParaRPr lang="en-US"/>
        </a:p>
      </dgm:t>
    </dgm:pt>
    <dgm:pt modelId="{9EDA42DD-50ED-4451-A0E8-76991123EF57}" type="sibTrans" cxnId="{649CC695-A569-42C0-AC42-BEB633D7274B}">
      <dgm:prSet/>
      <dgm:spPr/>
      <dgm:t>
        <a:bodyPr/>
        <a:lstStyle/>
        <a:p>
          <a:endParaRPr lang="en-US"/>
        </a:p>
      </dgm:t>
    </dgm:pt>
    <dgm:pt modelId="{13A3603D-D70A-43D8-94EC-16C463728852}" type="pres">
      <dgm:prSet presAssocID="{82E5787A-9F17-48BE-8D15-A2BE478AB263}" presName="rootnode" presStyleCnt="0">
        <dgm:presLayoutVars>
          <dgm:chMax/>
          <dgm:chPref/>
          <dgm:dir/>
          <dgm:animLvl val="lvl"/>
        </dgm:presLayoutVars>
      </dgm:prSet>
      <dgm:spPr/>
      <dgm:t>
        <a:bodyPr/>
        <a:lstStyle/>
        <a:p>
          <a:endParaRPr lang="en-US"/>
        </a:p>
      </dgm:t>
    </dgm:pt>
    <dgm:pt modelId="{D02B8DE0-0EA6-4CBA-9AAE-224A4F2125C2}" type="pres">
      <dgm:prSet presAssocID="{364BE5A7-DBF8-4C6B-86A8-96A44ADDF1E5}" presName="composite" presStyleCnt="0"/>
      <dgm:spPr/>
    </dgm:pt>
    <dgm:pt modelId="{C01F470F-BA04-4B26-ADA0-60537DE22166}" type="pres">
      <dgm:prSet presAssocID="{364BE5A7-DBF8-4C6B-86A8-96A44ADDF1E5}" presName="LShape" presStyleLbl="alignNode1" presStyleIdx="0" presStyleCnt="7"/>
      <dgm:spPr/>
    </dgm:pt>
    <dgm:pt modelId="{88283B9E-C936-493B-BEDC-F1625EC445F6}" type="pres">
      <dgm:prSet presAssocID="{364BE5A7-DBF8-4C6B-86A8-96A44ADDF1E5}" presName="ParentText" presStyleLbl="revTx" presStyleIdx="0" presStyleCnt="4">
        <dgm:presLayoutVars>
          <dgm:chMax val="0"/>
          <dgm:chPref val="0"/>
          <dgm:bulletEnabled val="1"/>
        </dgm:presLayoutVars>
      </dgm:prSet>
      <dgm:spPr/>
      <dgm:t>
        <a:bodyPr/>
        <a:lstStyle/>
        <a:p>
          <a:endParaRPr lang="en-US"/>
        </a:p>
      </dgm:t>
    </dgm:pt>
    <dgm:pt modelId="{C0E9FCD9-908C-4129-91FE-5E3A18F8BB10}" type="pres">
      <dgm:prSet presAssocID="{364BE5A7-DBF8-4C6B-86A8-96A44ADDF1E5}" presName="Triangle" presStyleLbl="alignNode1" presStyleIdx="1" presStyleCnt="7"/>
      <dgm:spPr/>
    </dgm:pt>
    <dgm:pt modelId="{749076BE-B2B4-474B-8E6E-39881DC7A085}" type="pres">
      <dgm:prSet presAssocID="{DDA44345-CD0F-484D-8F18-F527297CB508}" presName="sibTrans" presStyleCnt="0"/>
      <dgm:spPr/>
    </dgm:pt>
    <dgm:pt modelId="{FC0AA81E-FA07-4A30-A7BC-A3876AB6B02B}" type="pres">
      <dgm:prSet presAssocID="{DDA44345-CD0F-484D-8F18-F527297CB508}" presName="space" presStyleCnt="0"/>
      <dgm:spPr/>
    </dgm:pt>
    <dgm:pt modelId="{1F925674-1A62-4D90-BAA6-289F8757C201}" type="pres">
      <dgm:prSet presAssocID="{87832D08-61FF-4C53-90C1-934AF8C7B3E6}" presName="composite" presStyleCnt="0"/>
      <dgm:spPr/>
    </dgm:pt>
    <dgm:pt modelId="{4635278E-E2C4-4A4A-B61A-06A8E3E7E3DE}" type="pres">
      <dgm:prSet presAssocID="{87832D08-61FF-4C53-90C1-934AF8C7B3E6}" presName="LShape" presStyleLbl="alignNode1" presStyleIdx="2" presStyleCnt="7" custLinFactNeighborY="0">
        <dgm:style>
          <a:lnRef idx="2">
            <a:schemeClr val="accent3">
              <a:shade val="50000"/>
            </a:schemeClr>
          </a:lnRef>
          <a:fillRef idx="1">
            <a:schemeClr val="accent3"/>
          </a:fillRef>
          <a:effectRef idx="0">
            <a:schemeClr val="accent3"/>
          </a:effectRef>
          <a:fontRef idx="minor">
            <a:schemeClr val="lt1"/>
          </a:fontRef>
        </dgm:style>
      </dgm:prSet>
      <dgm:spPr/>
    </dgm:pt>
    <dgm:pt modelId="{B837D9D4-67F9-44FA-8362-83D59B653302}" type="pres">
      <dgm:prSet presAssocID="{87832D08-61FF-4C53-90C1-934AF8C7B3E6}" presName="ParentText" presStyleLbl="revTx" presStyleIdx="1" presStyleCnt="4">
        <dgm:presLayoutVars>
          <dgm:chMax val="0"/>
          <dgm:chPref val="0"/>
          <dgm:bulletEnabled val="1"/>
        </dgm:presLayoutVars>
      </dgm:prSet>
      <dgm:spPr/>
      <dgm:t>
        <a:bodyPr/>
        <a:lstStyle/>
        <a:p>
          <a:endParaRPr lang="en-US"/>
        </a:p>
      </dgm:t>
    </dgm:pt>
    <dgm:pt modelId="{5492049A-643F-47CD-A7BD-942E1A6C9B1D}" type="pres">
      <dgm:prSet presAssocID="{87832D08-61FF-4C53-90C1-934AF8C7B3E6}" presName="Triangle" presStyleLbl="alignNode1" presStyleIdx="3" presStyleCnt="7"/>
      <dgm:spPr/>
    </dgm:pt>
    <dgm:pt modelId="{548FDDCE-A84D-4DB9-8C37-63D0829EC4EE}" type="pres">
      <dgm:prSet presAssocID="{45B6043B-D7C5-4AD2-8A53-A88E8A036A16}" presName="sibTrans" presStyleCnt="0"/>
      <dgm:spPr/>
    </dgm:pt>
    <dgm:pt modelId="{9FE9D3FF-F71B-4AF8-B1FA-2EF22D2CC9EB}" type="pres">
      <dgm:prSet presAssocID="{45B6043B-D7C5-4AD2-8A53-A88E8A036A16}" presName="space" presStyleCnt="0"/>
      <dgm:spPr/>
    </dgm:pt>
    <dgm:pt modelId="{86B0CD25-0E56-419E-8480-AA4F7927EB6C}" type="pres">
      <dgm:prSet presAssocID="{10E15C04-BBE3-4287-BCDB-2BA2736A1FF4}" presName="composite" presStyleCnt="0"/>
      <dgm:spPr/>
    </dgm:pt>
    <dgm:pt modelId="{9B5825F6-28AD-4874-975C-AEEA4DD6474E}" type="pres">
      <dgm:prSet presAssocID="{10E15C04-BBE3-4287-BCDB-2BA2736A1FF4}" presName="LShape" presStyleLbl="alignNode1" presStyleIdx="4" presStyleCnt="7" custLinFactNeighborY="0">
        <dgm:style>
          <a:lnRef idx="2">
            <a:schemeClr val="accent2">
              <a:shade val="50000"/>
            </a:schemeClr>
          </a:lnRef>
          <a:fillRef idx="1">
            <a:schemeClr val="accent2"/>
          </a:fillRef>
          <a:effectRef idx="0">
            <a:schemeClr val="accent2"/>
          </a:effectRef>
          <a:fontRef idx="minor">
            <a:schemeClr val="lt1"/>
          </a:fontRef>
        </dgm:style>
      </dgm:prSet>
      <dgm:spPr/>
    </dgm:pt>
    <dgm:pt modelId="{0D53422C-A736-4D83-B42D-0E472B83F266}" type="pres">
      <dgm:prSet presAssocID="{10E15C04-BBE3-4287-BCDB-2BA2736A1FF4}" presName="ParentText" presStyleLbl="revTx" presStyleIdx="2" presStyleCnt="4">
        <dgm:presLayoutVars>
          <dgm:chMax val="0"/>
          <dgm:chPref val="0"/>
          <dgm:bulletEnabled val="1"/>
        </dgm:presLayoutVars>
      </dgm:prSet>
      <dgm:spPr/>
      <dgm:t>
        <a:bodyPr/>
        <a:lstStyle/>
        <a:p>
          <a:endParaRPr lang="en-US"/>
        </a:p>
      </dgm:t>
    </dgm:pt>
    <dgm:pt modelId="{8D552B1A-7122-472D-9604-9C50A61CC3B5}" type="pres">
      <dgm:prSet presAssocID="{10E15C04-BBE3-4287-BCDB-2BA2736A1FF4}" presName="Triangle" presStyleLbl="alignNode1" presStyleIdx="5" presStyleCnt="7"/>
      <dgm:spPr/>
    </dgm:pt>
    <dgm:pt modelId="{A591C2EC-92D0-4307-8CB4-D410423DE94D}" type="pres">
      <dgm:prSet presAssocID="{9EDA42DD-50ED-4451-A0E8-76991123EF57}" presName="sibTrans" presStyleCnt="0"/>
      <dgm:spPr/>
    </dgm:pt>
    <dgm:pt modelId="{399A8514-68E3-4F59-A9D4-3186B65B83DD}" type="pres">
      <dgm:prSet presAssocID="{9EDA42DD-50ED-4451-A0E8-76991123EF57}" presName="space" presStyleCnt="0"/>
      <dgm:spPr/>
    </dgm:pt>
    <dgm:pt modelId="{C414EB8F-E749-4C8A-AA19-1FEC53FFCDD2}" type="pres">
      <dgm:prSet presAssocID="{BD17965A-9C31-457A-9A4F-BC5E2983516B}" presName="composite" presStyleCnt="0"/>
      <dgm:spPr/>
    </dgm:pt>
    <dgm:pt modelId="{D29B98B7-19C2-40A4-9D08-1F2AFD401E26}" type="pres">
      <dgm:prSet presAssocID="{BD17965A-9C31-457A-9A4F-BC5E2983516B}" presName="LShape" presStyleLbl="alignNode1" presStyleIdx="6" presStyleCnt="7" custLinFactNeighborY="0">
        <dgm:style>
          <a:lnRef idx="1">
            <a:schemeClr val="accent6"/>
          </a:lnRef>
          <a:fillRef idx="2">
            <a:schemeClr val="accent6"/>
          </a:fillRef>
          <a:effectRef idx="1">
            <a:schemeClr val="accent6"/>
          </a:effectRef>
          <a:fontRef idx="minor">
            <a:schemeClr val="dk1"/>
          </a:fontRef>
        </dgm:style>
      </dgm:prSet>
      <dgm:spPr/>
    </dgm:pt>
    <dgm:pt modelId="{795D75F7-9CD7-44B3-BC69-FDA86B96B885}" type="pres">
      <dgm:prSet presAssocID="{BD17965A-9C31-457A-9A4F-BC5E2983516B}" presName="ParentText" presStyleLbl="revTx" presStyleIdx="3" presStyleCnt="4">
        <dgm:presLayoutVars>
          <dgm:chMax val="0"/>
          <dgm:chPref val="0"/>
          <dgm:bulletEnabled val="1"/>
        </dgm:presLayoutVars>
      </dgm:prSet>
      <dgm:spPr/>
      <dgm:t>
        <a:bodyPr/>
        <a:lstStyle/>
        <a:p>
          <a:endParaRPr lang="en-US"/>
        </a:p>
      </dgm:t>
    </dgm:pt>
  </dgm:ptLst>
  <dgm:cxnLst>
    <dgm:cxn modelId="{DAA0FD35-4B99-404D-A8E7-890DB15F6782}" srcId="{82E5787A-9F17-48BE-8D15-A2BE478AB263}" destId="{BD17965A-9C31-457A-9A4F-BC5E2983516B}" srcOrd="3" destOrd="0" parTransId="{1379A6B4-4882-4002-9630-F83FFF2AB10E}" sibTransId="{15DE2C5F-9ADA-4B24-8BEE-ED4A217237F9}"/>
    <dgm:cxn modelId="{649CC695-A569-42C0-AC42-BEB633D7274B}" srcId="{82E5787A-9F17-48BE-8D15-A2BE478AB263}" destId="{10E15C04-BBE3-4287-BCDB-2BA2736A1FF4}" srcOrd="2" destOrd="0" parTransId="{9257A046-2F80-409A-BAFD-CD7243DE3F9A}" sibTransId="{9EDA42DD-50ED-4451-A0E8-76991123EF57}"/>
    <dgm:cxn modelId="{19B433FB-6F10-44D1-AB19-CE6829807C0B}" type="presOf" srcId="{10E15C04-BBE3-4287-BCDB-2BA2736A1FF4}" destId="{0D53422C-A736-4D83-B42D-0E472B83F266}" srcOrd="0" destOrd="0" presId="urn:microsoft.com/office/officeart/2009/3/layout/StepUpProcess"/>
    <dgm:cxn modelId="{F3217AA1-AAA8-443E-8525-73226F9C2BE8}" type="presOf" srcId="{87832D08-61FF-4C53-90C1-934AF8C7B3E6}" destId="{B837D9D4-67F9-44FA-8362-83D59B653302}" srcOrd="0" destOrd="0" presId="urn:microsoft.com/office/officeart/2009/3/layout/StepUpProcess"/>
    <dgm:cxn modelId="{B695EFFC-1D80-4749-9950-C758A8B1B561}" srcId="{82E5787A-9F17-48BE-8D15-A2BE478AB263}" destId="{364BE5A7-DBF8-4C6B-86A8-96A44ADDF1E5}" srcOrd="0" destOrd="0" parTransId="{5167B518-6666-4E20-B417-292E4B53680D}" sibTransId="{DDA44345-CD0F-484D-8F18-F527297CB508}"/>
    <dgm:cxn modelId="{8677EA1F-3DDE-4BDE-9908-66BD4332D09B}" type="presOf" srcId="{82E5787A-9F17-48BE-8D15-A2BE478AB263}" destId="{13A3603D-D70A-43D8-94EC-16C463728852}" srcOrd="0" destOrd="0" presId="urn:microsoft.com/office/officeart/2009/3/layout/StepUpProcess"/>
    <dgm:cxn modelId="{6F647FA9-4512-4790-A8D3-25D1D573C684}" type="presOf" srcId="{364BE5A7-DBF8-4C6B-86A8-96A44ADDF1E5}" destId="{88283B9E-C936-493B-BEDC-F1625EC445F6}" srcOrd="0" destOrd="0" presId="urn:microsoft.com/office/officeart/2009/3/layout/StepUpProcess"/>
    <dgm:cxn modelId="{578CCC72-BD9C-4D88-822D-E1F04A115518}" type="presOf" srcId="{BD17965A-9C31-457A-9A4F-BC5E2983516B}" destId="{795D75F7-9CD7-44B3-BC69-FDA86B96B885}" srcOrd="0" destOrd="0" presId="urn:microsoft.com/office/officeart/2009/3/layout/StepUpProcess"/>
    <dgm:cxn modelId="{56C88C9C-407C-4363-82D3-5BFD63D6BF68}" srcId="{82E5787A-9F17-48BE-8D15-A2BE478AB263}" destId="{87832D08-61FF-4C53-90C1-934AF8C7B3E6}" srcOrd="1" destOrd="0" parTransId="{C29FF401-FDA8-48DE-A338-F3FE920A3A0C}" sibTransId="{45B6043B-D7C5-4AD2-8A53-A88E8A036A16}"/>
    <dgm:cxn modelId="{5FBE3AAC-DD71-421B-B8F0-2BE6D4120076}" type="presParOf" srcId="{13A3603D-D70A-43D8-94EC-16C463728852}" destId="{D02B8DE0-0EA6-4CBA-9AAE-224A4F2125C2}" srcOrd="0" destOrd="0" presId="urn:microsoft.com/office/officeart/2009/3/layout/StepUpProcess"/>
    <dgm:cxn modelId="{C4632BC7-05E2-458B-BE95-213EB3B58F42}" type="presParOf" srcId="{D02B8DE0-0EA6-4CBA-9AAE-224A4F2125C2}" destId="{C01F470F-BA04-4B26-ADA0-60537DE22166}" srcOrd="0" destOrd="0" presId="urn:microsoft.com/office/officeart/2009/3/layout/StepUpProcess"/>
    <dgm:cxn modelId="{7C096CF8-88C0-4EDC-9832-121DCFF9869B}" type="presParOf" srcId="{D02B8DE0-0EA6-4CBA-9AAE-224A4F2125C2}" destId="{88283B9E-C936-493B-BEDC-F1625EC445F6}" srcOrd="1" destOrd="0" presId="urn:microsoft.com/office/officeart/2009/3/layout/StepUpProcess"/>
    <dgm:cxn modelId="{4E8C577F-3D5E-4BFF-B778-DF82D1269116}" type="presParOf" srcId="{D02B8DE0-0EA6-4CBA-9AAE-224A4F2125C2}" destId="{C0E9FCD9-908C-4129-91FE-5E3A18F8BB10}" srcOrd="2" destOrd="0" presId="urn:microsoft.com/office/officeart/2009/3/layout/StepUpProcess"/>
    <dgm:cxn modelId="{0B549D52-CD2C-4070-BBE8-781A8F3CCB63}" type="presParOf" srcId="{13A3603D-D70A-43D8-94EC-16C463728852}" destId="{749076BE-B2B4-474B-8E6E-39881DC7A085}" srcOrd="1" destOrd="0" presId="urn:microsoft.com/office/officeart/2009/3/layout/StepUpProcess"/>
    <dgm:cxn modelId="{1109FE37-7ED1-45E4-BBB5-815E672A7A8D}" type="presParOf" srcId="{749076BE-B2B4-474B-8E6E-39881DC7A085}" destId="{FC0AA81E-FA07-4A30-A7BC-A3876AB6B02B}" srcOrd="0" destOrd="0" presId="urn:microsoft.com/office/officeart/2009/3/layout/StepUpProcess"/>
    <dgm:cxn modelId="{CB17434D-0B30-49C1-8388-0D3485655E5A}" type="presParOf" srcId="{13A3603D-D70A-43D8-94EC-16C463728852}" destId="{1F925674-1A62-4D90-BAA6-289F8757C201}" srcOrd="2" destOrd="0" presId="urn:microsoft.com/office/officeart/2009/3/layout/StepUpProcess"/>
    <dgm:cxn modelId="{DD5E0F51-C70B-4AF5-84E4-2D1822B46F4D}" type="presParOf" srcId="{1F925674-1A62-4D90-BAA6-289F8757C201}" destId="{4635278E-E2C4-4A4A-B61A-06A8E3E7E3DE}" srcOrd="0" destOrd="0" presId="urn:microsoft.com/office/officeart/2009/3/layout/StepUpProcess"/>
    <dgm:cxn modelId="{0D9A880D-A865-4097-A906-E5F7D78A0427}" type="presParOf" srcId="{1F925674-1A62-4D90-BAA6-289F8757C201}" destId="{B837D9D4-67F9-44FA-8362-83D59B653302}" srcOrd="1" destOrd="0" presId="urn:microsoft.com/office/officeart/2009/3/layout/StepUpProcess"/>
    <dgm:cxn modelId="{95715AEB-A76B-4B4A-B128-FD9B613C3BE1}" type="presParOf" srcId="{1F925674-1A62-4D90-BAA6-289F8757C201}" destId="{5492049A-643F-47CD-A7BD-942E1A6C9B1D}" srcOrd="2" destOrd="0" presId="urn:microsoft.com/office/officeart/2009/3/layout/StepUpProcess"/>
    <dgm:cxn modelId="{F50ACA31-E90B-4AF5-9239-7F29B3A6669C}" type="presParOf" srcId="{13A3603D-D70A-43D8-94EC-16C463728852}" destId="{548FDDCE-A84D-4DB9-8C37-63D0829EC4EE}" srcOrd="3" destOrd="0" presId="urn:microsoft.com/office/officeart/2009/3/layout/StepUpProcess"/>
    <dgm:cxn modelId="{D791CEE5-8363-427D-BE82-8FD05CE6E700}" type="presParOf" srcId="{548FDDCE-A84D-4DB9-8C37-63D0829EC4EE}" destId="{9FE9D3FF-F71B-4AF8-B1FA-2EF22D2CC9EB}" srcOrd="0" destOrd="0" presId="urn:microsoft.com/office/officeart/2009/3/layout/StepUpProcess"/>
    <dgm:cxn modelId="{88AF64C7-370E-48D6-B0CF-C03D0F1C7518}" type="presParOf" srcId="{13A3603D-D70A-43D8-94EC-16C463728852}" destId="{86B0CD25-0E56-419E-8480-AA4F7927EB6C}" srcOrd="4" destOrd="0" presId="urn:microsoft.com/office/officeart/2009/3/layout/StepUpProcess"/>
    <dgm:cxn modelId="{36AA01E8-75A5-4B1F-9CD0-05D6270BCE21}" type="presParOf" srcId="{86B0CD25-0E56-419E-8480-AA4F7927EB6C}" destId="{9B5825F6-28AD-4874-975C-AEEA4DD6474E}" srcOrd="0" destOrd="0" presId="urn:microsoft.com/office/officeart/2009/3/layout/StepUpProcess"/>
    <dgm:cxn modelId="{BA793FFC-577E-486B-BA44-F1AB2E1EF654}" type="presParOf" srcId="{86B0CD25-0E56-419E-8480-AA4F7927EB6C}" destId="{0D53422C-A736-4D83-B42D-0E472B83F266}" srcOrd="1" destOrd="0" presId="urn:microsoft.com/office/officeart/2009/3/layout/StepUpProcess"/>
    <dgm:cxn modelId="{48AFE1DB-4D51-4B74-B62B-FC65C52D3DE7}" type="presParOf" srcId="{86B0CD25-0E56-419E-8480-AA4F7927EB6C}" destId="{8D552B1A-7122-472D-9604-9C50A61CC3B5}" srcOrd="2" destOrd="0" presId="urn:microsoft.com/office/officeart/2009/3/layout/StepUpProcess"/>
    <dgm:cxn modelId="{7D01F0CB-CB1F-4A3E-971C-C6BC86C29BE5}" type="presParOf" srcId="{13A3603D-D70A-43D8-94EC-16C463728852}" destId="{A591C2EC-92D0-4307-8CB4-D410423DE94D}" srcOrd="5" destOrd="0" presId="urn:microsoft.com/office/officeart/2009/3/layout/StepUpProcess"/>
    <dgm:cxn modelId="{8418A992-2080-4552-9252-AE2C49F6E60F}" type="presParOf" srcId="{A591C2EC-92D0-4307-8CB4-D410423DE94D}" destId="{399A8514-68E3-4F59-A9D4-3186B65B83DD}" srcOrd="0" destOrd="0" presId="urn:microsoft.com/office/officeart/2009/3/layout/StepUpProcess"/>
    <dgm:cxn modelId="{49C8228C-2421-4C93-AE9E-72E6F6E8BFEA}" type="presParOf" srcId="{13A3603D-D70A-43D8-94EC-16C463728852}" destId="{C414EB8F-E749-4C8A-AA19-1FEC53FFCDD2}" srcOrd="6" destOrd="0" presId="urn:microsoft.com/office/officeart/2009/3/layout/StepUpProcess"/>
    <dgm:cxn modelId="{016522F7-06C5-498F-9F24-3D742D86E8A7}" type="presParOf" srcId="{C414EB8F-E749-4C8A-AA19-1FEC53FFCDD2}" destId="{D29B98B7-19C2-40A4-9D08-1F2AFD401E26}" srcOrd="0" destOrd="0" presId="urn:microsoft.com/office/officeart/2009/3/layout/StepUpProcess"/>
    <dgm:cxn modelId="{8100EFD8-EC31-44AF-AD6B-B58CD77B85D7}" type="presParOf" srcId="{C414EB8F-E749-4C8A-AA19-1FEC53FFCDD2}" destId="{795D75F7-9CD7-44B3-BC69-FDA86B96B885}"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A461C-D550-4914-A846-26AD5F499DE7}">
      <dsp:nvSpPr>
        <dsp:cNvPr id="0" name=""/>
        <dsp:cNvSpPr/>
      </dsp:nvSpPr>
      <dsp:spPr>
        <a:xfrm>
          <a:off x="0" y="309738"/>
          <a:ext cx="8596312" cy="42840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FB0391-4099-46B5-8BB5-B288E6E494AF}">
      <dsp:nvSpPr>
        <dsp:cNvPr id="0" name=""/>
        <dsp:cNvSpPr/>
      </dsp:nvSpPr>
      <dsp:spPr>
        <a:xfrm>
          <a:off x="429815" y="58818"/>
          <a:ext cx="6017418" cy="50184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444" tIns="0" rIns="227444" bIns="0" numCol="1" spcCol="1270" anchor="ctr" anchorCtr="0">
          <a:noAutofit/>
        </a:bodyPr>
        <a:lstStyle/>
        <a:p>
          <a:pPr lvl="0" algn="l" defTabSz="755650">
            <a:lnSpc>
              <a:spcPct val="90000"/>
            </a:lnSpc>
            <a:spcBef>
              <a:spcPct val="0"/>
            </a:spcBef>
            <a:spcAft>
              <a:spcPct val="35000"/>
            </a:spcAft>
          </a:pPr>
          <a:r>
            <a:rPr lang="vi-VN" sz="1700" b="1" kern="1200" dirty="0"/>
            <a:t>Chương 1 CÁC KHÁI NIỆM CƠ SỞ VỀ HTTT</a:t>
          </a:r>
          <a:endParaRPr lang="en-US" sz="1700" b="1" kern="1200" dirty="0"/>
        </a:p>
      </dsp:txBody>
      <dsp:txXfrm>
        <a:off x="454313" y="83316"/>
        <a:ext cx="5968422" cy="452844"/>
      </dsp:txXfrm>
    </dsp:sp>
    <dsp:sp modelId="{4765E260-A7A7-4D0E-BFC3-ADBB0A22F10F}">
      <dsp:nvSpPr>
        <dsp:cNvPr id="0" name=""/>
        <dsp:cNvSpPr/>
      </dsp:nvSpPr>
      <dsp:spPr>
        <a:xfrm>
          <a:off x="0" y="1080858"/>
          <a:ext cx="8596312" cy="428400"/>
        </a:xfrm>
        <a:prstGeom prst="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E26542-38C0-427E-AFB4-4B14E32F8D42}">
      <dsp:nvSpPr>
        <dsp:cNvPr id="0" name=""/>
        <dsp:cNvSpPr/>
      </dsp:nvSpPr>
      <dsp:spPr>
        <a:xfrm>
          <a:off x="429815" y="829938"/>
          <a:ext cx="6017418" cy="50184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444" tIns="0" rIns="227444" bIns="0" numCol="1" spcCol="1270" anchor="ctr" anchorCtr="0">
          <a:noAutofit/>
        </a:bodyPr>
        <a:lstStyle/>
        <a:p>
          <a:pPr lvl="0" algn="l" defTabSz="755650">
            <a:lnSpc>
              <a:spcPct val="90000"/>
            </a:lnSpc>
            <a:spcBef>
              <a:spcPct val="0"/>
            </a:spcBef>
            <a:spcAft>
              <a:spcPct val="35000"/>
            </a:spcAft>
          </a:pPr>
          <a:r>
            <a:rPr lang="vi-VN" sz="1700" b="1" kern="1200" dirty="0"/>
            <a:t>Chương 2 CÁC THÀNH PHẦN CỦA HTTT</a:t>
          </a:r>
          <a:endParaRPr lang="en-US" sz="1700" b="1" kern="1200" dirty="0"/>
        </a:p>
      </dsp:txBody>
      <dsp:txXfrm>
        <a:off x="454313" y="854436"/>
        <a:ext cx="5968422" cy="452844"/>
      </dsp:txXfrm>
    </dsp:sp>
    <dsp:sp modelId="{2615E855-42C5-4735-9EBA-5B297FDDC2E8}">
      <dsp:nvSpPr>
        <dsp:cNvPr id="0" name=""/>
        <dsp:cNvSpPr/>
      </dsp:nvSpPr>
      <dsp:spPr>
        <a:xfrm>
          <a:off x="0" y="1851978"/>
          <a:ext cx="8596312" cy="428400"/>
        </a:xfrm>
        <a:prstGeom prst="rect">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72DD70-2288-44EC-8CFF-F54632B565F3}">
      <dsp:nvSpPr>
        <dsp:cNvPr id="0" name=""/>
        <dsp:cNvSpPr/>
      </dsp:nvSpPr>
      <dsp:spPr>
        <a:xfrm>
          <a:off x="495138" y="1601058"/>
          <a:ext cx="6017418" cy="50184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444" tIns="0" rIns="227444" bIns="0" numCol="1" spcCol="1270" anchor="ctr" anchorCtr="0">
          <a:noAutofit/>
        </a:bodyPr>
        <a:lstStyle/>
        <a:p>
          <a:pPr lvl="0" algn="l" defTabSz="755650">
            <a:lnSpc>
              <a:spcPct val="90000"/>
            </a:lnSpc>
            <a:spcBef>
              <a:spcPct val="0"/>
            </a:spcBef>
            <a:spcAft>
              <a:spcPct val="35000"/>
            </a:spcAft>
          </a:pPr>
          <a:r>
            <a:rPr lang="vi-VN" sz="1700" b="1" kern="1200" dirty="0"/>
            <a:t>Chương 3 PHÂN LOẠI CÁC HTTT</a:t>
          </a:r>
          <a:endParaRPr lang="en-US" sz="1700" b="1" kern="1200" dirty="0"/>
        </a:p>
      </dsp:txBody>
      <dsp:txXfrm>
        <a:off x="519636" y="1625556"/>
        <a:ext cx="5968422" cy="452844"/>
      </dsp:txXfrm>
    </dsp:sp>
    <dsp:sp modelId="{EFD090E2-E1BB-4ADF-BB97-2E518B50783B}">
      <dsp:nvSpPr>
        <dsp:cNvPr id="0" name=""/>
        <dsp:cNvSpPr/>
      </dsp:nvSpPr>
      <dsp:spPr>
        <a:xfrm>
          <a:off x="0" y="2623098"/>
          <a:ext cx="8596312" cy="428400"/>
        </a:xfrm>
        <a:prstGeom prst="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4D4FAA-2EB5-4067-80F1-81FF6359004D}">
      <dsp:nvSpPr>
        <dsp:cNvPr id="0" name=""/>
        <dsp:cNvSpPr/>
      </dsp:nvSpPr>
      <dsp:spPr>
        <a:xfrm>
          <a:off x="429815" y="2372178"/>
          <a:ext cx="6017418" cy="50184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444" tIns="0" rIns="227444" bIns="0" numCol="1" spcCol="1270" anchor="ctr" anchorCtr="0">
          <a:noAutofit/>
        </a:bodyPr>
        <a:lstStyle/>
        <a:p>
          <a:pPr lvl="0" algn="l" defTabSz="755650">
            <a:lnSpc>
              <a:spcPct val="90000"/>
            </a:lnSpc>
            <a:spcBef>
              <a:spcPct val="0"/>
            </a:spcBef>
            <a:spcAft>
              <a:spcPct val="35000"/>
            </a:spcAft>
          </a:pPr>
          <a:r>
            <a:rPr lang="vi-VN" sz="1700" b="1" kern="1200" dirty="0"/>
            <a:t>Chương 4 CÁC HTTT ỨNG DỤNG TRONG KINH DOANH</a:t>
          </a:r>
          <a:endParaRPr lang="en-US" sz="1700" b="1" kern="1200" dirty="0"/>
        </a:p>
      </dsp:txBody>
      <dsp:txXfrm>
        <a:off x="454313" y="2396676"/>
        <a:ext cx="5968422" cy="452844"/>
      </dsp:txXfrm>
    </dsp:sp>
    <dsp:sp modelId="{2AE88115-F19D-484B-A4BF-EF04C38B7A97}">
      <dsp:nvSpPr>
        <dsp:cNvPr id="0" name=""/>
        <dsp:cNvSpPr/>
      </dsp:nvSpPr>
      <dsp:spPr>
        <a:xfrm>
          <a:off x="0" y="3394218"/>
          <a:ext cx="8596312" cy="428400"/>
        </a:xfrm>
        <a:prstGeom prst="rect">
          <a:avLst/>
        </a:prstGeom>
        <a:solidFill>
          <a:schemeClr val="lt1">
            <a:alpha val="90000"/>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D9BDF2-0569-428B-9DB3-5C0C0689B0C4}">
      <dsp:nvSpPr>
        <dsp:cNvPr id="0" name=""/>
        <dsp:cNvSpPr/>
      </dsp:nvSpPr>
      <dsp:spPr>
        <a:xfrm>
          <a:off x="429815" y="3143298"/>
          <a:ext cx="6017418" cy="501840"/>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444" tIns="0" rIns="227444" bIns="0" numCol="1" spcCol="1270" anchor="ctr" anchorCtr="0">
          <a:noAutofit/>
        </a:bodyPr>
        <a:lstStyle/>
        <a:p>
          <a:pPr lvl="0" algn="l" defTabSz="755650">
            <a:lnSpc>
              <a:spcPct val="90000"/>
            </a:lnSpc>
            <a:spcBef>
              <a:spcPct val="0"/>
            </a:spcBef>
            <a:spcAft>
              <a:spcPct val="35000"/>
            </a:spcAft>
          </a:pPr>
          <a:r>
            <a:rPr lang="vi-VN" sz="1700" b="1" kern="1200" dirty="0"/>
            <a:t>Chương 5 PHÁT TRIỂN HỆ THỐNG THÔNG TIN</a:t>
          </a:r>
          <a:endParaRPr lang="en-US" sz="1700" b="1" kern="1200" dirty="0"/>
        </a:p>
      </dsp:txBody>
      <dsp:txXfrm>
        <a:off x="454313" y="3167796"/>
        <a:ext cx="5968422" cy="45284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D98ED-0D08-4E20-BB8D-32768DCE84A0}">
      <dsp:nvSpPr>
        <dsp:cNvPr id="0" name=""/>
        <dsp:cNvSpPr/>
      </dsp:nvSpPr>
      <dsp:spPr>
        <a:xfrm>
          <a:off x="37" y="837943"/>
          <a:ext cx="3964841" cy="466451"/>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40BB48-65AA-4F88-BD8B-7C2BE2A3C8DA}">
      <dsp:nvSpPr>
        <dsp:cNvPr id="0" name=""/>
        <dsp:cNvSpPr/>
      </dsp:nvSpPr>
      <dsp:spPr>
        <a:xfrm>
          <a:off x="37" y="1013124"/>
          <a:ext cx="291271" cy="291271"/>
        </a:xfrm>
        <a:prstGeom prst="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1BF653-2C62-4752-9BE9-D7148A38B6F0}">
      <dsp:nvSpPr>
        <dsp:cNvPr id="0" name=""/>
        <dsp:cNvSpPr/>
      </dsp:nvSpPr>
      <dsp:spPr>
        <a:xfrm>
          <a:off x="37" y="0"/>
          <a:ext cx="3964841" cy="837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en-US" sz="2000" kern="1200" dirty="0" err="1"/>
            <a:t>Thiết</a:t>
          </a:r>
          <a:r>
            <a:rPr lang="en-US" sz="2000" kern="1200" dirty="0"/>
            <a:t> </a:t>
          </a:r>
          <a:r>
            <a:rPr lang="en-US" sz="2000" kern="1200" dirty="0" err="1"/>
            <a:t>kế</a:t>
          </a:r>
          <a:r>
            <a:rPr lang="en-US" sz="2000" kern="1200" dirty="0"/>
            <a:t> </a:t>
          </a:r>
          <a:r>
            <a:rPr lang="en-US" sz="2000" kern="1200" dirty="0" err="1"/>
            <a:t>chuỗi</a:t>
          </a:r>
          <a:r>
            <a:rPr lang="en-US" sz="2000" kern="1200" dirty="0"/>
            <a:t> </a:t>
          </a:r>
          <a:r>
            <a:rPr lang="en-US" sz="2000" kern="1200" dirty="0" err="1"/>
            <a:t>cung</a:t>
          </a:r>
          <a:r>
            <a:rPr lang="en-US" sz="2000" kern="1200" dirty="0"/>
            <a:t> </a:t>
          </a:r>
          <a:r>
            <a:rPr lang="en-US" sz="2000" kern="1200" dirty="0" err="1"/>
            <a:t>ứng</a:t>
          </a:r>
          <a:endParaRPr lang="en-US" sz="2000" kern="1200" dirty="0"/>
        </a:p>
      </dsp:txBody>
      <dsp:txXfrm>
        <a:off x="37" y="0"/>
        <a:ext cx="3964841" cy="837943"/>
      </dsp:txXfrm>
    </dsp:sp>
    <dsp:sp modelId="{B4241B96-6DD3-443B-9CB6-E478B77CAB06}">
      <dsp:nvSpPr>
        <dsp:cNvPr id="0" name=""/>
        <dsp:cNvSpPr/>
      </dsp:nvSpPr>
      <dsp:spPr>
        <a:xfrm>
          <a:off x="37" y="1692069"/>
          <a:ext cx="291264" cy="291264"/>
        </a:xfrm>
        <a:prstGeom prst="rect">
          <a:avLst/>
        </a:prstGeom>
        <a:solidFill>
          <a:schemeClr val="lt1">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B6C3DB-FDEE-450A-A020-61B6DA6EC72F}">
      <dsp:nvSpPr>
        <dsp:cNvPr id="0" name=""/>
        <dsp:cNvSpPr/>
      </dsp:nvSpPr>
      <dsp:spPr>
        <a:xfrm>
          <a:off x="277576" y="1498232"/>
          <a:ext cx="3687302" cy="67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dirty="0" err="1"/>
            <a:t>Tối</a:t>
          </a:r>
          <a:r>
            <a:rPr lang="en-US" sz="1800" kern="1200" dirty="0"/>
            <a:t> </a:t>
          </a:r>
          <a:r>
            <a:rPr lang="en-US" sz="1800" kern="1200" dirty="0" err="1"/>
            <a:t>ưu</a:t>
          </a:r>
          <a:r>
            <a:rPr lang="en-US" sz="1800" kern="1200" dirty="0"/>
            <a:t> </a:t>
          </a:r>
          <a:r>
            <a:rPr lang="en-US" sz="1800" kern="1200" dirty="0" err="1"/>
            <a:t>hóa</a:t>
          </a:r>
          <a:r>
            <a:rPr lang="en-US" sz="1800" kern="1200" dirty="0"/>
            <a:t> </a:t>
          </a:r>
          <a:r>
            <a:rPr lang="en-US" sz="1800" kern="1200" dirty="0" err="1"/>
            <a:t>mạng</a:t>
          </a:r>
          <a:r>
            <a:rPr lang="en-US" sz="1800" kern="1200" dirty="0"/>
            <a:t> </a:t>
          </a:r>
          <a:r>
            <a:rPr lang="en-US" sz="1800" kern="1200" dirty="0" err="1"/>
            <a:t>lưới</a:t>
          </a:r>
          <a:r>
            <a:rPr lang="en-US" sz="1800" kern="1200" dirty="0"/>
            <a:t> </a:t>
          </a:r>
          <a:r>
            <a:rPr lang="en-US" sz="1800" kern="1200" dirty="0" err="1"/>
            <a:t>các</a:t>
          </a:r>
          <a:r>
            <a:rPr lang="en-US" sz="1800" kern="1200" dirty="0"/>
            <a:t> </a:t>
          </a:r>
          <a:r>
            <a:rPr lang="en-US" sz="1800" kern="1200" dirty="0" err="1"/>
            <a:t>nhà</a:t>
          </a:r>
          <a:r>
            <a:rPr lang="en-US" sz="1800" kern="1200" dirty="0"/>
            <a:t> </a:t>
          </a:r>
          <a:r>
            <a:rPr lang="en-US" sz="1800" kern="1200" dirty="0" err="1"/>
            <a:t>cung</a:t>
          </a:r>
          <a:r>
            <a:rPr lang="en-US" sz="1800" kern="1200" dirty="0"/>
            <a:t> </a:t>
          </a:r>
          <a:r>
            <a:rPr lang="en-US" sz="1800" kern="1200" dirty="0" err="1"/>
            <a:t>cấp</a:t>
          </a:r>
          <a:r>
            <a:rPr lang="en-US" sz="1800" kern="1200" dirty="0"/>
            <a:t>, </a:t>
          </a:r>
          <a:r>
            <a:rPr lang="en-US" sz="1800" kern="1200" dirty="0" err="1"/>
            <a:t>các</a:t>
          </a:r>
          <a:r>
            <a:rPr lang="en-US" sz="1800" kern="1200" dirty="0"/>
            <a:t> </a:t>
          </a:r>
          <a:r>
            <a:rPr lang="en-US" sz="1800" kern="1200" dirty="0" err="1"/>
            <a:t>nhà</a:t>
          </a:r>
          <a:r>
            <a:rPr lang="en-US" sz="1800" kern="1200" dirty="0"/>
            <a:t> </a:t>
          </a:r>
          <a:r>
            <a:rPr lang="en-US" sz="1800" kern="1200" dirty="0" err="1"/>
            <a:t>máy</a:t>
          </a:r>
          <a:r>
            <a:rPr lang="en-US" sz="1800" kern="1200" dirty="0"/>
            <a:t> </a:t>
          </a:r>
          <a:r>
            <a:rPr lang="en-US" sz="1800" kern="1200" dirty="0" err="1"/>
            <a:t>và</a:t>
          </a:r>
          <a:r>
            <a:rPr lang="en-US" sz="1800" kern="1200" dirty="0"/>
            <a:t> </a:t>
          </a:r>
          <a:r>
            <a:rPr lang="en-US" sz="1800" kern="1200" dirty="0" err="1"/>
            <a:t>các</a:t>
          </a:r>
          <a:r>
            <a:rPr lang="en-US" sz="1800" kern="1200" dirty="0"/>
            <a:t> </a:t>
          </a:r>
          <a:r>
            <a:rPr lang="en-US" sz="1800" kern="1200" dirty="0" err="1"/>
            <a:t>trung</a:t>
          </a:r>
          <a:r>
            <a:rPr lang="en-US" sz="1800" kern="1200" dirty="0"/>
            <a:t> </a:t>
          </a:r>
          <a:r>
            <a:rPr lang="en-US" sz="1800" kern="1200" dirty="0" err="1"/>
            <a:t>tâm</a:t>
          </a:r>
          <a:r>
            <a:rPr lang="en-US" sz="1800" kern="1200" dirty="0"/>
            <a:t> </a:t>
          </a:r>
          <a:r>
            <a:rPr lang="en-US" sz="1800" kern="1200" dirty="0" err="1"/>
            <a:t>phân</a:t>
          </a:r>
          <a:r>
            <a:rPr lang="en-US" sz="1800" kern="1200" dirty="0"/>
            <a:t> </a:t>
          </a:r>
          <a:r>
            <a:rPr lang="en-US" sz="1800" kern="1200" dirty="0" err="1"/>
            <a:t>phối</a:t>
          </a:r>
          <a:endParaRPr lang="en-US" sz="1800" kern="1200" dirty="0"/>
        </a:p>
      </dsp:txBody>
      <dsp:txXfrm>
        <a:off x="277576" y="1498232"/>
        <a:ext cx="3687302" cy="678938"/>
      </dsp:txXfrm>
    </dsp:sp>
    <dsp:sp modelId="{C3F67DE0-C3BB-4CF2-B10D-E14BAC611C83}">
      <dsp:nvSpPr>
        <dsp:cNvPr id="0" name=""/>
        <dsp:cNvSpPr/>
      </dsp:nvSpPr>
      <dsp:spPr>
        <a:xfrm>
          <a:off x="37" y="2371007"/>
          <a:ext cx="291264" cy="291264"/>
        </a:xfrm>
        <a:prstGeom prst="rect">
          <a:avLst/>
        </a:prstGeom>
        <a:solidFill>
          <a:schemeClr val="lt1">
            <a:hueOff val="0"/>
            <a:satOff val="0"/>
            <a:lumOff val="0"/>
            <a:alphaOff val="0"/>
          </a:schemeClr>
        </a:solidFill>
        <a:ln w="19050" cap="rnd" cmpd="sng" algn="ctr">
          <a:solidFill>
            <a:schemeClr val="accent3">
              <a:hueOff val="-93612"/>
              <a:satOff val="-2531"/>
              <a:lumOff val="-5229"/>
              <a:alphaOff val="0"/>
            </a:schemeClr>
          </a:solidFill>
          <a:prstDash val="solid"/>
        </a:ln>
        <a:effectLst/>
      </dsp:spPr>
      <dsp:style>
        <a:lnRef idx="2">
          <a:scrgbClr r="0" g="0" b="0"/>
        </a:lnRef>
        <a:fillRef idx="1">
          <a:scrgbClr r="0" g="0" b="0"/>
        </a:fillRef>
        <a:effectRef idx="0">
          <a:scrgbClr r="0" g="0" b="0"/>
        </a:effectRef>
        <a:fontRef idx="minor"/>
      </dsp:style>
    </dsp:sp>
    <dsp:sp modelId="{97D0F0B5-54A6-43A4-B588-CA7A2CD5F9EE}">
      <dsp:nvSpPr>
        <dsp:cNvPr id="0" name=""/>
        <dsp:cNvSpPr/>
      </dsp:nvSpPr>
      <dsp:spPr>
        <a:xfrm>
          <a:off x="277576" y="2177170"/>
          <a:ext cx="3687302" cy="67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endParaRPr lang="en-US" sz="2000" kern="1200"/>
        </a:p>
      </dsp:txBody>
      <dsp:txXfrm>
        <a:off x="277576" y="2177170"/>
        <a:ext cx="3687302" cy="678938"/>
      </dsp:txXfrm>
    </dsp:sp>
    <dsp:sp modelId="{397C4836-644C-41A8-A712-34FBD1CC916B}">
      <dsp:nvSpPr>
        <dsp:cNvPr id="0" name=""/>
        <dsp:cNvSpPr/>
      </dsp:nvSpPr>
      <dsp:spPr>
        <a:xfrm>
          <a:off x="4163121" y="837943"/>
          <a:ext cx="3964841" cy="466451"/>
        </a:xfrm>
        <a:prstGeom prst="rect">
          <a:avLst/>
        </a:prstGeom>
        <a:solidFill>
          <a:schemeClr val="accent3">
            <a:hueOff val="-280837"/>
            <a:satOff val="-7592"/>
            <a:lumOff val="-15687"/>
            <a:alphaOff val="0"/>
          </a:schemeClr>
        </a:solidFill>
        <a:ln w="19050" cap="rnd" cmpd="sng" algn="ctr">
          <a:solidFill>
            <a:schemeClr val="accent3">
              <a:hueOff val="-280837"/>
              <a:satOff val="-7592"/>
              <a:lumOff val="-1568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52B9CC-E916-4780-A46C-666DE3E3B1A3}">
      <dsp:nvSpPr>
        <dsp:cNvPr id="0" name=""/>
        <dsp:cNvSpPr/>
      </dsp:nvSpPr>
      <dsp:spPr>
        <a:xfrm>
          <a:off x="4163121" y="1013124"/>
          <a:ext cx="291271" cy="291271"/>
        </a:xfrm>
        <a:prstGeom prst="rect">
          <a:avLst/>
        </a:prstGeom>
        <a:solidFill>
          <a:schemeClr val="lt1">
            <a:alpha val="90000"/>
            <a:hueOff val="0"/>
            <a:satOff val="0"/>
            <a:lumOff val="0"/>
            <a:alphaOff val="0"/>
          </a:schemeClr>
        </a:solidFill>
        <a:ln w="19050" cap="rnd" cmpd="sng" algn="ctr">
          <a:solidFill>
            <a:schemeClr val="accent3">
              <a:hueOff val="-280837"/>
              <a:satOff val="-7592"/>
              <a:lumOff val="-15687"/>
              <a:alphaOff val="0"/>
            </a:schemeClr>
          </a:solidFill>
          <a:prstDash val="solid"/>
        </a:ln>
        <a:effectLst/>
      </dsp:spPr>
      <dsp:style>
        <a:lnRef idx="2">
          <a:scrgbClr r="0" g="0" b="0"/>
        </a:lnRef>
        <a:fillRef idx="1">
          <a:scrgbClr r="0" g="0" b="0"/>
        </a:fillRef>
        <a:effectRef idx="0">
          <a:scrgbClr r="0" g="0" b="0"/>
        </a:effectRef>
        <a:fontRef idx="minor"/>
      </dsp:style>
    </dsp:sp>
    <dsp:sp modelId="{A8B21CA7-2F8A-4511-A017-D6A8093DD110}">
      <dsp:nvSpPr>
        <dsp:cNvPr id="0" name=""/>
        <dsp:cNvSpPr/>
      </dsp:nvSpPr>
      <dsp:spPr>
        <a:xfrm>
          <a:off x="4163121" y="0"/>
          <a:ext cx="3964841" cy="837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en-US" sz="2000" kern="1200" dirty="0" err="1"/>
            <a:t>Lập</a:t>
          </a:r>
          <a:r>
            <a:rPr lang="en-US" sz="2000" kern="1200" dirty="0"/>
            <a:t> </a:t>
          </a:r>
          <a:r>
            <a:rPr lang="en-US" sz="2000" kern="1200" dirty="0" err="1"/>
            <a:t>kế</a:t>
          </a:r>
          <a:r>
            <a:rPr lang="en-US" sz="2000" kern="1200" dirty="0"/>
            <a:t> </a:t>
          </a:r>
          <a:r>
            <a:rPr lang="en-US" sz="2000" kern="1200" dirty="0" err="1"/>
            <a:t>hoạch</a:t>
          </a:r>
          <a:r>
            <a:rPr lang="en-US" sz="2000" kern="1200" dirty="0"/>
            <a:t> </a:t>
          </a:r>
          <a:r>
            <a:rPr lang="en-US" sz="2000" kern="1200" dirty="0" err="1"/>
            <a:t>cung</a:t>
          </a:r>
          <a:r>
            <a:rPr lang="en-US" sz="2000" kern="1200" dirty="0"/>
            <a:t> </a:t>
          </a:r>
          <a:r>
            <a:rPr lang="en-US" sz="2000" kern="1200" dirty="0" err="1"/>
            <a:t>và</a:t>
          </a:r>
          <a:r>
            <a:rPr lang="en-US" sz="2000" kern="1200" dirty="0"/>
            <a:t> </a:t>
          </a:r>
          <a:r>
            <a:rPr lang="en-US" sz="2000" kern="1200" dirty="0" err="1"/>
            <a:t>cầu</a:t>
          </a:r>
          <a:r>
            <a:rPr lang="en-US" sz="2000" kern="1200" dirty="0"/>
            <a:t> </a:t>
          </a:r>
          <a:r>
            <a:rPr lang="en-US" sz="2000" kern="1200" dirty="0" err="1"/>
            <a:t>theo</a:t>
          </a:r>
          <a:r>
            <a:rPr lang="en-US" sz="2000" kern="1200" dirty="0"/>
            <a:t> </a:t>
          </a:r>
          <a:r>
            <a:rPr lang="en-US" sz="2000" kern="1200" dirty="0" err="1"/>
            <a:t>hình</a:t>
          </a:r>
          <a:r>
            <a:rPr lang="en-US" sz="2000" kern="1200" dirty="0"/>
            <a:t> </a:t>
          </a:r>
          <a:r>
            <a:rPr lang="en-US" sz="2000" kern="1200" dirty="0" err="1"/>
            <a:t>thức</a:t>
          </a:r>
          <a:r>
            <a:rPr lang="en-US" sz="2000" kern="1200" dirty="0"/>
            <a:t> </a:t>
          </a:r>
          <a:r>
            <a:rPr lang="en-US" sz="2000" kern="1200" dirty="0" err="1"/>
            <a:t>phối</a:t>
          </a:r>
          <a:r>
            <a:rPr lang="en-US" sz="2000" kern="1200" dirty="0"/>
            <a:t> </a:t>
          </a:r>
          <a:r>
            <a:rPr lang="en-US" sz="2000" kern="1200" dirty="0" err="1"/>
            <a:t>hợp</a:t>
          </a:r>
          <a:endParaRPr lang="en-US" sz="2000" kern="1200" dirty="0"/>
        </a:p>
      </dsp:txBody>
      <dsp:txXfrm>
        <a:off x="4163121" y="0"/>
        <a:ext cx="3964841" cy="837943"/>
      </dsp:txXfrm>
    </dsp:sp>
    <dsp:sp modelId="{4DAFB59D-474F-4FED-8774-0FE7CE7F1986}">
      <dsp:nvSpPr>
        <dsp:cNvPr id="0" name=""/>
        <dsp:cNvSpPr/>
      </dsp:nvSpPr>
      <dsp:spPr>
        <a:xfrm>
          <a:off x="4163121" y="1692069"/>
          <a:ext cx="291264" cy="291264"/>
        </a:xfrm>
        <a:prstGeom prst="rect">
          <a:avLst/>
        </a:prstGeom>
        <a:solidFill>
          <a:schemeClr val="lt1">
            <a:hueOff val="0"/>
            <a:satOff val="0"/>
            <a:lumOff val="0"/>
            <a:alphaOff val="0"/>
          </a:schemeClr>
        </a:solidFill>
        <a:ln w="19050" cap="rnd" cmpd="sng" algn="ctr">
          <a:solidFill>
            <a:schemeClr val="accent3">
              <a:hueOff val="-187225"/>
              <a:satOff val="-5061"/>
              <a:lumOff val="-10458"/>
              <a:alphaOff val="0"/>
            </a:schemeClr>
          </a:solidFill>
          <a:prstDash val="solid"/>
        </a:ln>
        <a:effectLst/>
      </dsp:spPr>
      <dsp:style>
        <a:lnRef idx="2">
          <a:scrgbClr r="0" g="0" b="0"/>
        </a:lnRef>
        <a:fillRef idx="1">
          <a:scrgbClr r="0" g="0" b="0"/>
        </a:fillRef>
        <a:effectRef idx="0">
          <a:scrgbClr r="0" g="0" b="0"/>
        </a:effectRef>
        <a:fontRef idx="minor"/>
      </dsp:style>
    </dsp:sp>
    <dsp:sp modelId="{3BC7DEA1-1323-4768-B9A3-2080C9D27369}">
      <dsp:nvSpPr>
        <dsp:cNvPr id="0" name=""/>
        <dsp:cNvSpPr/>
      </dsp:nvSpPr>
      <dsp:spPr>
        <a:xfrm>
          <a:off x="4440659" y="1498232"/>
          <a:ext cx="3687302" cy="67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endParaRPr lang="en-US" sz="2000" kern="1200" dirty="0"/>
        </a:p>
        <a:p>
          <a:pPr lvl="0" algn="l" defTabSz="889000">
            <a:lnSpc>
              <a:spcPct val="90000"/>
            </a:lnSpc>
            <a:spcBef>
              <a:spcPct val="0"/>
            </a:spcBef>
            <a:spcAft>
              <a:spcPct val="35000"/>
            </a:spcAft>
          </a:pPr>
          <a:r>
            <a:rPr lang="en-US" sz="1800" kern="1200" dirty="0" err="1"/>
            <a:t>Dự</a:t>
          </a:r>
          <a:r>
            <a:rPr lang="en-US" sz="1800" kern="1200" dirty="0"/>
            <a:t> </a:t>
          </a:r>
          <a:r>
            <a:rPr lang="en-US" sz="1800" kern="1200" dirty="0" err="1"/>
            <a:t>báo</a:t>
          </a:r>
          <a:r>
            <a:rPr lang="en-US" sz="1800" kern="1200" dirty="0"/>
            <a:t> </a:t>
          </a:r>
          <a:r>
            <a:rPr lang="en-US" sz="1800" kern="1200" dirty="0" err="1"/>
            <a:t>chính</a:t>
          </a:r>
          <a:r>
            <a:rPr lang="en-US" sz="1800" kern="1200" dirty="0"/>
            <a:t> </a:t>
          </a:r>
          <a:r>
            <a:rPr lang="en-US" sz="1800" kern="1200" dirty="0" err="1"/>
            <a:t>xác</a:t>
          </a:r>
          <a:r>
            <a:rPr lang="en-US" sz="1800" kern="1200" dirty="0"/>
            <a:t> </a:t>
          </a:r>
          <a:r>
            <a:rPr lang="en-US" sz="1800" kern="1200" dirty="0" err="1"/>
            <a:t>cầu</a:t>
          </a:r>
          <a:r>
            <a:rPr lang="en-US" sz="1800" kern="1200" dirty="0"/>
            <a:t> </a:t>
          </a:r>
          <a:r>
            <a:rPr lang="en-US" sz="1800" kern="1200" dirty="0" err="1"/>
            <a:t>của</a:t>
          </a:r>
          <a:r>
            <a:rPr lang="en-US" sz="1800" kern="1200" dirty="0"/>
            <a:t> </a:t>
          </a:r>
          <a:r>
            <a:rPr lang="en-US" sz="1800" kern="1200" dirty="0" err="1"/>
            <a:t>khách</a:t>
          </a:r>
          <a:r>
            <a:rPr lang="en-US" sz="1800" kern="1200" dirty="0"/>
            <a:t> </a:t>
          </a:r>
          <a:r>
            <a:rPr lang="en-US" sz="1800" kern="1200" dirty="0" err="1"/>
            <a:t>hàng</a:t>
          </a:r>
          <a:r>
            <a:rPr lang="en-US" sz="1800" kern="1200" dirty="0"/>
            <a:t> </a:t>
          </a:r>
          <a:r>
            <a:rPr lang="en-US" sz="1800" kern="1200" dirty="0" err="1"/>
            <a:t>bằng</a:t>
          </a:r>
          <a:r>
            <a:rPr lang="en-US" sz="1800" kern="1200" dirty="0"/>
            <a:t> </a:t>
          </a:r>
          <a:r>
            <a:rPr lang="en-US" sz="1800" kern="1200" dirty="0" err="1"/>
            <a:t>cách</a:t>
          </a:r>
          <a:r>
            <a:rPr lang="en-US" sz="1800" kern="1200" dirty="0"/>
            <a:t> chia </a:t>
          </a:r>
          <a:r>
            <a:rPr lang="en-US" sz="1800" kern="1200" dirty="0" err="1"/>
            <a:t>sẻ</a:t>
          </a:r>
          <a:r>
            <a:rPr lang="en-US" sz="1800" kern="1200" dirty="0"/>
            <a:t> </a:t>
          </a:r>
          <a:r>
            <a:rPr lang="en-US" sz="1800" kern="1200" dirty="0" err="1"/>
            <a:t>dự</a:t>
          </a:r>
          <a:r>
            <a:rPr lang="en-US" sz="1800" kern="1200" dirty="0"/>
            <a:t> </a:t>
          </a:r>
          <a:r>
            <a:rPr lang="en-US" sz="1800" kern="1200" dirty="0" err="1"/>
            <a:t>báo</a:t>
          </a:r>
          <a:r>
            <a:rPr lang="en-US" sz="1800" kern="1200" dirty="0"/>
            <a:t> </a:t>
          </a:r>
          <a:r>
            <a:rPr lang="en-US" sz="1800" kern="1200" dirty="0" err="1"/>
            <a:t>cung</a:t>
          </a:r>
          <a:r>
            <a:rPr lang="en-US" sz="1800" kern="1200" dirty="0"/>
            <a:t> </a:t>
          </a:r>
          <a:r>
            <a:rPr lang="en-US" sz="1800" kern="1200" dirty="0" err="1"/>
            <a:t>và</a:t>
          </a:r>
          <a:r>
            <a:rPr lang="en-US" sz="1800" kern="1200" dirty="0"/>
            <a:t> </a:t>
          </a:r>
          <a:r>
            <a:rPr lang="en-US" sz="1800" kern="1200" dirty="0" err="1"/>
            <a:t>cầu</a:t>
          </a:r>
          <a:r>
            <a:rPr lang="en-US" sz="1800" kern="1200" dirty="0"/>
            <a:t> </a:t>
          </a:r>
          <a:r>
            <a:rPr lang="en-US" sz="1800" kern="1200" dirty="0" err="1"/>
            <a:t>giữa</a:t>
          </a:r>
          <a:r>
            <a:rPr lang="en-US" sz="1800" kern="1200" dirty="0"/>
            <a:t> </a:t>
          </a:r>
          <a:r>
            <a:rPr lang="en-US" sz="1800" kern="1200" dirty="0" err="1"/>
            <a:t>nhiều</a:t>
          </a:r>
          <a:r>
            <a:rPr lang="en-US" sz="1800" kern="1200" dirty="0"/>
            <a:t> </a:t>
          </a:r>
          <a:r>
            <a:rPr lang="en-US" sz="1800" kern="1200" dirty="0" err="1"/>
            <a:t>lớp</a:t>
          </a:r>
          <a:r>
            <a:rPr lang="en-US" sz="1800" kern="1200" dirty="0"/>
            <a:t> </a:t>
          </a:r>
          <a:r>
            <a:rPr lang="en-US" sz="1800" kern="1200" dirty="0" err="1"/>
            <a:t>thực</a:t>
          </a:r>
          <a:r>
            <a:rPr lang="en-US" sz="1800" kern="1200" dirty="0"/>
            <a:t> </a:t>
          </a:r>
          <a:r>
            <a:rPr lang="en-US" sz="1800" kern="1200" dirty="0" err="1"/>
            <a:t>tế</a:t>
          </a:r>
          <a:r>
            <a:rPr lang="en-US" sz="1800" kern="1200" dirty="0"/>
            <a:t> </a:t>
          </a:r>
          <a:r>
            <a:rPr lang="en-US" sz="1800" kern="1200" dirty="0" err="1"/>
            <a:t>trong</a:t>
          </a:r>
          <a:r>
            <a:rPr lang="en-US" sz="1800" kern="1200" dirty="0"/>
            <a:t> </a:t>
          </a:r>
          <a:r>
            <a:rPr lang="en-US" sz="1800" kern="1200" dirty="0" err="1"/>
            <a:t>chuỗi</a:t>
          </a:r>
          <a:r>
            <a:rPr lang="en-US" sz="1800" kern="1200" dirty="0"/>
            <a:t> </a:t>
          </a:r>
          <a:r>
            <a:rPr lang="en-US" sz="1800" kern="1200" dirty="0" err="1"/>
            <a:t>cung</a:t>
          </a:r>
          <a:r>
            <a:rPr lang="en-US" sz="1800" kern="1200" dirty="0"/>
            <a:t> </a:t>
          </a:r>
          <a:r>
            <a:rPr lang="en-US" sz="1800" kern="1200" dirty="0" err="1"/>
            <a:t>ứng</a:t>
          </a:r>
          <a:endParaRPr lang="en-US" sz="1800" kern="1200" dirty="0"/>
        </a:p>
      </dsp:txBody>
      <dsp:txXfrm>
        <a:off x="4440659" y="1498232"/>
        <a:ext cx="3687302" cy="678938"/>
      </dsp:txXfrm>
    </dsp:sp>
    <dsp:sp modelId="{BB9A0E25-7520-4A10-9803-1A25751AAFEA}">
      <dsp:nvSpPr>
        <dsp:cNvPr id="0" name=""/>
        <dsp:cNvSpPr/>
      </dsp:nvSpPr>
      <dsp:spPr>
        <a:xfrm>
          <a:off x="4163121" y="2371007"/>
          <a:ext cx="291264" cy="291264"/>
        </a:xfrm>
        <a:prstGeom prst="rect">
          <a:avLst/>
        </a:prstGeom>
        <a:solidFill>
          <a:schemeClr val="lt1">
            <a:hueOff val="0"/>
            <a:satOff val="0"/>
            <a:lumOff val="0"/>
            <a:alphaOff val="0"/>
          </a:schemeClr>
        </a:solidFill>
        <a:ln w="19050" cap="rnd" cmpd="sng" algn="ctr">
          <a:solidFill>
            <a:schemeClr val="accent3">
              <a:hueOff val="-280837"/>
              <a:satOff val="-7592"/>
              <a:lumOff val="-15687"/>
              <a:alphaOff val="0"/>
            </a:schemeClr>
          </a:solidFill>
          <a:prstDash val="solid"/>
        </a:ln>
        <a:effectLst/>
      </dsp:spPr>
      <dsp:style>
        <a:lnRef idx="2">
          <a:scrgbClr r="0" g="0" b="0"/>
        </a:lnRef>
        <a:fillRef idx="1">
          <a:scrgbClr r="0" g="0" b="0"/>
        </a:fillRef>
        <a:effectRef idx="0">
          <a:scrgbClr r="0" g="0" b="0"/>
        </a:effectRef>
        <a:fontRef idx="minor"/>
      </dsp:style>
    </dsp:sp>
    <dsp:sp modelId="{6BBD39AB-8887-4F89-9AC0-66019E52253D}">
      <dsp:nvSpPr>
        <dsp:cNvPr id="0" name=""/>
        <dsp:cNvSpPr/>
      </dsp:nvSpPr>
      <dsp:spPr>
        <a:xfrm>
          <a:off x="4440697" y="2577221"/>
          <a:ext cx="3687302" cy="67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endParaRPr lang="en-US" sz="2000" kern="1200" dirty="0"/>
        </a:p>
        <a:p>
          <a:pPr lvl="0" algn="l" defTabSz="889000">
            <a:lnSpc>
              <a:spcPct val="90000"/>
            </a:lnSpc>
            <a:spcBef>
              <a:spcPct val="0"/>
            </a:spcBef>
            <a:spcAft>
              <a:spcPct val="35000"/>
            </a:spcAft>
          </a:pPr>
          <a:endParaRPr lang="en-US" sz="2000" kern="1200" dirty="0"/>
        </a:p>
        <a:p>
          <a:pPr lvl="0" algn="l" defTabSz="889000">
            <a:lnSpc>
              <a:spcPct val="90000"/>
            </a:lnSpc>
            <a:spcBef>
              <a:spcPct val="0"/>
            </a:spcBef>
            <a:spcAft>
              <a:spcPct val="35000"/>
            </a:spcAft>
          </a:pPr>
          <a:endParaRPr lang="en-US" sz="1800" kern="1200" dirty="0"/>
        </a:p>
        <a:p>
          <a:pPr lvl="0" algn="l" defTabSz="889000">
            <a:lnSpc>
              <a:spcPct val="90000"/>
            </a:lnSpc>
            <a:spcBef>
              <a:spcPct val="0"/>
            </a:spcBef>
            <a:spcAft>
              <a:spcPct val="35000"/>
            </a:spcAft>
          </a:pPr>
          <a:r>
            <a:rPr lang="en-US" sz="1800" kern="1200" dirty="0" err="1"/>
            <a:t>Các</a:t>
          </a:r>
          <a:r>
            <a:rPr lang="en-US" sz="1800" kern="1200" dirty="0"/>
            <a:t> </a:t>
          </a:r>
          <a:r>
            <a:rPr lang="en-US" sz="1800" kern="1200" dirty="0" err="1"/>
            <a:t>tình</a:t>
          </a:r>
          <a:r>
            <a:rPr lang="en-US" sz="1800" kern="1200" dirty="0"/>
            <a:t> </a:t>
          </a:r>
          <a:r>
            <a:rPr lang="en-US" sz="1800" kern="1200" dirty="0" err="1"/>
            <a:t>huống</a:t>
          </a:r>
          <a:r>
            <a:rPr lang="en-US" sz="1800" kern="1200" dirty="0"/>
            <a:t> </a:t>
          </a:r>
          <a:r>
            <a:rPr lang="en-US" sz="1800" kern="1200" dirty="0" err="1"/>
            <a:t>cung</a:t>
          </a:r>
          <a:r>
            <a:rPr lang="en-US" sz="1800" kern="1200" dirty="0"/>
            <a:t> </a:t>
          </a:r>
          <a:r>
            <a:rPr lang="en-US" sz="1800" kern="1200" dirty="0" err="1"/>
            <a:t>ứng</a:t>
          </a:r>
          <a:r>
            <a:rPr lang="en-US" sz="1800" kern="1200" dirty="0"/>
            <a:t> </a:t>
          </a:r>
          <a:r>
            <a:rPr lang="en-US" sz="1800" kern="1200" dirty="0" err="1"/>
            <a:t>phối</a:t>
          </a:r>
          <a:r>
            <a:rPr lang="en-US" sz="1800" kern="1200" dirty="0"/>
            <a:t> </a:t>
          </a:r>
          <a:r>
            <a:rPr lang="en-US" sz="1800" kern="1200" dirty="0" err="1"/>
            <a:t>hợp</a:t>
          </a:r>
          <a:r>
            <a:rPr lang="en-US" sz="1800" kern="1200" dirty="0"/>
            <a:t> </a:t>
          </a:r>
          <a:r>
            <a:rPr lang="en-US" sz="1800" kern="1200" dirty="0" err="1"/>
            <a:t>dựa</a:t>
          </a:r>
          <a:r>
            <a:rPr lang="en-US" sz="1800" kern="1200" dirty="0"/>
            <a:t> </a:t>
          </a:r>
          <a:r>
            <a:rPr lang="en-US" sz="1800" kern="1200" dirty="0" err="1"/>
            <a:t>trên</a:t>
          </a:r>
          <a:r>
            <a:rPr lang="en-US" sz="1800" kern="1200" dirty="0"/>
            <a:t> Internet: </a:t>
          </a:r>
          <a:r>
            <a:rPr lang="en-US" sz="1800" kern="1200" dirty="0" err="1"/>
            <a:t>lập</a:t>
          </a:r>
          <a:r>
            <a:rPr lang="en-US" sz="1800" kern="1200" dirty="0"/>
            <a:t> </a:t>
          </a:r>
          <a:r>
            <a:rPr lang="en-US" sz="1800" kern="1200" dirty="0" err="1"/>
            <a:t>kế</a:t>
          </a:r>
          <a:r>
            <a:rPr lang="en-US" sz="1800" kern="1200" dirty="0"/>
            <a:t> </a:t>
          </a:r>
          <a:r>
            <a:rPr lang="en-US" sz="1800" kern="1200" dirty="0" err="1"/>
            <a:t>hoạch</a:t>
          </a:r>
          <a:r>
            <a:rPr lang="en-US" sz="1800" kern="1200" dirty="0"/>
            <a:t>, </a:t>
          </a:r>
          <a:r>
            <a:rPr lang="en-US" sz="1800" kern="1200" dirty="0" err="1"/>
            <a:t>dự</a:t>
          </a:r>
          <a:r>
            <a:rPr lang="en-US" sz="1800" kern="1200" dirty="0"/>
            <a:t> </a:t>
          </a:r>
          <a:r>
            <a:rPr lang="en-US" sz="1800" kern="1200" dirty="0" err="1"/>
            <a:t>báo</a:t>
          </a:r>
          <a:r>
            <a:rPr lang="en-US" sz="1800" kern="1200" dirty="0"/>
            <a:t> </a:t>
          </a:r>
          <a:r>
            <a:rPr lang="en-US" sz="1800" kern="1200" dirty="0" err="1"/>
            <a:t>và</a:t>
          </a:r>
          <a:r>
            <a:rPr lang="en-US" sz="1800" kern="1200" dirty="0"/>
            <a:t> </a:t>
          </a:r>
          <a:r>
            <a:rPr lang="en-US" sz="1800" kern="1200" dirty="0" err="1"/>
            <a:t>bổ</a:t>
          </a:r>
          <a:r>
            <a:rPr lang="en-US" sz="1800" kern="1200" dirty="0"/>
            <a:t> sung </a:t>
          </a:r>
          <a:r>
            <a:rPr lang="en-US" sz="1800" kern="1200" dirty="0" err="1"/>
            <a:t>hàng</a:t>
          </a:r>
          <a:r>
            <a:rPr lang="en-US" sz="1800" kern="1200" dirty="0"/>
            <a:t> </a:t>
          </a:r>
          <a:r>
            <a:rPr lang="en-US" sz="1800" kern="1200" dirty="0" err="1"/>
            <a:t>theo</a:t>
          </a:r>
          <a:r>
            <a:rPr lang="en-US" sz="1800" kern="1200" dirty="0"/>
            <a:t> </a:t>
          </a:r>
          <a:r>
            <a:rPr lang="en-US" sz="1800" kern="1200" dirty="0" err="1"/>
            <a:t>phương</a:t>
          </a:r>
          <a:r>
            <a:rPr lang="en-US" sz="1800" kern="1200" dirty="0"/>
            <a:t> </a:t>
          </a:r>
          <a:r>
            <a:rPr lang="en-US" sz="1800" kern="1200" dirty="0" err="1"/>
            <a:t>thức</a:t>
          </a:r>
          <a:r>
            <a:rPr lang="en-US" sz="1800" kern="1200" dirty="0"/>
            <a:t> </a:t>
          </a:r>
          <a:r>
            <a:rPr lang="en-US" sz="1800" kern="1200" dirty="0" err="1"/>
            <a:t>phối</a:t>
          </a:r>
          <a:r>
            <a:rPr lang="en-US" sz="1800" kern="1200" dirty="0"/>
            <a:t> </a:t>
          </a:r>
          <a:r>
            <a:rPr lang="en-US" sz="1800" kern="1200" dirty="0" err="1"/>
            <a:t>hợp</a:t>
          </a:r>
          <a:r>
            <a:rPr lang="en-US" sz="1800" kern="1200" dirty="0"/>
            <a:t>; </a:t>
          </a:r>
          <a:r>
            <a:rPr lang="en-US" sz="1800" kern="1200" dirty="0" err="1"/>
            <a:t>quản</a:t>
          </a:r>
          <a:r>
            <a:rPr lang="en-US" sz="1800" kern="1200" dirty="0"/>
            <a:t> </a:t>
          </a:r>
          <a:r>
            <a:rPr lang="en-US" sz="1800" kern="1200" dirty="0" err="1"/>
            <a:t>lý</a:t>
          </a:r>
          <a:r>
            <a:rPr lang="en-US" sz="1800" kern="1200" dirty="0"/>
            <a:t> </a:t>
          </a:r>
          <a:r>
            <a:rPr lang="en-US" sz="1800" kern="1200" dirty="0" err="1"/>
            <a:t>hàng</a:t>
          </a:r>
          <a:r>
            <a:rPr lang="en-US" sz="1800" kern="1200" dirty="0"/>
            <a:t> </a:t>
          </a:r>
          <a:r>
            <a:rPr lang="en-US" sz="1800" kern="1200" dirty="0" err="1"/>
            <a:t>tồn</a:t>
          </a:r>
          <a:r>
            <a:rPr lang="en-US" sz="1800" kern="1200" dirty="0"/>
            <a:t> </a:t>
          </a:r>
          <a:r>
            <a:rPr lang="en-US" sz="1800" kern="1200" dirty="0" err="1"/>
            <a:t>kho</a:t>
          </a:r>
          <a:r>
            <a:rPr lang="en-US" sz="1800" kern="1200" dirty="0"/>
            <a:t> </a:t>
          </a:r>
          <a:r>
            <a:rPr lang="en-US" sz="1800" kern="1200" dirty="0" err="1"/>
            <a:t>kiểu</a:t>
          </a:r>
          <a:r>
            <a:rPr lang="en-US" sz="1800" kern="1200" dirty="0"/>
            <a:t> vendor-managed</a:t>
          </a:r>
        </a:p>
      </dsp:txBody>
      <dsp:txXfrm>
        <a:off x="4440697" y="2577221"/>
        <a:ext cx="3687302" cy="67893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00F9C1-3A26-4B3E-BB24-41286BCB81F8}">
      <dsp:nvSpPr>
        <dsp:cNvPr id="0" name=""/>
        <dsp:cNvSpPr/>
      </dsp:nvSpPr>
      <dsp:spPr>
        <a:xfrm>
          <a:off x="5509" y="700386"/>
          <a:ext cx="2111954" cy="844781"/>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kern="1200" dirty="0" err="1"/>
            <a:t>Quản</a:t>
          </a:r>
          <a:r>
            <a:rPr lang="en-US" sz="2000" kern="1200" dirty="0"/>
            <a:t> </a:t>
          </a:r>
          <a:r>
            <a:rPr lang="en-US" sz="2000" kern="1200" dirty="0" err="1"/>
            <a:t>trị</a:t>
          </a:r>
          <a:r>
            <a:rPr lang="en-US" sz="2000" kern="1200" dirty="0"/>
            <a:t> </a:t>
          </a:r>
          <a:r>
            <a:rPr lang="en-US" sz="2000" kern="1200" dirty="0" err="1"/>
            <a:t>nguyên</a:t>
          </a:r>
          <a:r>
            <a:rPr lang="en-US" sz="2000" kern="1200" dirty="0"/>
            <a:t> </a:t>
          </a:r>
          <a:r>
            <a:rPr lang="en-US" sz="2000" kern="1200" dirty="0" err="1"/>
            <a:t>vật</a:t>
          </a:r>
          <a:r>
            <a:rPr lang="en-US" sz="2000" kern="1200" dirty="0"/>
            <a:t> </a:t>
          </a:r>
          <a:r>
            <a:rPr lang="en-US" sz="2000" kern="1200" dirty="0" err="1"/>
            <a:t>liệu</a:t>
          </a:r>
          <a:endParaRPr lang="en-US" sz="2000" kern="1200" dirty="0"/>
        </a:p>
      </dsp:txBody>
      <dsp:txXfrm>
        <a:off x="5509" y="700386"/>
        <a:ext cx="2111954" cy="844781"/>
      </dsp:txXfrm>
    </dsp:sp>
    <dsp:sp modelId="{67F0126E-2893-4C52-BA1F-4140E2362063}">
      <dsp:nvSpPr>
        <dsp:cNvPr id="0" name=""/>
        <dsp:cNvSpPr/>
      </dsp:nvSpPr>
      <dsp:spPr>
        <a:xfrm>
          <a:off x="5509" y="1545168"/>
          <a:ext cx="2111954" cy="3864960"/>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Chia </a:t>
          </a:r>
          <a:r>
            <a:rPr lang="en-US" sz="1800" kern="1200" dirty="0" err="1"/>
            <a:t>sẻ</a:t>
          </a:r>
          <a:r>
            <a:rPr lang="en-US" sz="1800" kern="1200" dirty="0"/>
            <a:t> </a:t>
          </a:r>
          <a:r>
            <a:rPr lang="en-US" sz="1800" kern="1200" dirty="0" err="1"/>
            <a:t>thông</a:t>
          </a:r>
          <a:r>
            <a:rPr lang="en-US" sz="1800" kern="1200" dirty="0"/>
            <a:t> tin </a:t>
          </a:r>
          <a:r>
            <a:rPr lang="en-US" sz="1800" kern="1200" dirty="0" err="1"/>
            <a:t>chính</a:t>
          </a:r>
          <a:r>
            <a:rPr lang="en-US" sz="1800" kern="1200" dirty="0"/>
            <a:t> </a:t>
          </a:r>
          <a:r>
            <a:rPr lang="en-US" sz="1800" kern="1200" dirty="0" err="1"/>
            <a:t>xác</a:t>
          </a:r>
          <a:r>
            <a:rPr lang="en-US" sz="1800" kern="1200" dirty="0"/>
            <a:t> </a:t>
          </a:r>
          <a:r>
            <a:rPr lang="en-US" sz="1800" kern="1200" dirty="0" err="1"/>
            <a:t>về</a:t>
          </a:r>
          <a:r>
            <a:rPr lang="en-US" sz="1800" kern="1200" dirty="0"/>
            <a:t> </a:t>
          </a:r>
          <a:r>
            <a:rPr lang="en-US" sz="1800" kern="1200" dirty="0" err="1"/>
            <a:t>tồn</a:t>
          </a:r>
          <a:r>
            <a:rPr lang="en-US" sz="1800" kern="1200" dirty="0"/>
            <a:t> </a:t>
          </a:r>
          <a:r>
            <a:rPr lang="en-US" sz="1800" kern="1200" dirty="0" err="1"/>
            <a:t>kho</a:t>
          </a:r>
          <a:r>
            <a:rPr lang="en-US" sz="1800" kern="1200" dirty="0"/>
            <a:t> </a:t>
          </a:r>
          <a:r>
            <a:rPr lang="en-US" sz="1800" kern="1200" dirty="0" err="1"/>
            <a:t>và</a:t>
          </a:r>
          <a:r>
            <a:rPr lang="en-US" sz="1800" kern="1200" dirty="0"/>
            <a:t> </a:t>
          </a:r>
          <a:r>
            <a:rPr lang="en-US" sz="1800" kern="1200" dirty="0" err="1"/>
            <a:t>đơn</a:t>
          </a:r>
          <a:r>
            <a:rPr lang="en-US" sz="1800" kern="1200" dirty="0"/>
            <a:t> </a:t>
          </a:r>
          <a:r>
            <a:rPr lang="en-US" sz="1800" kern="1200" dirty="0" err="1"/>
            <a:t>hàng</a:t>
          </a:r>
          <a:r>
            <a:rPr lang="en-US" sz="1800" kern="1200" dirty="0"/>
            <a:t> </a:t>
          </a:r>
          <a:r>
            <a:rPr lang="en-US" sz="1800" kern="1200" dirty="0" err="1"/>
            <a:t>mua</a:t>
          </a:r>
          <a:r>
            <a:rPr lang="en-US" sz="1800" kern="1200" dirty="0"/>
            <a:t> </a:t>
          </a:r>
          <a:r>
            <a:rPr lang="en-US" sz="1800" kern="1200" dirty="0" err="1"/>
            <a:t>sắm</a:t>
          </a:r>
          <a:endParaRPr lang="en-US" sz="1800" kern="1200" dirty="0"/>
        </a:p>
        <a:p>
          <a:pPr marL="171450" lvl="1" indent="-171450" algn="l" defTabSz="800100">
            <a:lnSpc>
              <a:spcPct val="90000"/>
            </a:lnSpc>
            <a:spcBef>
              <a:spcPct val="0"/>
            </a:spcBef>
            <a:spcAft>
              <a:spcPct val="15000"/>
            </a:spcAft>
            <a:buChar char="••"/>
          </a:pPr>
          <a:r>
            <a:rPr lang="en-US" sz="1800" kern="1200" dirty="0" err="1"/>
            <a:t>Đảm</a:t>
          </a:r>
          <a:r>
            <a:rPr lang="en-US" sz="1800" kern="1200" dirty="0"/>
            <a:t> </a:t>
          </a:r>
          <a:r>
            <a:rPr lang="en-US" sz="1800" kern="1200" dirty="0" err="1"/>
            <a:t>bảo</a:t>
          </a:r>
          <a:r>
            <a:rPr lang="en-US" sz="1800" kern="1200" dirty="0"/>
            <a:t> </a:t>
          </a:r>
          <a:r>
            <a:rPr lang="en-US" sz="1800" kern="1200" dirty="0" err="1"/>
            <a:t>nguyên</a:t>
          </a:r>
          <a:r>
            <a:rPr lang="en-US" sz="1800" kern="1200" dirty="0"/>
            <a:t> </a:t>
          </a:r>
          <a:r>
            <a:rPr lang="en-US" sz="1800" kern="1200" dirty="0" err="1"/>
            <a:t>vật</a:t>
          </a:r>
          <a:r>
            <a:rPr lang="en-US" sz="1800" kern="1200" dirty="0"/>
            <a:t> </a:t>
          </a:r>
          <a:r>
            <a:rPr lang="en-US" sz="1800" kern="1200" dirty="0" err="1"/>
            <a:t>liệu</a:t>
          </a:r>
          <a:r>
            <a:rPr lang="en-US" sz="1800" kern="1200" dirty="0"/>
            <a:t> </a:t>
          </a:r>
          <a:r>
            <a:rPr lang="en-US" sz="1800" kern="1200" dirty="0" err="1"/>
            <a:t>cần</a:t>
          </a:r>
          <a:r>
            <a:rPr lang="en-US" sz="1800" kern="1200" dirty="0"/>
            <a:t> </a:t>
          </a:r>
          <a:r>
            <a:rPr lang="en-US" sz="1800" kern="1200" dirty="0" err="1"/>
            <a:t>cho</a:t>
          </a:r>
          <a:r>
            <a:rPr lang="en-US" sz="1800" kern="1200" dirty="0"/>
            <a:t> </a:t>
          </a:r>
          <a:r>
            <a:rPr lang="en-US" sz="1800" kern="1200" dirty="0" err="1"/>
            <a:t>quá</a:t>
          </a:r>
          <a:r>
            <a:rPr lang="en-US" sz="1800" kern="1200" dirty="0"/>
            <a:t> </a:t>
          </a:r>
          <a:r>
            <a:rPr lang="en-US" sz="1800" kern="1200" dirty="0" err="1"/>
            <a:t>trình</a:t>
          </a:r>
          <a:r>
            <a:rPr lang="en-US" sz="1800" kern="1200" dirty="0"/>
            <a:t> </a:t>
          </a:r>
          <a:r>
            <a:rPr lang="en-US" sz="1800" kern="1200" dirty="0" err="1"/>
            <a:t>sản</a:t>
          </a:r>
          <a:r>
            <a:rPr lang="en-US" sz="1800" kern="1200" dirty="0"/>
            <a:t> </a:t>
          </a:r>
          <a:r>
            <a:rPr lang="en-US" sz="1800" kern="1200" dirty="0" err="1"/>
            <a:t>xuất</a:t>
          </a:r>
          <a:r>
            <a:rPr lang="en-US" sz="1800" kern="1200" dirty="0"/>
            <a:t> </a:t>
          </a:r>
          <a:r>
            <a:rPr lang="en-US" sz="1800" kern="1200" dirty="0" err="1"/>
            <a:t>sẵn</a:t>
          </a:r>
          <a:r>
            <a:rPr lang="en-US" sz="1800" kern="1200" dirty="0"/>
            <a:t> </a:t>
          </a:r>
          <a:r>
            <a:rPr lang="en-US" sz="1800" kern="1200" dirty="0" err="1"/>
            <a:t>sàng</a:t>
          </a:r>
          <a:r>
            <a:rPr lang="en-US" sz="1800" kern="1200" dirty="0"/>
            <a:t> </a:t>
          </a:r>
          <a:r>
            <a:rPr lang="en-US" sz="1800" kern="1200" dirty="0" err="1"/>
            <a:t>đúng</a:t>
          </a:r>
          <a:r>
            <a:rPr lang="en-US" sz="1800" kern="1200" dirty="0"/>
            <a:t> </a:t>
          </a:r>
          <a:r>
            <a:rPr lang="en-US" sz="1800" kern="1200" dirty="0" err="1"/>
            <a:t>chỗ</a:t>
          </a:r>
          <a:r>
            <a:rPr lang="en-US" sz="1800" kern="1200" dirty="0"/>
            <a:t>, </a:t>
          </a:r>
          <a:r>
            <a:rPr lang="en-US" sz="1800" kern="1200" dirty="0" err="1"/>
            <a:t>đúng</a:t>
          </a:r>
          <a:r>
            <a:rPr lang="en-US" sz="1800" kern="1200" dirty="0"/>
            <a:t> </a:t>
          </a:r>
          <a:r>
            <a:rPr lang="en-US" sz="1800" kern="1200" dirty="0" err="1"/>
            <a:t>lúc</a:t>
          </a:r>
          <a:endParaRPr lang="en-US" sz="1800" kern="1200" dirty="0"/>
        </a:p>
      </dsp:txBody>
      <dsp:txXfrm>
        <a:off x="5509" y="1545168"/>
        <a:ext cx="2111954" cy="3864960"/>
      </dsp:txXfrm>
    </dsp:sp>
    <dsp:sp modelId="{A184CD34-E34B-4393-AA85-0A3A51CC79EE}">
      <dsp:nvSpPr>
        <dsp:cNvPr id="0" name=""/>
        <dsp:cNvSpPr/>
      </dsp:nvSpPr>
      <dsp:spPr>
        <a:xfrm>
          <a:off x="2413137" y="700386"/>
          <a:ext cx="2111954" cy="844781"/>
        </a:xfrm>
        <a:prstGeom prst="rect">
          <a:avLst/>
        </a:prstGeom>
        <a:solidFill>
          <a:schemeClr val="accent2">
            <a:hueOff val="-678113"/>
            <a:satOff val="-414"/>
            <a:lumOff val="1618"/>
            <a:alphaOff val="0"/>
          </a:schemeClr>
        </a:solidFill>
        <a:ln w="19050" cap="rnd" cmpd="sng" algn="ctr">
          <a:solidFill>
            <a:schemeClr val="accent2">
              <a:hueOff val="-678113"/>
              <a:satOff val="-414"/>
              <a:lumOff val="161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kern="1200" dirty="0" err="1"/>
            <a:t>Sản</a:t>
          </a:r>
          <a:r>
            <a:rPr lang="en-US" sz="2000" kern="1200" dirty="0"/>
            <a:t> </a:t>
          </a:r>
          <a:r>
            <a:rPr lang="en-US" sz="2000" kern="1200" dirty="0" err="1"/>
            <a:t>xuất</a:t>
          </a:r>
          <a:r>
            <a:rPr lang="en-US" sz="2000" kern="1200" dirty="0"/>
            <a:t> </a:t>
          </a:r>
          <a:r>
            <a:rPr lang="en-US" sz="2000" kern="1200" dirty="0" err="1"/>
            <a:t>theo</a:t>
          </a:r>
          <a:r>
            <a:rPr lang="en-US" sz="2000" kern="1200" dirty="0"/>
            <a:t> </a:t>
          </a:r>
          <a:r>
            <a:rPr lang="en-US" sz="2000" kern="1200" dirty="0" err="1"/>
            <a:t>hình</a:t>
          </a:r>
          <a:r>
            <a:rPr lang="en-US" sz="2000" kern="1200" dirty="0"/>
            <a:t> </a:t>
          </a:r>
          <a:r>
            <a:rPr lang="en-US" sz="2000" kern="1200" dirty="0" err="1"/>
            <a:t>thức</a:t>
          </a:r>
          <a:r>
            <a:rPr lang="en-US" sz="2000" kern="1200" dirty="0"/>
            <a:t> </a:t>
          </a:r>
          <a:r>
            <a:rPr lang="en-US" sz="2000" kern="1200" dirty="0" err="1"/>
            <a:t>phối</a:t>
          </a:r>
          <a:r>
            <a:rPr lang="en-US" sz="2000" kern="1200" dirty="0"/>
            <a:t> </a:t>
          </a:r>
          <a:r>
            <a:rPr lang="en-US" sz="2000" kern="1200" dirty="0" err="1"/>
            <a:t>hợp</a:t>
          </a:r>
          <a:endParaRPr lang="en-US" sz="2000" kern="1200" dirty="0"/>
        </a:p>
      </dsp:txBody>
      <dsp:txXfrm>
        <a:off x="2413137" y="700386"/>
        <a:ext cx="2111954" cy="844781"/>
      </dsp:txXfrm>
    </dsp:sp>
    <dsp:sp modelId="{027FAD65-5DB1-4E39-BBB3-97774C1F0543}">
      <dsp:nvSpPr>
        <dsp:cNvPr id="0" name=""/>
        <dsp:cNvSpPr/>
      </dsp:nvSpPr>
      <dsp:spPr>
        <a:xfrm>
          <a:off x="2413137" y="1545168"/>
          <a:ext cx="2111954" cy="3864960"/>
        </a:xfrm>
        <a:prstGeom prst="rect">
          <a:avLst/>
        </a:prstGeom>
        <a:solidFill>
          <a:schemeClr val="accent2">
            <a:tint val="40000"/>
            <a:alpha val="90000"/>
            <a:hueOff val="-935342"/>
            <a:satOff val="1882"/>
            <a:lumOff val="287"/>
            <a:alphaOff val="0"/>
          </a:schemeClr>
        </a:solidFill>
        <a:ln w="19050" cap="rnd" cmpd="sng" algn="ctr">
          <a:solidFill>
            <a:schemeClr val="accent2">
              <a:tint val="40000"/>
              <a:alpha val="90000"/>
              <a:hueOff val="-935342"/>
              <a:satOff val="1882"/>
              <a:lumOff val="2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err="1"/>
            <a:t>Tối</a:t>
          </a:r>
          <a:r>
            <a:rPr lang="en-US" sz="1600" kern="1200" dirty="0"/>
            <a:t> </a:t>
          </a:r>
          <a:r>
            <a:rPr lang="en-US" sz="1600" kern="1200" dirty="0" err="1"/>
            <a:t>ưu</a:t>
          </a:r>
          <a:r>
            <a:rPr lang="en-US" sz="1600" kern="1200" dirty="0"/>
            <a:t> </a:t>
          </a:r>
          <a:r>
            <a:rPr lang="en-US" sz="1600" kern="1200" dirty="0" err="1"/>
            <a:t>hóa</a:t>
          </a:r>
          <a:r>
            <a:rPr lang="en-US" sz="1600" kern="1200" dirty="0"/>
            <a:t> </a:t>
          </a:r>
          <a:r>
            <a:rPr lang="en-US" sz="1600" kern="1200" dirty="0" err="1"/>
            <a:t>kế</a:t>
          </a:r>
          <a:r>
            <a:rPr lang="en-US" sz="1600" kern="1200" dirty="0"/>
            <a:t> </a:t>
          </a:r>
          <a:r>
            <a:rPr lang="en-US" sz="1600" kern="1200" dirty="0" err="1"/>
            <a:t>hoạch</a:t>
          </a:r>
          <a:r>
            <a:rPr lang="en-US" sz="1600" kern="1200" dirty="0"/>
            <a:t> </a:t>
          </a:r>
          <a:r>
            <a:rPr lang="en-US" sz="1600" kern="1200" dirty="0" err="1"/>
            <a:t>và</a:t>
          </a:r>
          <a:r>
            <a:rPr lang="en-US" sz="1600" kern="1200" dirty="0"/>
            <a:t> </a:t>
          </a:r>
          <a:r>
            <a:rPr lang="en-US" sz="1600" kern="1200" dirty="0" err="1"/>
            <a:t>lịch</a:t>
          </a:r>
          <a:r>
            <a:rPr lang="en-US" sz="1600" kern="1200" dirty="0"/>
            <a:t> </a:t>
          </a:r>
          <a:r>
            <a:rPr lang="en-US" sz="1600" kern="1200" dirty="0" err="1"/>
            <a:t>trình</a:t>
          </a:r>
          <a:r>
            <a:rPr lang="en-US" sz="1600" kern="1200" dirty="0"/>
            <a:t> </a:t>
          </a:r>
          <a:r>
            <a:rPr lang="en-US" sz="1600" kern="1200" dirty="0" err="1"/>
            <a:t>trong</a:t>
          </a:r>
          <a:r>
            <a:rPr lang="en-US" sz="1600" kern="1200" dirty="0"/>
            <a:t> </a:t>
          </a:r>
          <a:r>
            <a:rPr lang="en-US" sz="1600" kern="1200" dirty="0" err="1"/>
            <a:t>tập</a:t>
          </a:r>
          <a:r>
            <a:rPr lang="en-US" sz="1600" kern="1200" dirty="0"/>
            <a:t> </a:t>
          </a:r>
          <a:r>
            <a:rPr lang="en-US" sz="1600" kern="1200" dirty="0" err="1"/>
            <a:t>các</a:t>
          </a:r>
          <a:r>
            <a:rPr lang="en-US" sz="1600" kern="1200" dirty="0"/>
            <a:t> rang </a:t>
          </a:r>
          <a:r>
            <a:rPr lang="en-US" sz="1600" kern="1200" dirty="0" err="1"/>
            <a:t>buộc</a:t>
          </a:r>
          <a:r>
            <a:rPr lang="en-US" sz="1600" kern="1200" dirty="0"/>
            <a:t> </a:t>
          </a:r>
          <a:r>
            <a:rPr lang="en-US" sz="1600" kern="1200" dirty="0" err="1"/>
            <a:t>liên</a:t>
          </a:r>
          <a:r>
            <a:rPr lang="en-US" sz="1600" kern="1200" dirty="0"/>
            <a:t> </a:t>
          </a:r>
          <a:r>
            <a:rPr lang="en-US" sz="1600" kern="1200" dirty="0" err="1"/>
            <a:t>quan</a:t>
          </a:r>
          <a:r>
            <a:rPr lang="en-US" sz="1600" kern="1200" dirty="0"/>
            <a:t> </a:t>
          </a:r>
          <a:r>
            <a:rPr lang="en-US" sz="1600" kern="1200" dirty="0" err="1"/>
            <a:t>đến</a:t>
          </a:r>
          <a:r>
            <a:rPr lang="en-US" sz="1600" kern="1200" dirty="0"/>
            <a:t> </a:t>
          </a:r>
          <a:r>
            <a:rPr lang="en-US" sz="1600" kern="1200" dirty="0" err="1"/>
            <a:t>nguồn</a:t>
          </a:r>
          <a:r>
            <a:rPr lang="en-US" sz="1600" kern="1200" dirty="0"/>
            <a:t> </a:t>
          </a:r>
          <a:r>
            <a:rPr lang="en-US" sz="1600" kern="1200" dirty="0" err="1"/>
            <a:t>lực</a:t>
          </a:r>
          <a:r>
            <a:rPr lang="en-US" sz="1600" kern="1200" dirty="0"/>
            <a:t>, </a:t>
          </a:r>
          <a:r>
            <a:rPr lang="en-US" sz="1600" kern="1200" dirty="0" err="1"/>
            <a:t>nguyên</a:t>
          </a:r>
          <a:r>
            <a:rPr lang="en-US" sz="1600" kern="1200" dirty="0"/>
            <a:t> </a:t>
          </a:r>
          <a:r>
            <a:rPr lang="en-US" sz="1600" kern="1200" dirty="0" err="1"/>
            <a:t>vật</a:t>
          </a:r>
          <a:r>
            <a:rPr lang="en-US" sz="1600" kern="1200" dirty="0"/>
            <a:t> </a:t>
          </a:r>
          <a:r>
            <a:rPr lang="en-US" sz="1600" kern="1200" dirty="0" err="1"/>
            <a:t>liệu</a:t>
          </a:r>
          <a:endParaRPr lang="en-US" sz="1600" kern="1200" dirty="0"/>
        </a:p>
        <a:p>
          <a:pPr marL="285750" lvl="1" indent="-285750" algn="l" defTabSz="1866900">
            <a:lnSpc>
              <a:spcPct val="90000"/>
            </a:lnSpc>
            <a:spcBef>
              <a:spcPct val="0"/>
            </a:spcBef>
            <a:spcAft>
              <a:spcPct val="15000"/>
            </a:spcAft>
            <a:buChar char="••"/>
          </a:pPr>
          <a:endParaRPr lang="en-US" sz="4200" kern="1200"/>
        </a:p>
      </dsp:txBody>
      <dsp:txXfrm>
        <a:off x="2413137" y="1545168"/>
        <a:ext cx="2111954" cy="3864960"/>
      </dsp:txXfrm>
    </dsp:sp>
    <dsp:sp modelId="{815C3BB9-6734-4450-9853-93227370556C}">
      <dsp:nvSpPr>
        <dsp:cNvPr id="0" name=""/>
        <dsp:cNvSpPr/>
      </dsp:nvSpPr>
      <dsp:spPr>
        <a:xfrm>
          <a:off x="4820766" y="700386"/>
          <a:ext cx="2111954" cy="844781"/>
        </a:xfrm>
        <a:prstGeom prst="rect">
          <a:avLst/>
        </a:prstGeom>
        <a:solidFill>
          <a:schemeClr val="accent2">
            <a:hueOff val="-1356225"/>
            <a:satOff val="-828"/>
            <a:lumOff val="3235"/>
            <a:alphaOff val="0"/>
          </a:schemeClr>
        </a:solidFill>
        <a:ln w="19050" cap="rnd" cmpd="sng" algn="ctr">
          <a:solidFill>
            <a:schemeClr val="accent2">
              <a:hueOff val="-1356225"/>
              <a:satOff val="-828"/>
              <a:lumOff val="323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kern="1200" dirty="0" err="1"/>
            <a:t>Đáp</a:t>
          </a:r>
          <a:r>
            <a:rPr lang="en-US" sz="2000" kern="1200" dirty="0"/>
            <a:t> </a:t>
          </a:r>
          <a:r>
            <a:rPr lang="en-US" sz="2000" kern="1200" dirty="0" err="1"/>
            <a:t>ứng</a:t>
          </a:r>
          <a:r>
            <a:rPr lang="en-US" sz="2000" kern="1200" dirty="0"/>
            <a:t> </a:t>
          </a:r>
          <a:r>
            <a:rPr lang="en-US" sz="2000" kern="1200" dirty="0" err="1"/>
            <a:t>đơn</a:t>
          </a:r>
          <a:r>
            <a:rPr lang="en-US" sz="2000" kern="1200" dirty="0"/>
            <a:t> </a:t>
          </a:r>
          <a:r>
            <a:rPr lang="en-US" sz="2000" kern="1200" dirty="0" err="1"/>
            <a:t>hàng</a:t>
          </a:r>
          <a:r>
            <a:rPr lang="en-US" sz="2000" kern="1200" dirty="0"/>
            <a:t> </a:t>
          </a:r>
          <a:r>
            <a:rPr lang="en-US" sz="2000" kern="1200" dirty="0" err="1"/>
            <a:t>theo</a:t>
          </a:r>
          <a:r>
            <a:rPr lang="en-US" sz="2000" kern="1200" dirty="0"/>
            <a:t> </a:t>
          </a:r>
          <a:r>
            <a:rPr lang="en-US" sz="2000" kern="1200" dirty="0" err="1"/>
            <a:t>hình</a:t>
          </a:r>
          <a:r>
            <a:rPr lang="en-US" sz="2000" kern="1200" dirty="0"/>
            <a:t> </a:t>
          </a:r>
          <a:r>
            <a:rPr lang="en-US" sz="2000" kern="1200" dirty="0" err="1"/>
            <a:t>thức</a:t>
          </a:r>
          <a:r>
            <a:rPr lang="en-US" sz="2000" kern="1200" dirty="0"/>
            <a:t> </a:t>
          </a:r>
          <a:r>
            <a:rPr lang="en-US" sz="2000" kern="1200" dirty="0" err="1"/>
            <a:t>phối</a:t>
          </a:r>
          <a:r>
            <a:rPr lang="en-US" sz="2000" kern="1200" dirty="0"/>
            <a:t> </a:t>
          </a:r>
          <a:r>
            <a:rPr lang="en-US" sz="2000" kern="1200" dirty="0" err="1"/>
            <a:t>hợp</a:t>
          </a:r>
          <a:endParaRPr lang="en-US" sz="2000" kern="1200" dirty="0"/>
        </a:p>
      </dsp:txBody>
      <dsp:txXfrm>
        <a:off x="4820766" y="700386"/>
        <a:ext cx="2111954" cy="844781"/>
      </dsp:txXfrm>
    </dsp:sp>
    <dsp:sp modelId="{20076D11-9530-4DA8-8B60-D4150752305E}">
      <dsp:nvSpPr>
        <dsp:cNvPr id="0" name=""/>
        <dsp:cNvSpPr/>
      </dsp:nvSpPr>
      <dsp:spPr>
        <a:xfrm>
          <a:off x="4820766" y="1545168"/>
          <a:ext cx="2111954" cy="3864960"/>
        </a:xfrm>
        <a:prstGeom prst="rect">
          <a:avLst/>
        </a:prstGeom>
        <a:solidFill>
          <a:schemeClr val="accent2">
            <a:tint val="40000"/>
            <a:alpha val="90000"/>
            <a:hueOff val="-1870684"/>
            <a:satOff val="3763"/>
            <a:lumOff val="574"/>
            <a:alphaOff val="0"/>
          </a:schemeClr>
        </a:solidFill>
        <a:ln w="19050" cap="rnd" cmpd="sng" algn="ctr">
          <a:solidFill>
            <a:schemeClr val="accent2">
              <a:tint val="40000"/>
              <a:alpha val="90000"/>
              <a:hueOff val="-1870684"/>
              <a:satOff val="3763"/>
              <a:lumOff val="5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Cam </a:t>
          </a:r>
          <a:r>
            <a:rPr lang="en-US" sz="1600" kern="1200" dirty="0" err="1"/>
            <a:t>kết</a:t>
          </a:r>
          <a:r>
            <a:rPr lang="en-US" sz="1600" kern="1200" dirty="0"/>
            <a:t> </a:t>
          </a:r>
          <a:r>
            <a:rPr lang="en-US" sz="1600" kern="1200" dirty="0" err="1"/>
            <a:t>thời</a:t>
          </a:r>
          <a:r>
            <a:rPr lang="en-US" sz="1600" kern="1200" dirty="0"/>
            <a:t> </a:t>
          </a:r>
          <a:r>
            <a:rPr lang="en-US" sz="1600" kern="1200" dirty="0" err="1"/>
            <a:t>gian</a:t>
          </a:r>
          <a:r>
            <a:rPr lang="en-US" sz="1600" kern="1200" dirty="0"/>
            <a:t> </a:t>
          </a:r>
          <a:r>
            <a:rPr lang="en-US" sz="1600" kern="1200" dirty="0" err="1"/>
            <a:t>cung</a:t>
          </a:r>
          <a:r>
            <a:rPr lang="en-US" sz="1600" kern="1200" dirty="0"/>
            <a:t> </a:t>
          </a:r>
          <a:r>
            <a:rPr lang="en-US" sz="1600" kern="1200" dirty="0" err="1"/>
            <a:t>ứng</a:t>
          </a:r>
          <a:endParaRPr lang="en-US" sz="1600" kern="1200" dirty="0"/>
        </a:p>
        <a:p>
          <a:pPr marL="171450" lvl="1" indent="-171450" algn="l" defTabSz="711200">
            <a:lnSpc>
              <a:spcPct val="90000"/>
            </a:lnSpc>
            <a:spcBef>
              <a:spcPct val="0"/>
            </a:spcBef>
            <a:spcAft>
              <a:spcPct val="15000"/>
            </a:spcAft>
            <a:buChar char="••"/>
          </a:pPr>
          <a:r>
            <a:rPr lang="en-US" sz="1600" kern="1200" dirty="0" err="1"/>
            <a:t>Đáp</a:t>
          </a:r>
          <a:r>
            <a:rPr lang="en-US" sz="1600" kern="1200" dirty="0"/>
            <a:t> </a:t>
          </a:r>
          <a:r>
            <a:rPr lang="en-US" sz="1600" kern="1200" dirty="0" err="1"/>
            <a:t>ứng</a:t>
          </a:r>
          <a:r>
            <a:rPr lang="en-US" sz="1600" kern="1200" dirty="0"/>
            <a:t> </a:t>
          </a:r>
          <a:r>
            <a:rPr lang="en-US" sz="1600" kern="1200" dirty="0" err="1"/>
            <a:t>đơn</a:t>
          </a:r>
          <a:r>
            <a:rPr lang="en-US" sz="1600" kern="1200" dirty="0"/>
            <a:t> </a:t>
          </a:r>
          <a:r>
            <a:rPr lang="en-US" sz="1600" kern="1200" dirty="0" err="1"/>
            <a:t>hàng</a:t>
          </a:r>
          <a:r>
            <a:rPr lang="en-US" sz="1600" kern="1200" dirty="0"/>
            <a:t> </a:t>
          </a:r>
          <a:r>
            <a:rPr lang="en-US" sz="1600" kern="1200" dirty="0" err="1"/>
            <a:t>từ</a:t>
          </a:r>
          <a:r>
            <a:rPr lang="en-US" sz="1600" kern="1200" dirty="0"/>
            <a:t> </a:t>
          </a:r>
          <a:r>
            <a:rPr lang="en-US" sz="1600" kern="1200" dirty="0" err="1"/>
            <a:t>tất</a:t>
          </a:r>
          <a:r>
            <a:rPr lang="en-US" sz="1600" kern="1200" dirty="0"/>
            <a:t> </a:t>
          </a:r>
          <a:r>
            <a:rPr lang="en-US" sz="1600" kern="1200" dirty="0" err="1"/>
            <a:t>cả</a:t>
          </a:r>
          <a:r>
            <a:rPr lang="en-US" sz="1600" kern="1200" dirty="0"/>
            <a:t> </a:t>
          </a:r>
          <a:r>
            <a:rPr lang="en-US" sz="1600" kern="1200" dirty="0" err="1"/>
            <a:t>các</a:t>
          </a:r>
          <a:r>
            <a:rPr lang="en-US" sz="1600" kern="1200" dirty="0"/>
            <a:t> KPP </a:t>
          </a:r>
          <a:r>
            <a:rPr lang="en-US" sz="1600" kern="1200" dirty="0" err="1"/>
            <a:t>đúng</a:t>
          </a:r>
          <a:r>
            <a:rPr lang="en-US" sz="1600" kern="1200" dirty="0"/>
            <a:t> </a:t>
          </a:r>
          <a:r>
            <a:rPr lang="en-US" sz="1600" kern="1200" dirty="0" err="1"/>
            <a:t>hạn</a:t>
          </a:r>
          <a:r>
            <a:rPr lang="en-US" sz="1600" kern="1200" dirty="0"/>
            <a:t> </a:t>
          </a:r>
          <a:r>
            <a:rPr lang="en-US" sz="1600" kern="1200" dirty="0" err="1"/>
            <a:t>bằng</a:t>
          </a:r>
          <a:r>
            <a:rPr lang="en-US" sz="1600" kern="1200" dirty="0"/>
            <a:t> </a:t>
          </a:r>
          <a:r>
            <a:rPr lang="en-US" sz="1600" kern="1200" dirty="0" err="1"/>
            <a:t>việc</a:t>
          </a:r>
          <a:r>
            <a:rPr lang="en-US" sz="1600" kern="1200" dirty="0"/>
            <a:t> </a:t>
          </a:r>
          <a:r>
            <a:rPr lang="en-US" sz="1600" kern="1200" dirty="0" err="1"/>
            <a:t>quản</a:t>
          </a:r>
          <a:r>
            <a:rPr lang="en-US" sz="1600" kern="1200" dirty="0"/>
            <a:t> </a:t>
          </a:r>
          <a:r>
            <a:rPr lang="en-US" sz="1600" kern="1200" dirty="0" err="1"/>
            <a:t>trị</a:t>
          </a:r>
          <a:r>
            <a:rPr lang="en-US" sz="1600" kern="1200" dirty="0"/>
            <a:t> </a:t>
          </a:r>
          <a:r>
            <a:rPr lang="en-US" sz="1600" kern="1200" dirty="0" err="1"/>
            <a:t>các</a:t>
          </a:r>
          <a:r>
            <a:rPr lang="en-US" sz="1600" kern="1200" dirty="0"/>
            <a:t> </a:t>
          </a:r>
          <a:r>
            <a:rPr lang="en-US" sz="1600" kern="1200" dirty="0" err="1"/>
            <a:t>đơn</a:t>
          </a:r>
          <a:r>
            <a:rPr lang="en-US" sz="1600" kern="1200" dirty="0"/>
            <a:t> </a:t>
          </a:r>
          <a:r>
            <a:rPr lang="en-US" sz="1600" kern="1200" dirty="0" err="1"/>
            <a:t>hàng</a:t>
          </a:r>
          <a:r>
            <a:rPr lang="en-US" sz="1600" kern="1200" dirty="0"/>
            <a:t>, </a:t>
          </a:r>
          <a:r>
            <a:rPr lang="en-US" sz="1600" kern="1200" dirty="0" err="1"/>
            <a:t>lập</a:t>
          </a:r>
          <a:r>
            <a:rPr lang="en-US" sz="1600" kern="1200" dirty="0"/>
            <a:t> </a:t>
          </a:r>
          <a:r>
            <a:rPr lang="en-US" sz="1600" kern="1200" dirty="0" err="1"/>
            <a:t>kế</a:t>
          </a:r>
          <a:r>
            <a:rPr lang="en-US" sz="1600" kern="1200" dirty="0"/>
            <a:t> </a:t>
          </a:r>
          <a:r>
            <a:rPr lang="en-US" sz="1600" kern="1200" dirty="0" err="1"/>
            <a:t>hoạch</a:t>
          </a:r>
          <a:r>
            <a:rPr lang="en-US" sz="1600" kern="1200" dirty="0"/>
            <a:t> </a:t>
          </a:r>
          <a:r>
            <a:rPr lang="en-US" sz="1600" kern="1200" dirty="0" err="1"/>
            <a:t>vận</a:t>
          </a:r>
          <a:r>
            <a:rPr lang="en-US" sz="1600" kern="1200" dirty="0"/>
            <a:t> </a:t>
          </a:r>
          <a:r>
            <a:rPr lang="en-US" sz="1600" kern="1200" dirty="0" err="1"/>
            <a:t>chuyển</a:t>
          </a:r>
          <a:r>
            <a:rPr lang="en-US" sz="1600" kern="1200" dirty="0"/>
            <a:t>, </a:t>
          </a:r>
          <a:r>
            <a:rPr lang="en-US" sz="1600" kern="1200" dirty="0" err="1"/>
            <a:t>lập</a:t>
          </a:r>
          <a:r>
            <a:rPr lang="en-US" sz="1600" kern="1200" dirty="0"/>
            <a:t> </a:t>
          </a:r>
          <a:r>
            <a:rPr lang="en-US" sz="1600" kern="1200" dirty="0" err="1"/>
            <a:t>lịch</a:t>
          </a:r>
          <a:r>
            <a:rPr lang="en-US" sz="1600" kern="1200" dirty="0"/>
            <a:t> </a:t>
          </a:r>
          <a:r>
            <a:rPr lang="en-US" sz="1600" kern="1200" dirty="0" err="1"/>
            <a:t>điều</a:t>
          </a:r>
          <a:r>
            <a:rPr lang="en-US" sz="1600" kern="1200" dirty="0"/>
            <a:t> </a:t>
          </a:r>
          <a:r>
            <a:rPr lang="en-US" sz="1600" kern="1200" dirty="0" err="1"/>
            <a:t>phối</a:t>
          </a:r>
          <a:r>
            <a:rPr lang="en-US" sz="1600" kern="1200" dirty="0"/>
            <a:t> </a:t>
          </a:r>
          <a:r>
            <a:rPr lang="en-US" sz="1600" kern="1200" dirty="0" err="1"/>
            <a:t>phương</a:t>
          </a:r>
          <a:r>
            <a:rPr lang="en-US" sz="1600" kern="1200" dirty="0"/>
            <a:t> </a:t>
          </a:r>
          <a:r>
            <a:rPr lang="en-US" sz="1600" kern="1200" dirty="0" err="1"/>
            <a:t>tiện</a:t>
          </a:r>
          <a:r>
            <a:rPr lang="en-US" sz="1600" kern="1200" dirty="0"/>
            <a:t> </a:t>
          </a:r>
          <a:r>
            <a:rPr lang="en-US" sz="1600" kern="1200" dirty="0" err="1"/>
            <a:t>vận</a:t>
          </a:r>
          <a:r>
            <a:rPr lang="en-US" sz="1600" kern="1200" dirty="0"/>
            <a:t> </a:t>
          </a:r>
          <a:r>
            <a:rPr lang="en-US" sz="1600" kern="1200" dirty="0" err="1"/>
            <a:t>chuyển</a:t>
          </a:r>
          <a:endParaRPr lang="en-US" sz="1600" kern="1200" dirty="0"/>
        </a:p>
        <a:p>
          <a:pPr marL="171450" lvl="1" indent="-171450" algn="l" defTabSz="711200">
            <a:lnSpc>
              <a:spcPct val="90000"/>
            </a:lnSpc>
            <a:spcBef>
              <a:spcPct val="0"/>
            </a:spcBef>
            <a:spcAft>
              <a:spcPct val="15000"/>
            </a:spcAft>
            <a:buChar char="••"/>
          </a:pPr>
          <a:r>
            <a:rPr lang="en-US" sz="1600" kern="1200" dirty="0" err="1"/>
            <a:t>Hỗ</a:t>
          </a:r>
          <a:r>
            <a:rPr lang="en-US" sz="1600" kern="1200" dirty="0"/>
            <a:t> </a:t>
          </a:r>
          <a:r>
            <a:rPr lang="en-US" sz="1600" kern="1200" dirty="0" err="1"/>
            <a:t>trợ</a:t>
          </a:r>
          <a:r>
            <a:rPr lang="en-US" sz="1600" kern="1200" dirty="0"/>
            <a:t> </a:t>
          </a:r>
          <a:r>
            <a:rPr lang="en-US" sz="1600" kern="1200" dirty="0" err="1"/>
            <a:t>toàn</a:t>
          </a:r>
          <a:r>
            <a:rPr lang="en-US" sz="1600" kern="1200" dirty="0"/>
            <a:t> </a:t>
          </a:r>
          <a:r>
            <a:rPr lang="en-US" sz="1600" kern="1200" dirty="0" err="1"/>
            <a:t>bộ</a:t>
          </a:r>
          <a:r>
            <a:rPr lang="en-US" sz="1600" kern="1200" dirty="0"/>
            <a:t> </a:t>
          </a:r>
          <a:r>
            <a:rPr lang="en-US" sz="1600" kern="1200" dirty="0" err="1"/>
            <a:t>tiến</a:t>
          </a:r>
          <a:r>
            <a:rPr lang="en-US" sz="1600" kern="1200" dirty="0"/>
            <a:t> </a:t>
          </a:r>
          <a:r>
            <a:rPr lang="en-US" sz="1600" kern="1200" dirty="0" err="1"/>
            <a:t>trình</a:t>
          </a:r>
          <a:r>
            <a:rPr lang="en-US" sz="1600" kern="1200" dirty="0"/>
            <a:t> </a:t>
          </a:r>
          <a:r>
            <a:rPr lang="en-US" sz="1600" kern="1200" dirty="0" err="1"/>
            <a:t>hậu</a:t>
          </a:r>
          <a:r>
            <a:rPr lang="en-US" sz="1600" kern="1200" dirty="0"/>
            <a:t> </a:t>
          </a:r>
          <a:r>
            <a:rPr lang="en-US" sz="1600" kern="1200" dirty="0" err="1"/>
            <a:t>cần</a:t>
          </a:r>
          <a:r>
            <a:rPr lang="en-US" sz="1600" kern="1200" dirty="0"/>
            <a:t>, </a:t>
          </a:r>
          <a:r>
            <a:rPr lang="en-US" sz="1600" kern="1200" dirty="0" err="1"/>
            <a:t>bao</a:t>
          </a:r>
          <a:r>
            <a:rPr lang="en-US" sz="1600" kern="1200" dirty="0"/>
            <a:t> </a:t>
          </a:r>
          <a:r>
            <a:rPr lang="en-US" sz="1600" kern="1200" dirty="0" err="1"/>
            <a:t>gồm</a:t>
          </a:r>
          <a:r>
            <a:rPr lang="en-US" sz="1600" kern="1200" dirty="0"/>
            <a:t> </a:t>
          </a:r>
          <a:r>
            <a:rPr lang="en-US" sz="1600" kern="1200" dirty="0" err="1"/>
            <a:t>nhận</a:t>
          </a:r>
          <a:r>
            <a:rPr lang="en-US" sz="1600" kern="1200" dirty="0"/>
            <a:t>, </a:t>
          </a:r>
          <a:r>
            <a:rPr lang="en-US" sz="1600" kern="1200" dirty="0" err="1"/>
            <a:t>đóng</a:t>
          </a:r>
          <a:r>
            <a:rPr lang="en-US" sz="1600" kern="1200" dirty="0"/>
            <a:t> </a:t>
          </a:r>
          <a:r>
            <a:rPr lang="en-US" sz="1600" kern="1200" dirty="0" err="1"/>
            <a:t>gói</a:t>
          </a:r>
          <a:r>
            <a:rPr lang="en-US" sz="1600" kern="1200" dirty="0"/>
            <a:t>, </a:t>
          </a:r>
          <a:r>
            <a:rPr lang="en-US" sz="1600" kern="1200" dirty="0" err="1"/>
            <a:t>vận</a:t>
          </a:r>
          <a:r>
            <a:rPr lang="en-US" sz="1600" kern="1200" dirty="0"/>
            <a:t> </a:t>
          </a:r>
          <a:r>
            <a:rPr lang="en-US" sz="1600" kern="1200" dirty="0" err="1"/>
            <a:t>chuyển</a:t>
          </a:r>
          <a:r>
            <a:rPr lang="en-US" sz="1600" kern="1200" dirty="0"/>
            <a:t> </a:t>
          </a:r>
          <a:r>
            <a:rPr lang="en-US" sz="1600" kern="1200" dirty="0" err="1"/>
            <a:t>và</a:t>
          </a:r>
          <a:r>
            <a:rPr lang="en-US" sz="1600" kern="1200" dirty="0"/>
            <a:t> </a:t>
          </a:r>
          <a:r>
            <a:rPr lang="en-US" sz="1600" kern="1200" dirty="0" err="1"/>
            <a:t>cung</a:t>
          </a:r>
          <a:r>
            <a:rPr lang="en-US" sz="1600" kern="1200" dirty="0"/>
            <a:t> </a:t>
          </a:r>
          <a:r>
            <a:rPr lang="en-US" sz="1600" kern="1200" dirty="0" err="1"/>
            <a:t>ứng</a:t>
          </a:r>
          <a:r>
            <a:rPr lang="en-US" sz="1600" kern="1200" dirty="0"/>
            <a:t> </a:t>
          </a:r>
          <a:r>
            <a:rPr lang="en-US" sz="1600" kern="1200" dirty="0" err="1"/>
            <a:t>đi</a:t>
          </a:r>
          <a:r>
            <a:rPr lang="en-US" sz="1600" kern="1200" dirty="0"/>
            <a:t> </a:t>
          </a:r>
          <a:r>
            <a:rPr lang="en-US" sz="1600" kern="1200" dirty="0" err="1"/>
            <a:t>các</a:t>
          </a:r>
          <a:r>
            <a:rPr lang="en-US" sz="1600" kern="1200" dirty="0"/>
            <a:t> </a:t>
          </a:r>
          <a:r>
            <a:rPr lang="en-US" sz="1600" kern="1200" dirty="0" err="1"/>
            <a:t>nước</a:t>
          </a:r>
          <a:r>
            <a:rPr lang="en-US" sz="1600" kern="1200" dirty="0"/>
            <a:t> </a:t>
          </a:r>
          <a:r>
            <a:rPr lang="en-US" sz="1600" kern="1200" dirty="0" err="1"/>
            <a:t>khác</a:t>
          </a:r>
          <a:endParaRPr lang="en-US" sz="1600" kern="1200" dirty="0"/>
        </a:p>
      </dsp:txBody>
      <dsp:txXfrm>
        <a:off x="4820766" y="1545168"/>
        <a:ext cx="2111954" cy="3864960"/>
      </dsp:txXfrm>
    </dsp:sp>
    <dsp:sp modelId="{6FE171DF-A73D-4CC6-A22B-C320CC5D483C}">
      <dsp:nvSpPr>
        <dsp:cNvPr id="0" name=""/>
        <dsp:cNvSpPr/>
      </dsp:nvSpPr>
      <dsp:spPr>
        <a:xfrm>
          <a:off x="7228394" y="700386"/>
          <a:ext cx="2111954" cy="844781"/>
        </a:xfrm>
        <a:prstGeom prst="rect">
          <a:avLst/>
        </a:prstGeom>
        <a:solidFill>
          <a:schemeClr val="accent2">
            <a:hueOff val="-2034338"/>
            <a:satOff val="-1242"/>
            <a:lumOff val="4853"/>
            <a:alphaOff val="0"/>
          </a:schemeClr>
        </a:solidFill>
        <a:ln w="19050" cap="rnd" cmpd="sng" algn="ctr">
          <a:solidFill>
            <a:schemeClr val="accent2">
              <a:hueOff val="-2034338"/>
              <a:satOff val="-1242"/>
              <a:lumOff val="485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kern="1200" dirty="0" err="1"/>
            <a:t>Quản</a:t>
          </a:r>
          <a:r>
            <a:rPr lang="en-US" sz="2000" kern="1200" dirty="0"/>
            <a:t> </a:t>
          </a:r>
          <a:r>
            <a:rPr lang="en-US" sz="2000" kern="1200" dirty="0" err="1"/>
            <a:t>trị</a:t>
          </a:r>
          <a:r>
            <a:rPr lang="en-US" sz="2000" kern="1200" dirty="0"/>
            <a:t> </a:t>
          </a:r>
          <a:r>
            <a:rPr lang="en-US" sz="2000" kern="1200" dirty="0" err="1"/>
            <a:t>chuỗi</a:t>
          </a:r>
          <a:r>
            <a:rPr lang="en-US" sz="2000" kern="1200" dirty="0"/>
            <a:t> </a:t>
          </a:r>
          <a:r>
            <a:rPr lang="en-US" sz="2000" kern="1200" dirty="0" err="1"/>
            <a:t>sự</a:t>
          </a:r>
          <a:r>
            <a:rPr lang="en-US" sz="2000" kern="1200" dirty="0"/>
            <a:t> </a:t>
          </a:r>
          <a:r>
            <a:rPr lang="en-US" sz="2000" kern="1200" dirty="0" err="1"/>
            <a:t>kiện</a:t>
          </a:r>
          <a:r>
            <a:rPr lang="en-US" sz="2000" kern="1200" dirty="0"/>
            <a:t> </a:t>
          </a:r>
          <a:r>
            <a:rPr lang="en-US" sz="2000" kern="1200" dirty="0" err="1"/>
            <a:t>cung</a:t>
          </a:r>
          <a:r>
            <a:rPr lang="en-US" sz="2000" kern="1200" dirty="0"/>
            <a:t> </a:t>
          </a:r>
          <a:r>
            <a:rPr lang="en-US" sz="2000" kern="1200" dirty="0" err="1"/>
            <a:t>ứng</a:t>
          </a:r>
          <a:endParaRPr lang="en-US" sz="2000" kern="1200" dirty="0"/>
        </a:p>
      </dsp:txBody>
      <dsp:txXfrm>
        <a:off x="7228394" y="700386"/>
        <a:ext cx="2111954" cy="844781"/>
      </dsp:txXfrm>
    </dsp:sp>
    <dsp:sp modelId="{8E5A3BAB-2C98-4A1F-B0C2-606A2D50107D}">
      <dsp:nvSpPr>
        <dsp:cNvPr id="0" name=""/>
        <dsp:cNvSpPr/>
      </dsp:nvSpPr>
      <dsp:spPr>
        <a:xfrm>
          <a:off x="7228394" y="1545168"/>
          <a:ext cx="2111954" cy="3864960"/>
        </a:xfrm>
        <a:prstGeom prst="rect">
          <a:avLst/>
        </a:prstGeom>
        <a:solidFill>
          <a:schemeClr val="accent2">
            <a:tint val="40000"/>
            <a:alpha val="90000"/>
            <a:hueOff val="-2806026"/>
            <a:satOff val="5645"/>
            <a:lumOff val="860"/>
            <a:alphaOff val="0"/>
          </a:schemeClr>
        </a:solidFill>
        <a:ln w="19050" cap="rnd" cmpd="sng" algn="ctr">
          <a:solidFill>
            <a:schemeClr val="accent2">
              <a:tint val="40000"/>
              <a:alpha val="90000"/>
              <a:hueOff val="-2806026"/>
              <a:satOff val="5645"/>
              <a:lumOff val="86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err="1"/>
            <a:t>Kiểm</a:t>
          </a:r>
          <a:r>
            <a:rPr lang="en-US" sz="1600" kern="1200" dirty="0"/>
            <a:t> </a:t>
          </a:r>
          <a:r>
            <a:rPr lang="en-US" sz="1600" kern="1200" dirty="0" err="1"/>
            <a:t>soát</a:t>
          </a:r>
          <a:r>
            <a:rPr lang="en-US" sz="1600" kern="1200" dirty="0"/>
            <a:t> </a:t>
          </a:r>
          <a:r>
            <a:rPr lang="en-US" sz="1600" kern="1200" dirty="0" err="1"/>
            <a:t>từng</a:t>
          </a:r>
          <a:r>
            <a:rPr lang="en-US" sz="1600" kern="1200" dirty="0"/>
            <a:t> </a:t>
          </a:r>
          <a:r>
            <a:rPr lang="en-US" sz="1600" kern="1200" dirty="0" err="1"/>
            <a:t>giai</a:t>
          </a:r>
          <a:r>
            <a:rPr lang="en-US" sz="1600" kern="1200" dirty="0"/>
            <a:t> </a:t>
          </a:r>
          <a:r>
            <a:rPr lang="en-US" sz="1600" kern="1200" dirty="0" err="1"/>
            <a:t>đoạn</a:t>
          </a:r>
          <a:r>
            <a:rPr lang="en-US" sz="1600" kern="1200" dirty="0"/>
            <a:t> </a:t>
          </a:r>
          <a:r>
            <a:rPr lang="en-US" sz="1600" kern="1200" dirty="0" err="1"/>
            <a:t>của</a:t>
          </a:r>
          <a:r>
            <a:rPr lang="en-US" sz="1600" kern="1200" dirty="0"/>
            <a:t> </a:t>
          </a:r>
          <a:r>
            <a:rPr lang="en-US" sz="1600" kern="1200" dirty="0" err="1"/>
            <a:t>tiến</a:t>
          </a:r>
          <a:r>
            <a:rPr lang="en-US" sz="1600" kern="1200" dirty="0"/>
            <a:t> </a:t>
          </a:r>
          <a:r>
            <a:rPr lang="en-US" sz="1600" kern="1200" dirty="0" err="1"/>
            <a:t>trình</a:t>
          </a:r>
          <a:r>
            <a:rPr lang="en-US" sz="1600" kern="1200" dirty="0"/>
            <a:t> </a:t>
          </a:r>
          <a:r>
            <a:rPr lang="en-US" sz="1600" kern="1200" dirty="0" err="1"/>
            <a:t>cung</a:t>
          </a:r>
          <a:r>
            <a:rPr lang="en-US" sz="1600" kern="1200" dirty="0"/>
            <a:t> </a:t>
          </a:r>
          <a:r>
            <a:rPr lang="en-US" sz="1600" kern="1200" dirty="0" err="1"/>
            <a:t>ứng</a:t>
          </a:r>
          <a:r>
            <a:rPr lang="en-US" sz="1600" kern="1200" dirty="0"/>
            <a:t>, </a:t>
          </a:r>
          <a:r>
            <a:rPr lang="en-US" sz="1600" kern="1200" dirty="0" err="1"/>
            <a:t>từ</a:t>
          </a:r>
          <a:r>
            <a:rPr lang="en-US" sz="1600" kern="1200" dirty="0"/>
            <a:t> </a:t>
          </a:r>
          <a:r>
            <a:rPr lang="en-US" sz="1600" kern="1200" dirty="0" err="1"/>
            <a:t>lúc</a:t>
          </a:r>
          <a:r>
            <a:rPr lang="en-US" sz="1600" kern="1200" dirty="0"/>
            <a:t> </a:t>
          </a:r>
          <a:r>
            <a:rPr lang="en-US" sz="1600" kern="1200" dirty="0" err="1"/>
            <a:t>báo</a:t>
          </a:r>
          <a:r>
            <a:rPr lang="en-US" sz="1600" kern="1200" dirty="0"/>
            <a:t> </a:t>
          </a:r>
          <a:r>
            <a:rPr lang="en-US" sz="1600" kern="1200" dirty="0" err="1"/>
            <a:t>giá</a:t>
          </a:r>
          <a:r>
            <a:rPr lang="en-US" sz="1600" kern="1200" dirty="0"/>
            <a:t> </a:t>
          </a:r>
          <a:r>
            <a:rPr lang="en-US" sz="1600" kern="1200" dirty="0" err="1"/>
            <a:t>đến</a:t>
          </a:r>
          <a:r>
            <a:rPr lang="en-US" sz="1600" kern="1200" dirty="0"/>
            <a:t> </a:t>
          </a:r>
          <a:r>
            <a:rPr lang="en-US" sz="1600" kern="1200" dirty="0" err="1"/>
            <a:t>lúc</a:t>
          </a:r>
          <a:r>
            <a:rPr lang="en-US" sz="1600" kern="1200" dirty="0"/>
            <a:t> </a:t>
          </a:r>
          <a:r>
            <a:rPr lang="en-US" sz="1600" kern="1200" dirty="0" err="1"/>
            <a:t>khách</a:t>
          </a:r>
          <a:r>
            <a:rPr lang="en-US" sz="1600" kern="1200" dirty="0"/>
            <a:t> </a:t>
          </a:r>
          <a:r>
            <a:rPr lang="en-US" sz="1600" kern="1200" dirty="0" err="1"/>
            <a:t>nhận</a:t>
          </a:r>
          <a:r>
            <a:rPr lang="en-US" sz="1600" kern="1200" dirty="0"/>
            <a:t> </a:t>
          </a:r>
          <a:r>
            <a:rPr lang="en-US" sz="1600" kern="1200" dirty="0" err="1"/>
            <a:t>được</a:t>
          </a:r>
          <a:r>
            <a:rPr lang="en-US" sz="1600" kern="1200" dirty="0"/>
            <a:t> </a:t>
          </a:r>
          <a:r>
            <a:rPr lang="en-US" sz="1600" kern="1200" dirty="0" err="1"/>
            <a:t>hàng</a:t>
          </a:r>
          <a:r>
            <a:rPr lang="en-US" sz="1600" kern="1200" dirty="0"/>
            <a:t>, </a:t>
          </a:r>
          <a:r>
            <a:rPr lang="en-US" sz="1600" kern="1200" dirty="0" err="1"/>
            <a:t>nhận</a:t>
          </a:r>
          <a:r>
            <a:rPr lang="en-US" sz="1600" kern="1200" dirty="0"/>
            <a:t> </a:t>
          </a:r>
          <a:r>
            <a:rPr lang="en-US" sz="1600" kern="1200" dirty="0" err="1"/>
            <a:t>thông</a:t>
          </a:r>
          <a:r>
            <a:rPr lang="en-US" sz="1600" kern="1200" dirty="0"/>
            <a:t> tin </a:t>
          </a:r>
          <a:r>
            <a:rPr lang="en-US" sz="1600" kern="1200" dirty="0" err="1"/>
            <a:t>cảnh</a:t>
          </a:r>
          <a:r>
            <a:rPr lang="en-US" sz="1600" kern="1200" dirty="0"/>
            <a:t> </a:t>
          </a:r>
          <a:r>
            <a:rPr lang="en-US" sz="1600" kern="1200" dirty="0" err="1"/>
            <a:t>báo</a:t>
          </a:r>
          <a:r>
            <a:rPr lang="en-US" sz="1600" kern="1200" dirty="0"/>
            <a:t> </a:t>
          </a:r>
          <a:r>
            <a:rPr lang="en-US" sz="1600" kern="1200" dirty="0" err="1"/>
            <a:t>khi</a:t>
          </a:r>
          <a:r>
            <a:rPr lang="en-US" sz="1600" kern="1200" dirty="0"/>
            <a:t> </a:t>
          </a:r>
          <a:r>
            <a:rPr lang="en-US" sz="1600" kern="1200" dirty="0" err="1"/>
            <a:t>có</a:t>
          </a:r>
          <a:r>
            <a:rPr lang="en-US" sz="1600" kern="1200" dirty="0"/>
            <a:t> </a:t>
          </a:r>
          <a:r>
            <a:rPr lang="en-US" sz="1600" kern="1200" dirty="0" err="1"/>
            <a:t>vấn</a:t>
          </a:r>
          <a:r>
            <a:rPr lang="en-US" sz="1600" kern="1200" dirty="0"/>
            <a:t> </a:t>
          </a:r>
          <a:r>
            <a:rPr lang="en-US" sz="1600" kern="1200"/>
            <a:t>đề</a:t>
          </a:r>
          <a:endParaRPr lang="en-US" sz="1600" kern="1200" dirty="0"/>
        </a:p>
      </dsp:txBody>
      <dsp:txXfrm>
        <a:off x="7228394" y="1545168"/>
        <a:ext cx="2111954" cy="3864960"/>
      </dsp:txXfrm>
    </dsp:sp>
    <dsp:sp modelId="{11FB2DD1-A2BF-4AF0-8AE5-E34C4D373322}">
      <dsp:nvSpPr>
        <dsp:cNvPr id="0" name=""/>
        <dsp:cNvSpPr/>
      </dsp:nvSpPr>
      <dsp:spPr>
        <a:xfrm>
          <a:off x="9636022" y="700386"/>
          <a:ext cx="2111954" cy="844781"/>
        </a:xfrm>
        <a:prstGeom prst="rect">
          <a:avLst/>
        </a:prstGeom>
        <a:solidFill>
          <a:schemeClr val="accent2">
            <a:hueOff val="-2712450"/>
            <a:satOff val="-1656"/>
            <a:lumOff val="6471"/>
            <a:alphaOff val="0"/>
          </a:schemeClr>
        </a:solidFill>
        <a:ln w="19050" cap="rnd" cmpd="sng" algn="ctr">
          <a:solidFill>
            <a:schemeClr val="accent2">
              <a:hueOff val="-2712450"/>
              <a:satOff val="-1656"/>
              <a:lumOff val="64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kern="1200" dirty="0" err="1"/>
            <a:t>Quản</a:t>
          </a:r>
          <a:r>
            <a:rPr lang="en-US" sz="2000" kern="1200" dirty="0"/>
            <a:t> </a:t>
          </a:r>
          <a:r>
            <a:rPr lang="en-US" sz="2000" kern="1200" dirty="0" err="1"/>
            <a:t>trị</a:t>
          </a:r>
          <a:r>
            <a:rPr lang="en-US" sz="2000" kern="1200" dirty="0"/>
            <a:t> </a:t>
          </a:r>
          <a:r>
            <a:rPr lang="en-US" sz="2000" kern="1200" dirty="0" err="1"/>
            <a:t>năng</a:t>
          </a:r>
          <a:r>
            <a:rPr lang="en-US" sz="2000" kern="1200" dirty="0"/>
            <a:t> </a:t>
          </a:r>
          <a:r>
            <a:rPr lang="en-US" sz="2000" kern="1200" dirty="0" err="1"/>
            <a:t>lực</a:t>
          </a:r>
          <a:r>
            <a:rPr lang="en-US" sz="2000" kern="1200" dirty="0"/>
            <a:t> </a:t>
          </a:r>
          <a:r>
            <a:rPr lang="en-US" sz="2000" kern="1200" dirty="0" err="1"/>
            <a:t>chuỗi</a:t>
          </a:r>
          <a:r>
            <a:rPr lang="en-US" sz="2000" kern="1200" dirty="0"/>
            <a:t> </a:t>
          </a:r>
          <a:r>
            <a:rPr lang="en-US" sz="2000" kern="1200" dirty="0" err="1"/>
            <a:t>cung</a:t>
          </a:r>
          <a:r>
            <a:rPr lang="en-US" sz="2000" kern="1200" dirty="0"/>
            <a:t> </a:t>
          </a:r>
          <a:r>
            <a:rPr lang="en-US" sz="2000" kern="1200" dirty="0" err="1"/>
            <a:t>ứng</a:t>
          </a:r>
          <a:endParaRPr lang="en-US" sz="2000" kern="1200" dirty="0"/>
        </a:p>
      </dsp:txBody>
      <dsp:txXfrm>
        <a:off x="9636022" y="700386"/>
        <a:ext cx="2111954" cy="844781"/>
      </dsp:txXfrm>
    </dsp:sp>
    <dsp:sp modelId="{103496DD-50BC-4542-B086-AAC6D7E34A86}">
      <dsp:nvSpPr>
        <dsp:cNvPr id="0" name=""/>
        <dsp:cNvSpPr/>
      </dsp:nvSpPr>
      <dsp:spPr>
        <a:xfrm>
          <a:off x="9636022" y="1545168"/>
          <a:ext cx="2111954" cy="3864960"/>
        </a:xfrm>
        <a:prstGeom prst="rect">
          <a:avLst/>
        </a:prstGeom>
        <a:solidFill>
          <a:schemeClr val="accent2">
            <a:tint val="40000"/>
            <a:alpha val="90000"/>
            <a:hueOff val="-3741368"/>
            <a:satOff val="7526"/>
            <a:lumOff val="1147"/>
            <a:alphaOff val="0"/>
          </a:schemeClr>
        </a:solidFill>
        <a:ln w="19050" cap="rnd" cmpd="sng" algn="ctr">
          <a:solidFill>
            <a:schemeClr val="accent2">
              <a:tint val="40000"/>
              <a:alpha val="90000"/>
              <a:hueOff val="-3741368"/>
              <a:satOff val="7526"/>
              <a:lumOff val="11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err="1"/>
            <a:t>Báo</a:t>
          </a:r>
          <a:r>
            <a:rPr lang="en-US" sz="1600" kern="1200" dirty="0"/>
            <a:t> </a:t>
          </a:r>
          <a:r>
            <a:rPr lang="en-US" sz="1600" kern="1200" dirty="0" err="1"/>
            <a:t>cáo</a:t>
          </a:r>
          <a:r>
            <a:rPr lang="en-US" sz="1600" kern="1200" dirty="0"/>
            <a:t> </a:t>
          </a:r>
          <a:r>
            <a:rPr lang="en-US" sz="1600" kern="1200" dirty="0" err="1"/>
            <a:t>về</a:t>
          </a:r>
          <a:r>
            <a:rPr lang="en-US" sz="1600" kern="1200" dirty="0"/>
            <a:t> </a:t>
          </a:r>
          <a:r>
            <a:rPr lang="en-US" sz="1600" kern="1200" dirty="0" err="1"/>
            <a:t>các</a:t>
          </a:r>
          <a:r>
            <a:rPr lang="en-US" sz="1600" kern="1200" dirty="0"/>
            <a:t> </a:t>
          </a:r>
          <a:r>
            <a:rPr lang="en-US" sz="1600" kern="1200" dirty="0" err="1"/>
            <a:t>chỉ</a:t>
          </a:r>
          <a:r>
            <a:rPr lang="en-US" sz="1600" kern="1200" dirty="0"/>
            <a:t> </a:t>
          </a:r>
          <a:r>
            <a:rPr lang="en-US" sz="1600" kern="1200" dirty="0" err="1"/>
            <a:t>tiêu</a:t>
          </a:r>
          <a:r>
            <a:rPr lang="en-US" sz="1600" kern="1200" dirty="0"/>
            <a:t> </a:t>
          </a:r>
          <a:r>
            <a:rPr lang="en-US" sz="1600" kern="1200" dirty="0" err="1"/>
            <a:t>cơ</a:t>
          </a:r>
          <a:r>
            <a:rPr lang="en-US" sz="1600" kern="1200" dirty="0"/>
            <a:t> </a:t>
          </a:r>
          <a:r>
            <a:rPr lang="en-US" sz="1600" kern="1200" dirty="0" err="1"/>
            <a:t>bản</a:t>
          </a:r>
          <a:r>
            <a:rPr lang="en-US" sz="1600" kern="1200" dirty="0"/>
            <a:t> </a:t>
          </a:r>
          <a:r>
            <a:rPr lang="en-US" sz="1600" kern="1200" dirty="0" err="1"/>
            <a:t>phản</a:t>
          </a:r>
          <a:r>
            <a:rPr lang="en-US" sz="1600" kern="1200" dirty="0"/>
            <a:t> </a:t>
          </a:r>
          <a:r>
            <a:rPr lang="en-US" sz="1600" kern="1200" dirty="0" err="1"/>
            <a:t>ánh</a:t>
          </a:r>
          <a:r>
            <a:rPr lang="en-US" sz="1600" kern="1200" dirty="0"/>
            <a:t> </a:t>
          </a:r>
          <a:r>
            <a:rPr lang="en-US" sz="1600" kern="1200" dirty="0" err="1"/>
            <a:t>năng</a:t>
          </a:r>
          <a:r>
            <a:rPr lang="en-US" sz="1600" kern="1200" dirty="0"/>
            <a:t> </a:t>
          </a:r>
          <a:r>
            <a:rPr lang="en-US" sz="1600" kern="1200" dirty="0" err="1"/>
            <a:t>lực</a:t>
          </a:r>
          <a:r>
            <a:rPr lang="en-US" sz="1600" kern="1200" dirty="0"/>
            <a:t> </a:t>
          </a:r>
          <a:r>
            <a:rPr lang="en-US" sz="1600" kern="1200" dirty="0" err="1"/>
            <a:t>chuỗi</a:t>
          </a:r>
          <a:r>
            <a:rPr lang="en-US" sz="1600" kern="1200" dirty="0"/>
            <a:t> </a:t>
          </a:r>
          <a:r>
            <a:rPr lang="en-US" sz="1600" kern="1200" dirty="0" err="1"/>
            <a:t>cung</a:t>
          </a:r>
          <a:r>
            <a:rPr lang="en-US" sz="1600" kern="1200" dirty="0"/>
            <a:t> </a:t>
          </a:r>
          <a:r>
            <a:rPr lang="en-US" sz="1600" kern="1200" dirty="0" err="1"/>
            <a:t>ứng</a:t>
          </a:r>
          <a:r>
            <a:rPr lang="en-US" sz="1600" kern="1200" dirty="0"/>
            <a:t>: </a:t>
          </a:r>
          <a:r>
            <a:rPr lang="en-US" sz="1600" kern="1200" dirty="0" err="1"/>
            <a:t>tỉ</a:t>
          </a:r>
          <a:r>
            <a:rPr lang="en-US" sz="1600" kern="1200" dirty="0"/>
            <a:t> </a:t>
          </a:r>
          <a:r>
            <a:rPr lang="en-US" sz="1600" kern="1200" dirty="0" err="1"/>
            <a:t>lệ</a:t>
          </a:r>
          <a:r>
            <a:rPr lang="en-US" sz="1600" kern="1200" dirty="0"/>
            <a:t> </a:t>
          </a:r>
          <a:r>
            <a:rPr lang="en-US" sz="1600" kern="1200" dirty="0" err="1"/>
            <a:t>đáp</a:t>
          </a:r>
          <a:r>
            <a:rPr lang="en-US" sz="1600" kern="1200" dirty="0"/>
            <a:t> </a:t>
          </a:r>
          <a:r>
            <a:rPr lang="en-US" sz="1600" kern="1200" dirty="0" err="1"/>
            <a:t>ứng</a:t>
          </a:r>
          <a:r>
            <a:rPr lang="en-US" sz="1600" kern="1200" dirty="0"/>
            <a:t> </a:t>
          </a:r>
          <a:r>
            <a:rPr lang="en-US" sz="1600" kern="1200" dirty="0" err="1"/>
            <a:t>đơn</a:t>
          </a:r>
          <a:r>
            <a:rPr lang="en-US" sz="1600" kern="1200" dirty="0"/>
            <a:t> </a:t>
          </a:r>
          <a:r>
            <a:rPr lang="en-US" sz="1600" kern="1200" dirty="0" err="1"/>
            <a:t>hàng</a:t>
          </a:r>
          <a:r>
            <a:rPr lang="en-US" sz="1600" kern="1200" dirty="0"/>
            <a:t>, </a:t>
          </a:r>
          <a:r>
            <a:rPr lang="en-US" sz="1600" kern="1200" dirty="0" err="1"/>
            <a:t>thời</a:t>
          </a:r>
          <a:r>
            <a:rPr lang="en-US" sz="1600" kern="1200" dirty="0"/>
            <a:t> </a:t>
          </a:r>
          <a:r>
            <a:rPr lang="en-US" sz="1600" kern="1200" dirty="0" err="1"/>
            <a:t>gian</a:t>
          </a:r>
          <a:r>
            <a:rPr lang="en-US" sz="1600" kern="1200" dirty="0"/>
            <a:t> </a:t>
          </a:r>
          <a:r>
            <a:rPr lang="en-US" sz="1600" kern="1200" dirty="0" err="1"/>
            <a:t>đáp</a:t>
          </a:r>
          <a:r>
            <a:rPr lang="en-US" sz="1600" kern="1200" dirty="0"/>
            <a:t> </a:t>
          </a:r>
          <a:r>
            <a:rPr lang="en-US" sz="1600" kern="1200" dirty="0" err="1"/>
            <a:t>ứng</a:t>
          </a:r>
          <a:r>
            <a:rPr lang="en-US" sz="1600" kern="1200" dirty="0"/>
            <a:t> </a:t>
          </a:r>
          <a:r>
            <a:rPr lang="en-US" sz="1600" kern="1200" dirty="0" err="1"/>
            <a:t>đơn</a:t>
          </a:r>
          <a:r>
            <a:rPr lang="en-US" sz="1600" kern="1200" dirty="0"/>
            <a:t> </a:t>
          </a:r>
          <a:r>
            <a:rPr lang="en-US" sz="1600" kern="1200" dirty="0" err="1"/>
            <a:t>hàng</a:t>
          </a:r>
          <a:r>
            <a:rPr lang="en-US" sz="1600" kern="1200" dirty="0"/>
            <a:t> </a:t>
          </a:r>
          <a:r>
            <a:rPr lang="en-US" sz="1600" kern="1200" dirty="0" err="1"/>
            <a:t>và</a:t>
          </a:r>
          <a:r>
            <a:rPr lang="en-US" sz="1600" kern="1200" dirty="0"/>
            <a:t> </a:t>
          </a:r>
          <a:r>
            <a:rPr lang="en-US" sz="1600" kern="1200" dirty="0" err="1"/>
            <a:t>hiệu</a:t>
          </a:r>
          <a:r>
            <a:rPr lang="en-US" sz="1600" kern="1200" dirty="0"/>
            <a:t> </a:t>
          </a:r>
          <a:r>
            <a:rPr lang="en-US" sz="1600" kern="1200" dirty="0" err="1"/>
            <a:t>quả</a:t>
          </a:r>
          <a:r>
            <a:rPr lang="en-US" sz="1600" kern="1200" dirty="0"/>
            <a:t> </a:t>
          </a:r>
          <a:r>
            <a:rPr lang="en-US" sz="1600" kern="1200" dirty="0" err="1"/>
            <a:t>khai</a:t>
          </a:r>
          <a:r>
            <a:rPr lang="en-US" sz="1600" kern="1200" dirty="0"/>
            <a:t> </a:t>
          </a:r>
          <a:r>
            <a:rPr lang="en-US" sz="1600" kern="1200" dirty="0" err="1"/>
            <a:t>thác</a:t>
          </a:r>
          <a:r>
            <a:rPr lang="en-US" sz="1600" kern="1200" dirty="0"/>
            <a:t> </a:t>
          </a:r>
          <a:r>
            <a:rPr lang="en-US" sz="1600" kern="1200" dirty="0" err="1"/>
            <a:t>các</a:t>
          </a:r>
          <a:r>
            <a:rPr lang="en-US" sz="1600" kern="1200" dirty="0"/>
            <a:t> </a:t>
          </a:r>
          <a:r>
            <a:rPr lang="en-US" sz="1600" kern="1200" dirty="0" err="1"/>
            <a:t>nguồn</a:t>
          </a:r>
          <a:r>
            <a:rPr lang="en-US" sz="1600" kern="1200" dirty="0"/>
            <a:t> </a:t>
          </a:r>
          <a:r>
            <a:rPr lang="en-US" sz="1600" kern="1200" dirty="0" err="1"/>
            <a:t>lực</a:t>
          </a:r>
          <a:endParaRPr lang="en-US" sz="1600" kern="1200" dirty="0"/>
        </a:p>
        <a:p>
          <a:pPr marL="285750" lvl="1" indent="-285750" algn="l" defTabSz="1866900">
            <a:lnSpc>
              <a:spcPct val="90000"/>
            </a:lnSpc>
            <a:spcBef>
              <a:spcPct val="0"/>
            </a:spcBef>
            <a:spcAft>
              <a:spcPct val="15000"/>
            </a:spcAft>
            <a:buChar char="••"/>
          </a:pPr>
          <a:endParaRPr lang="en-US" sz="4200" kern="1200"/>
        </a:p>
      </dsp:txBody>
      <dsp:txXfrm>
        <a:off x="9636022" y="1545168"/>
        <a:ext cx="2111954" cy="38649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65607-D513-4485-A228-EFEE91332412}">
      <dsp:nvSpPr>
        <dsp:cNvPr id="0" name=""/>
        <dsp:cNvSpPr/>
      </dsp:nvSpPr>
      <dsp:spPr>
        <a:xfrm>
          <a:off x="2661046" y="1572"/>
          <a:ext cx="2805906" cy="1402953"/>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err="1"/>
            <a:t>Phản</a:t>
          </a:r>
          <a:r>
            <a:rPr lang="en-US" sz="2500" kern="1200" dirty="0"/>
            <a:t> </a:t>
          </a:r>
          <a:r>
            <a:rPr lang="en-US" sz="2500" kern="1200" dirty="0" err="1"/>
            <a:t>hồi</a:t>
          </a:r>
          <a:r>
            <a:rPr lang="en-US" sz="2500" kern="1200" dirty="0"/>
            <a:t> </a:t>
          </a:r>
          <a:r>
            <a:rPr lang="en-US" sz="2500" kern="1200" dirty="0" err="1"/>
            <a:t>từ</a:t>
          </a:r>
          <a:r>
            <a:rPr lang="en-US" sz="2500" kern="1200" dirty="0"/>
            <a:t> </a:t>
          </a:r>
          <a:r>
            <a:rPr lang="en-US" sz="2500" kern="1200" dirty="0" err="1"/>
            <a:t>Khách</a:t>
          </a:r>
          <a:r>
            <a:rPr lang="en-US" sz="2500" kern="1200" dirty="0"/>
            <a:t> </a:t>
          </a:r>
          <a:r>
            <a:rPr lang="en-US" sz="2500" kern="1200" dirty="0" err="1"/>
            <a:t>hàng</a:t>
          </a:r>
          <a:endParaRPr lang="en-US" sz="2500" kern="1200" dirty="0"/>
        </a:p>
      </dsp:txBody>
      <dsp:txXfrm>
        <a:off x="2702137" y="42663"/>
        <a:ext cx="2723724" cy="1320771"/>
      </dsp:txXfrm>
    </dsp:sp>
    <dsp:sp modelId="{11FBFE47-0569-4759-A2A1-749F3284ABCD}">
      <dsp:nvSpPr>
        <dsp:cNvPr id="0" name=""/>
        <dsp:cNvSpPr/>
      </dsp:nvSpPr>
      <dsp:spPr>
        <a:xfrm rot="3600000">
          <a:off x="4491365" y="2463816"/>
          <a:ext cx="1461927" cy="491033"/>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4638675" y="2562023"/>
        <a:ext cx="1167307" cy="294619"/>
      </dsp:txXfrm>
    </dsp:sp>
    <dsp:sp modelId="{85D32838-627A-4344-8751-327041B396C3}">
      <dsp:nvSpPr>
        <dsp:cNvPr id="0" name=""/>
        <dsp:cNvSpPr/>
      </dsp:nvSpPr>
      <dsp:spPr>
        <a:xfrm>
          <a:off x="4977704" y="4014141"/>
          <a:ext cx="2805906" cy="1402953"/>
        </a:xfrm>
        <a:prstGeom prst="roundRect">
          <a:avLst>
            <a:gd name="adj" fmla="val 10000"/>
          </a:avLst>
        </a:prstGeom>
        <a:solidFill>
          <a:schemeClr val="accent2">
            <a:hueOff val="-1356225"/>
            <a:satOff val="-828"/>
            <a:lumOff val="323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err="1"/>
            <a:t>Quan</a:t>
          </a:r>
          <a:r>
            <a:rPr lang="en-US" sz="2500" kern="1200" dirty="0"/>
            <a:t> </a:t>
          </a:r>
          <a:r>
            <a:rPr lang="en-US" sz="2500" kern="1200" dirty="0" err="1"/>
            <a:t>hệ</a:t>
          </a:r>
          <a:r>
            <a:rPr lang="en-US" sz="2500" kern="1200" dirty="0"/>
            <a:t> </a:t>
          </a:r>
          <a:r>
            <a:rPr lang="en-US" sz="2500" kern="1200" dirty="0" err="1"/>
            <a:t>Khách</a:t>
          </a:r>
          <a:r>
            <a:rPr lang="en-US" sz="2500" kern="1200" dirty="0"/>
            <a:t> </a:t>
          </a:r>
          <a:r>
            <a:rPr lang="en-US" sz="2500" kern="1200" dirty="0" err="1"/>
            <a:t>hàng</a:t>
          </a:r>
          <a:endParaRPr lang="en-US" sz="2500" kern="1200" dirty="0"/>
        </a:p>
      </dsp:txBody>
      <dsp:txXfrm>
        <a:off x="5018795" y="4055232"/>
        <a:ext cx="2723724" cy="1320771"/>
      </dsp:txXfrm>
    </dsp:sp>
    <dsp:sp modelId="{EC9797D6-52BF-4747-B912-AFDEDA369738}">
      <dsp:nvSpPr>
        <dsp:cNvPr id="0" name=""/>
        <dsp:cNvSpPr/>
      </dsp:nvSpPr>
      <dsp:spPr>
        <a:xfrm rot="10800000">
          <a:off x="3333036" y="4470101"/>
          <a:ext cx="1461927" cy="491033"/>
        </a:xfrm>
        <a:prstGeom prst="leftRightArrow">
          <a:avLst>
            <a:gd name="adj1" fmla="val 60000"/>
            <a:gd name="adj2" fmla="val 50000"/>
          </a:avLst>
        </a:prstGeom>
        <a:solidFill>
          <a:schemeClr val="accent2">
            <a:hueOff val="-1356225"/>
            <a:satOff val="-828"/>
            <a:lumOff val="323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rot="10800000">
        <a:off x="3480346" y="4568308"/>
        <a:ext cx="1167307" cy="294619"/>
      </dsp:txXfrm>
    </dsp:sp>
    <dsp:sp modelId="{653C577D-9BC0-46D0-A9C4-91ABDE28FB61}">
      <dsp:nvSpPr>
        <dsp:cNvPr id="0" name=""/>
        <dsp:cNvSpPr/>
      </dsp:nvSpPr>
      <dsp:spPr>
        <a:xfrm>
          <a:off x="344389" y="4014141"/>
          <a:ext cx="2805906" cy="1402953"/>
        </a:xfrm>
        <a:prstGeom prst="roundRect">
          <a:avLst>
            <a:gd name="adj" fmla="val 10000"/>
          </a:avLst>
        </a:prstGeom>
        <a:solidFill>
          <a:schemeClr val="accent2">
            <a:hueOff val="-2712450"/>
            <a:satOff val="-1656"/>
            <a:lumOff val="6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err="1"/>
            <a:t>Hiểu</a:t>
          </a:r>
          <a:r>
            <a:rPr lang="en-US" sz="2500" kern="1200" dirty="0"/>
            <a:t> </a:t>
          </a:r>
          <a:r>
            <a:rPr lang="en-US" sz="2500" kern="1200" dirty="0" err="1"/>
            <a:t>Khách</a:t>
          </a:r>
          <a:r>
            <a:rPr lang="en-US" sz="2500" kern="1200" dirty="0"/>
            <a:t> </a:t>
          </a:r>
          <a:r>
            <a:rPr lang="en-US" sz="2500" kern="1200" dirty="0" err="1"/>
            <a:t>hàng</a:t>
          </a:r>
          <a:endParaRPr lang="en-US" sz="2500" kern="1200" dirty="0"/>
        </a:p>
      </dsp:txBody>
      <dsp:txXfrm>
        <a:off x="385480" y="4055232"/>
        <a:ext cx="2723724" cy="1320771"/>
      </dsp:txXfrm>
    </dsp:sp>
    <dsp:sp modelId="{751F5227-6D22-4092-B403-98CFD71A7C5D}">
      <dsp:nvSpPr>
        <dsp:cNvPr id="0" name=""/>
        <dsp:cNvSpPr/>
      </dsp:nvSpPr>
      <dsp:spPr>
        <a:xfrm rot="18000000">
          <a:off x="2174707" y="2463816"/>
          <a:ext cx="1461927" cy="491033"/>
        </a:xfrm>
        <a:prstGeom prst="leftRightArrow">
          <a:avLst>
            <a:gd name="adj1" fmla="val 60000"/>
            <a:gd name="adj2" fmla="val 50000"/>
          </a:avLst>
        </a:prstGeom>
        <a:solidFill>
          <a:schemeClr val="accent2">
            <a:hueOff val="-2712450"/>
            <a:satOff val="-1656"/>
            <a:lumOff val="647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2322017" y="2562023"/>
        <a:ext cx="1167307" cy="29461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9DA71-8C2D-49F7-8282-88D57363ABA4}">
      <dsp:nvSpPr>
        <dsp:cNvPr id="0" name=""/>
        <dsp:cNvSpPr/>
      </dsp:nvSpPr>
      <dsp:spPr>
        <a:xfrm>
          <a:off x="4663262" y="2224365"/>
          <a:ext cx="1588173" cy="1588173"/>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vi-VN" sz="1500" kern="1200" dirty="0"/>
            <a:t>Khách hàng</a:t>
          </a:r>
        </a:p>
        <a:p>
          <a:pPr lvl="0" algn="ctr" defTabSz="666750">
            <a:lnSpc>
              <a:spcPct val="90000"/>
            </a:lnSpc>
            <a:spcBef>
              <a:spcPct val="0"/>
            </a:spcBef>
            <a:spcAft>
              <a:spcPct val="35000"/>
            </a:spcAft>
          </a:pPr>
          <a:r>
            <a:rPr lang="vi-VN" sz="1500" kern="1200" dirty="0"/>
            <a:t>Được liên hệ qua các kênh: Điện thoại, Email, FAX, các kênh mạng XH</a:t>
          </a:r>
        </a:p>
        <a:p>
          <a:pPr lvl="0" algn="ctr" defTabSz="666750">
            <a:lnSpc>
              <a:spcPct val="90000"/>
            </a:lnSpc>
            <a:spcBef>
              <a:spcPct val="0"/>
            </a:spcBef>
            <a:spcAft>
              <a:spcPct val="35000"/>
            </a:spcAft>
          </a:pPr>
          <a:endParaRPr lang="en-US" sz="1000" kern="1200" dirty="0"/>
        </a:p>
      </dsp:txBody>
      <dsp:txXfrm>
        <a:off x="4895845" y="2456948"/>
        <a:ext cx="1123007" cy="1123007"/>
      </dsp:txXfrm>
    </dsp:sp>
    <dsp:sp modelId="{D8E79F42-7763-4A0C-B9EB-1434EEFFF987}">
      <dsp:nvSpPr>
        <dsp:cNvPr id="0" name=""/>
        <dsp:cNvSpPr/>
      </dsp:nvSpPr>
      <dsp:spPr>
        <a:xfrm rot="16200000">
          <a:off x="5289571" y="1647310"/>
          <a:ext cx="335555" cy="53997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5339904" y="1805639"/>
        <a:ext cx="234889" cy="323987"/>
      </dsp:txXfrm>
    </dsp:sp>
    <dsp:sp modelId="{86C583BC-1BB8-4327-AAC2-1C093A88C805}">
      <dsp:nvSpPr>
        <dsp:cNvPr id="0" name=""/>
        <dsp:cNvSpPr/>
      </dsp:nvSpPr>
      <dsp:spPr>
        <a:xfrm>
          <a:off x="4663262" y="3067"/>
          <a:ext cx="1588173" cy="1588173"/>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vi-VN" sz="1500" kern="1200" dirty="0"/>
            <a:t>Dịch vụ &amp; Hỗ trợ KH</a:t>
          </a:r>
          <a:endParaRPr lang="en-US" sz="1500" kern="1200" dirty="0"/>
        </a:p>
      </dsp:txBody>
      <dsp:txXfrm>
        <a:off x="4895845" y="235650"/>
        <a:ext cx="1123007" cy="1123007"/>
      </dsp:txXfrm>
    </dsp:sp>
    <dsp:sp modelId="{76C599C7-2B07-49D0-9ECA-54B2BBC11AA1}">
      <dsp:nvSpPr>
        <dsp:cNvPr id="0" name=""/>
        <dsp:cNvSpPr/>
      </dsp:nvSpPr>
      <dsp:spPr>
        <a:xfrm rot="20520000">
          <a:off x="6336828" y="2408187"/>
          <a:ext cx="335555" cy="53997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6339291" y="2531737"/>
        <a:ext cx="234889" cy="323987"/>
      </dsp:txXfrm>
    </dsp:sp>
    <dsp:sp modelId="{0CC43A63-88C0-4CE6-BF58-DE1821C8BA03}">
      <dsp:nvSpPr>
        <dsp:cNvPr id="0" name=""/>
        <dsp:cNvSpPr/>
      </dsp:nvSpPr>
      <dsp:spPr>
        <a:xfrm>
          <a:off x="6775841" y="1537946"/>
          <a:ext cx="1588173" cy="1588173"/>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vi-VN" sz="1500" kern="1200" dirty="0"/>
            <a:t>Duy trì &amp; Tôn vinh KH trung thành</a:t>
          </a:r>
          <a:endParaRPr lang="en-US" sz="1500" kern="1200" dirty="0"/>
        </a:p>
      </dsp:txBody>
      <dsp:txXfrm>
        <a:off x="7008424" y="1770529"/>
        <a:ext cx="1123007" cy="1123007"/>
      </dsp:txXfrm>
    </dsp:sp>
    <dsp:sp modelId="{4CC7C673-E341-4C9E-A455-DFD60ED61302}">
      <dsp:nvSpPr>
        <dsp:cNvPr id="0" name=""/>
        <dsp:cNvSpPr/>
      </dsp:nvSpPr>
      <dsp:spPr>
        <a:xfrm rot="3240000">
          <a:off x="5936812" y="3639312"/>
          <a:ext cx="335555" cy="53997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5957560" y="3706588"/>
        <a:ext cx="234889" cy="323987"/>
      </dsp:txXfrm>
    </dsp:sp>
    <dsp:sp modelId="{4FA23295-E13F-4F3C-8AF7-296C60AF649B}">
      <dsp:nvSpPr>
        <dsp:cNvPr id="0" name=""/>
        <dsp:cNvSpPr/>
      </dsp:nvSpPr>
      <dsp:spPr>
        <a:xfrm>
          <a:off x="5968907" y="4021432"/>
          <a:ext cx="1588173" cy="1588173"/>
        </a:xfrm>
        <a:prstGeom prst="ellips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vi-VN" sz="1600" kern="1200" dirty="0"/>
            <a:t>Marketing &amp; đáp ứng đơn hàng</a:t>
          </a:r>
          <a:endParaRPr lang="en-US" sz="1600" kern="1200" dirty="0"/>
        </a:p>
      </dsp:txBody>
      <dsp:txXfrm>
        <a:off x="6201490" y="4254015"/>
        <a:ext cx="1123007" cy="1123007"/>
      </dsp:txXfrm>
    </dsp:sp>
    <dsp:sp modelId="{A37A6223-69DA-45D6-9F90-1718FD4017C4}">
      <dsp:nvSpPr>
        <dsp:cNvPr id="0" name=""/>
        <dsp:cNvSpPr/>
      </dsp:nvSpPr>
      <dsp:spPr>
        <a:xfrm rot="7560000">
          <a:off x="4642330" y="3639312"/>
          <a:ext cx="335555" cy="53997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4722248" y="3706588"/>
        <a:ext cx="234889" cy="323987"/>
      </dsp:txXfrm>
    </dsp:sp>
    <dsp:sp modelId="{5077F3B5-6188-438C-ADE5-AFB31040848E}">
      <dsp:nvSpPr>
        <dsp:cNvPr id="0" name=""/>
        <dsp:cNvSpPr/>
      </dsp:nvSpPr>
      <dsp:spPr>
        <a:xfrm>
          <a:off x="3357616" y="4021432"/>
          <a:ext cx="1588173" cy="1588173"/>
        </a:xfrm>
        <a:prstGeom prst="ellipse">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vi-VN" sz="1600" kern="1200" dirty="0"/>
            <a:t>Quản trị thông tin liên hệ &amp; giao dịch KH</a:t>
          </a:r>
          <a:endParaRPr lang="en-US" sz="1600" kern="1200" dirty="0"/>
        </a:p>
      </dsp:txBody>
      <dsp:txXfrm>
        <a:off x="3590199" y="4254015"/>
        <a:ext cx="1123007" cy="1123007"/>
      </dsp:txXfrm>
    </dsp:sp>
    <dsp:sp modelId="{E80D0F54-D495-49FC-A428-A9F3B1E8A761}">
      <dsp:nvSpPr>
        <dsp:cNvPr id="0" name=""/>
        <dsp:cNvSpPr/>
      </dsp:nvSpPr>
      <dsp:spPr>
        <a:xfrm rot="11880000">
          <a:off x="4242313" y="2408187"/>
          <a:ext cx="335555" cy="539979"/>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4340516" y="2531737"/>
        <a:ext cx="234889" cy="323987"/>
      </dsp:txXfrm>
    </dsp:sp>
    <dsp:sp modelId="{649D7BF0-EEE6-4FA3-B475-D1AD064772D4}">
      <dsp:nvSpPr>
        <dsp:cNvPr id="0" name=""/>
        <dsp:cNvSpPr/>
      </dsp:nvSpPr>
      <dsp:spPr>
        <a:xfrm>
          <a:off x="2550682" y="1537946"/>
          <a:ext cx="1588173" cy="1588173"/>
        </a:xfrm>
        <a:prstGeom prst="ellipse">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vi-VN" sz="1500" kern="1200" dirty="0"/>
            <a:t>Bán hàng</a:t>
          </a:r>
          <a:endParaRPr lang="en-US" sz="1500" kern="1200" dirty="0"/>
        </a:p>
      </dsp:txBody>
      <dsp:txXfrm>
        <a:off x="2783265" y="1770529"/>
        <a:ext cx="1123007" cy="112300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A07F0-6F6F-4AD9-BC2D-4FF7418D7ECD}">
      <dsp:nvSpPr>
        <dsp:cNvPr id="0" name=""/>
        <dsp:cNvSpPr/>
      </dsp:nvSpPr>
      <dsp:spPr>
        <a:xfrm rot="5400000">
          <a:off x="615190" y="1531837"/>
          <a:ext cx="1846689" cy="3072849"/>
        </a:xfrm>
        <a:prstGeom prst="corner">
          <a:avLst>
            <a:gd name="adj1" fmla="val 16120"/>
            <a:gd name="adj2" fmla="val 1611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01E866-1A21-4AC1-BF44-E92A1700D7A6}">
      <dsp:nvSpPr>
        <dsp:cNvPr id="0" name=""/>
        <dsp:cNvSpPr/>
      </dsp:nvSpPr>
      <dsp:spPr>
        <a:xfrm>
          <a:off x="306932" y="2449957"/>
          <a:ext cx="2774185" cy="2431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vi-VN" sz="3300" kern="1200" dirty="0"/>
            <a:t>Giai đoạn1: Khai thác khách hàng mới</a:t>
          </a:r>
          <a:endParaRPr lang="en-US" sz="3300" kern="1200" dirty="0"/>
        </a:p>
      </dsp:txBody>
      <dsp:txXfrm>
        <a:off x="306932" y="2449957"/>
        <a:ext cx="2774185" cy="2431736"/>
      </dsp:txXfrm>
    </dsp:sp>
    <dsp:sp modelId="{184D9A2B-E705-42FE-A11B-B237B8801761}">
      <dsp:nvSpPr>
        <dsp:cNvPr id="0" name=""/>
        <dsp:cNvSpPr/>
      </dsp:nvSpPr>
      <dsp:spPr>
        <a:xfrm>
          <a:off x="2557687" y="1305611"/>
          <a:ext cx="523431" cy="523431"/>
        </a:xfrm>
        <a:prstGeom prst="triangle">
          <a:avLst>
            <a:gd name="adj" fmla="val 10000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7DE93C-F1A7-42AB-BBB6-655F09480356}">
      <dsp:nvSpPr>
        <dsp:cNvPr id="0" name=""/>
        <dsp:cNvSpPr/>
      </dsp:nvSpPr>
      <dsp:spPr>
        <a:xfrm rot="5400000">
          <a:off x="4011336" y="691458"/>
          <a:ext cx="1846689" cy="3072849"/>
        </a:xfrm>
        <a:prstGeom prst="corner">
          <a:avLst>
            <a:gd name="adj1" fmla="val 16120"/>
            <a:gd name="adj2" fmla="val 16110"/>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C1F7EB-A642-411B-8D6A-D8EF1089A814}">
      <dsp:nvSpPr>
        <dsp:cNvPr id="0" name=""/>
        <dsp:cNvSpPr/>
      </dsp:nvSpPr>
      <dsp:spPr>
        <a:xfrm>
          <a:off x="3703077" y="1609578"/>
          <a:ext cx="2774185" cy="2431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vi-VN" sz="3300" kern="1200" dirty="0"/>
            <a:t>Giai đoạn 2: Nâng cao chất lượng dịch vụ khách hàng</a:t>
          </a:r>
          <a:endParaRPr lang="en-US" sz="3300" kern="1200" dirty="0"/>
        </a:p>
      </dsp:txBody>
      <dsp:txXfrm>
        <a:off x="3703077" y="1609578"/>
        <a:ext cx="2774185" cy="2431736"/>
      </dsp:txXfrm>
    </dsp:sp>
    <dsp:sp modelId="{85EBC7BC-00A1-4F00-B4BA-12389C955D74}">
      <dsp:nvSpPr>
        <dsp:cNvPr id="0" name=""/>
        <dsp:cNvSpPr/>
      </dsp:nvSpPr>
      <dsp:spPr>
        <a:xfrm>
          <a:off x="5953832" y="465231"/>
          <a:ext cx="523431" cy="523431"/>
        </a:xfrm>
        <a:prstGeom prst="triangle">
          <a:avLst>
            <a:gd name="adj" fmla="val 10000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27827F-9109-4C39-A97A-31AD59F8D77C}">
      <dsp:nvSpPr>
        <dsp:cNvPr id="0" name=""/>
        <dsp:cNvSpPr/>
      </dsp:nvSpPr>
      <dsp:spPr>
        <a:xfrm rot="5400000">
          <a:off x="7407481" y="-148921"/>
          <a:ext cx="1846689" cy="3072849"/>
        </a:xfrm>
        <a:prstGeom prst="corner">
          <a:avLst>
            <a:gd name="adj1" fmla="val 16120"/>
            <a:gd name="adj2" fmla="val 16110"/>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221828-5579-42BF-8431-517AB63EB238}">
      <dsp:nvSpPr>
        <dsp:cNvPr id="0" name=""/>
        <dsp:cNvSpPr/>
      </dsp:nvSpPr>
      <dsp:spPr>
        <a:xfrm>
          <a:off x="7099223" y="769198"/>
          <a:ext cx="2774185" cy="2431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vi-VN" sz="3300" kern="1200" dirty="0"/>
            <a:t>Giai đoạn 3: Duy trì khách hàng</a:t>
          </a:r>
          <a:endParaRPr lang="en-US" sz="3300" kern="1200" dirty="0"/>
        </a:p>
      </dsp:txBody>
      <dsp:txXfrm>
        <a:off x="7099223" y="769198"/>
        <a:ext cx="2774185" cy="243173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DD4C7-6137-48F0-A105-62087B2236D9}">
      <dsp:nvSpPr>
        <dsp:cNvPr id="0" name=""/>
        <dsp:cNvSpPr/>
      </dsp:nvSpPr>
      <dsp:spPr>
        <a:xfrm>
          <a:off x="199892" y="1140609"/>
          <a:ext cx="4748212" cy="1483816"/>
        </a:xfrm>
        <a:prstGeom prst="rect">
          <a:avLst/>
        </a:prstGeom>
        <a:solidFill>
          <a:schemeClr val="accent1"/>
        </a:solidFill>
        <a:ln w="1905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05038" tIns="72390" rIns="72390" bIns="72390" numCol="1" spcCol="1270" anchor="ctr" anchorCtr="0">
          <a:noAutofit/>
        </a:bodyPr>
        <a:lstStyle/>
        <a:p>
          <a:pPr lvl="0" algn="l" defTabSz="844550">
            <a:lnSpc>
              <a:spcPct val="90000"/>
            </a:lnSpc>
            <a:spcBef>
              <a:spcPct val="0"/>
            </a:spcBef>
            <a:spcAft>
              <a:spcPct val="35000"/>
            </a:spcAft>
          </a:pPr>
          <a:r>
            <a:rPr lang="vi-VN" sz="1900" kern="1200" dirty="0"/>
            <a:t>Cho phép tổ chức xác định và nhắm tới khách hàng tốt nhất =&gt; duy trì lâu dài khách hàng nhằm cung cấp các dịch vụ tốt hơn và mang lại nhiều lợi nhuận hơn</a:t>
          </a:r>
          <a:endParaRPr lang="en-US" sz="1900" kern="1200" dirty="0"/>
        </a:p>
      </dsp:txBody>
      <dsp:txXfrm>
        <a:off x="199892" y="1140609"/>
        <a:ext cx="4748212" cy="1483816"/>
      </dsp:txXfrm>
    </dsp:sp>
    <dsp:sp modelId="{313D2B74-192A-413D-A929-94E497398FF5}">
      <dsp:nvSpPr>
        <dsp:cNvPr id="0" name=""/>
        <dsp:cNvSpPr/>
      </dsp:nvSpPr>
      <dsp:spPr>
        <a:xfrm>
          <a:off x="2050" y="926280"/>
          <a:ext cx="1038671" cy="1558007"/>
        </a:xfrm>
        <a:prstGeom prst="rect">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5DD09C-79F9-4F07-A916-D6E2889246C1}">
      <dsp:nvSpPr>
        <dsp:cNvPr id="0" name=""/>
        <dsp:cNvSpPr/>
      </dsp:nvSpPr>
      <dsp:spPr>
        <a:xfrm>
          <a:off x="5409736" y="1140609"/>
          <a:ext cx="4748212" cy="1483816"/>
        </a:xfrm>
        <a:prstGeom prst="rect">
          <a:avLst/>
        </a:prstGeom>
        <a:solidFill>
          <a:schemeClr val="accent3"/>
        </a:solidFill>
        <a:ln w="19050" cap="rnd"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005038" tIns="72390" rIns="72390" bIns="72390" numCol="1" spcCol="1270" anchor="ctr" anchorCtr="0">
          <a:noAutofit/>
        </a:bodyPr>
        <a:lstStyle/>
        <a:p>
          <a:pPr lvl="0" algn="l" defTabSz="844550">
            <a:lnSpc>
              <a:spcPct val="90000"/>
            </a:lnSpc>
            <a:spcBef>
              <a:spcPct val="0"/>
            </a:spcBef>
            <a:spcAft>
              <a:spcPct val="35000"/>
            </a:spcAft>
          </a:pPr>
          <a:r>
            <a:rPr lang="vi-VN" sz="1900" kern="1200" dirty="0"/>
            <a:t>Giúp thực hiện tùy chỉnh và cá nhân hóa sản phẩm, dịch vụ dựa trên nhu cầu và thói quen của KH</a:t>
          </a:r>
          <a:endParaRPr lang="en-US" sz="1900" kern="1200" dirty="0"/>
        </a:p>
      </dsp:txBody>
      <dsp:txXfrm>
        <a:off x="5409736" y="1140609"/>
        <a:ext cx="4748212" cy="1483816"/>
      </dsp:txXfrm>
    </dsp:sp>
    <dsp:sp modelId="{499A68F5-EE40-4227-A879-EAB88F727FF5}">
      <dsp:nvSpPr>
        <dsp:cNvPr id="0" name=""/>
        <dsp:cNvSpPr/>
      </dsp:nvSpPr>
      <dsp:spPr>
        <a:xfrm>
          <a:off x="5211894" y="926280"/>
          <a:ext cx="1038671" cy="1558007"/>
        </a:xfrm>
        <a:prstGeom prst="rect">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DE4FD0-580E-45C0-B7BA-4612C8E018BB}">
      <dsp:nvSpPr>
        <dsp:cNvPr id="0" name=""/>
        <dsp:cNvSpPr/>
      </dsp:nvSpPr>
      <dsp:spPr>
        <a:xfrm>
          <a:off x="199892" y="3008569"/>
          <a:ext cx="4748212" cy="1483816"/>
        </a:xfrm>
        <a:prstGeom prst="rect">
          <a:avLst/>
        </a:prstGeom>
        <a:gradFill rotWithShape="1">
          <a:gsLst>
            <a:gs pos="0">
              <a:schemeClr val="accent6">
                <a:tint val="96000"/>
                <a:lumMod val="100000"/>
              </a:schemeClr>
            </a:gs>
            <a:gs pos="78000">
              <a:schemeClr val="accent6">
                <a:shade val="94000"/>
                <a:lumMod val="94000"/>
              </a:schemeClr>
            </a:gs>
          </a:gsLst>
          <a:lin ang="5400000" scaled="0"/>
        </a:gradFill>
        <a:ln w="12700" cap="rnd" cmpd="sng" algn="ctr">
          <a:solidFill>
            <a:schemeClr val="accent6"/>
          </a:solidFill>
          <a:prstDash val="solid"/>
        </a:ln>
        <a:effectLst>
          <a:outerShdw blurRad="38100" dist="254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1005038" tIns="72390" rIns="72390" bIns="72390" numCol="1" spcCol="1270" anchor="ctr" anchorCtr="0">
          <a:noAutofit/>
        </a:bodyPr>
        <a:lstStyle/>
        <a:p>
          <a:pPr lvl="0" algn="l" defTabSz="844550">
            <a:lnSpc>
              <a:spcPct val="90000"/>
            </a:lnSpc>
            <a:spcBef>
              <a:spcPct val="0"/>
            </a:spcBef>
            <a:spcAft>
              <a:spcPct val="35000"/>
            </a:spcAft>
          </a:pPr>
          <a:r>
            <a:rPr lang="vi-VN" sz="1900" kern="1200" dirty="0"/>
            <a:t>Cho phép theo dõi thời điểm mà khách hàng liên hệ với DN không phụ thuộc vào cách thức mà KH liên hệ. </a:t>
          </a:r>
          <a:endParaRPr lang="en-US" sz="1900" kern="1200" dirty="0"/>
        </a:p>
      </dsp:txBody>
      <dsp:txXfrm>
        <a:off x="199892" y="3008569"/>
        <a:ext cx="4748212" cy="1483816"/>
      </dsp:txXfrm>
    </dsp:sp>
    <dsp:sp modelId="{96AE13BE-BF67-4BF5-8490-ADB77A395039}">
      <dsp:nvSpPr>
        <dsp:cNvPr id="0" name=""/>
        <dsp:cNvSpPr/>
      </dsp:nvSpPr>
      <dsp:spPr>
        <a:xfrm>
          <a:off x="2050" y="2794240"/>
          <a:ext cx="1038671" cy="1558007"/>
        </a:xfrm>
        <a:prstGeom prst="rect">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1E7CEE-31B3-4AE7-920B-C7C15B0E657C}">
      <dsp:nvSpPr>
        <dsp:cNvPr id="0" name=""/>
        <dsp:cNvSpPr/>
      </dsp:nvSpPr>
      <dsp:spPr>
        <a:xfrm>
          <a:off x="5409736" y="3008569"/>
          <a:ext cx="4748212" cy="1483816"/>
        </a:xfrm>
        <a:prstGeom prst="rect">
          <a:avLst/>
        </a:prstGeom>
        <a:gradFill rotWithShape="1">
          <a:gsLst>
            <a:gs pos="0">
              <a:schemeClr val="accent2">
                <a:tint val="65000"/>
                <a:lumMod val="110000"/>
              </a:schemeClr>
            </a:gs>
            <a:gs pos="88000">
              <a:schemeClr val="accent2">
                <a:tint val="90000"/>
              </a:schemeClr>
            </a:gs>
          </a:gsLst>
          <a:lin ang="5400000" scaled="0"/>
        </a:gradFill>
        <a:ln w="12700" cap="rnd"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005038" tIns="72390" rIns="72390" bIns="72390" numCol="1" spcCol="1270" anchor="ctr" anchorCtr="0">
          <a:noAutofit/>
        </a:bodyPr>
        <a:lstStyle/>
        <a:p>
          <a:pPr lvl="0" algn="l" defTabSz="844550">
            <a:lnSpc>
              <a:spcPct val="90000"/>
            </a:lnSpc>
            <a:spcBef>
              <a:spcPct val="0"/>
            </a:spcBef>
            <a:spcAft>
              <a:spcPct val="35000"/>
            </a:spcAft>
          </a:pPr>
          <a:r>
            <a:rPr lang="vi-VN" sz="1900" kern="1200" dirty="0"/>
            <a:t>Cho phép DN áp dụng kinh nghiệm chăm sóc và dịch vụ khách hàng có chất lượng cao cho mọi điểm giao dịch mà KH có thể chọn</a:t>
          </a:r>
          <a:endParaRPr lang="en-US" sz="1900" kern="1200" dirty="0"/>
        </a:p>
      </dsp:txBody>
      <dsp:txXfrm>
        <a:off x="5409736" y="3008569"/>
        <a:ext cx="4748212" cy="1483816"/>
      </dsp:txXfrm>
    </dsp:sp>
    <dsp:sp modelId="{A1BDBA6C-3D1E-4250-BB39-E1D94649313D}">
      <dsp:nvSpPr>
        <dsp:cNvPr id="0" name=""/>
        <dsp:cNvSpPr/>
      </dsp:nvSpPr>
      <dsp:spPr>
        <a:xfrm>
          <a:off x="5211894" y="2794240"/>
          <a:ext cx="1038671" cy="1558007"/>
        </a:xfrm>
        <a:prstGeom prst="rect">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19C3-9CC2-44EB-9E5E-B25CF05A7548}">
      <dsp:nvSpPr>
        <dsp:cNvPr id="0" name=""/>
        <dsp:cNvSpPr/>
      </dsp:nvSpPr>
      <dsp:spPr>
        <a:xfrm>
          <a:off x="332840" y="0"/>
          <a:ext cx="2416195" cy="5002460"/>
        </a:xfrm>
        <a:prstGeom prst="triangl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99F494-E0FA-4392-9D9F-6AD89AE1EC55}">
      <dsp:nvSpPr>
        <dsp:cNvPr id="0" name=""/>
        <dsp:cNvSpPr/>
      </dsp:nvSpPr>
      <dsp:spPr>
        <a:xfrm>
          <a:off x="1377864" y="299165"/>
          <a:ext cx="3890113" cy="947731"/>
        </a:xfrm>
        <a:prstGeom prst="round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a:latin typeface="Calibri" pitchFamily="34" charset="0"/>
            </a:rPr>
            <a:t>C</a:t>
          </a:r>
          <a:r>
            <a:rPr lang="vi-VN" sz="1800" b="1" kern="1200" dirty="0">
              <a:latin typeface="Calibri" pitchFamily="34" charset="0"/>
            </a:rPr>
            <a:t>ấp chiến lược</a:t>
          </a:r>
          <a:r>
            <a:rPr lang="en-US" sz="1800" b="1" kern="1200" dirty="0">
              <a:latin typeface="Calibri" pitchFamily="34" charset="0"/>
            </a:rPr>
            <a:t> ESS</a:t>
          </a:r>
        </a:p>
        <a:p>
          <a:pPr lvl="0" algn="ctr" defTabSz="800100" rtl="0">
            <a:lnSpc>
              <a:spcPct val="90000"/>
            </a:lnSpc>
            <a:spcBef>
              <a:spcPct val="0"/>
            </a:spcBef>
            <a:spcAft>
              <a:spcPct val="35000"/>
            </a:spcAft>
          </a:pPr>
          <a:r>
            <a:rPr lang="en-US" sz="1800" b="1" kern="1200" dirty="0" err="1">
              <a:latin typeface="Calibri" pitchFamily="34" charset="0"/>
            </a:rPr>
            <a:t>Trợ</a:t>
          </a:r>
          <a:r>
            <a:rPr lang="en-US" sz="1800" b="1" kern="1200" dirty="0">
              <a:latin typeface="Calibri" pitchFamily="34" charset="0"/>
            </a:rPr>
            <a:t> </a:t>
          </a:r>
          <a:r>
            <a:rPr lang="en-US" sz="1800" b="1" kern="1200" dirty="0" err="1">
              <a:latin typeface="Calibri" pitchFamily="34" charset="0"/>
            </a:rPr>
            <a:t>giúp</a:t>
          </a:r>
          <a:r>
            <a:rPr lang="en-US" sz="1800" b="1" kern="1200" dirty="0">
              <a:latin typeface="Calibri" pitchFamily="34" charset="0"/>
            </a:rPr>
            <a:t> </a:t>
          </a:r>
          <a:r>
            <a:rPr lang="en-US" sz="1800" b="1" kern="1200" dirty="0" err="1">
              <a:latin typeface="Calibri" pitchFamily="34" charset="0"/>
            </a:rPr>
            <a:t>lãnh</a:t>
          </a:r>
          <a:r>
            <a:rPr lang="en-US" sz="1800" b="1" kern="1200" dirty="0">
              <a:latin typeface="Calibri" pitchFamily="34" charset="0"/>
            </a:rPr>
            <a:t> </a:t>
          </a:r>
          <a:r>
            <a:rPr lang="en-US" sz="1800" b="1" kern="1200" dirty="0" err="1">
              <a:latin typeface="Calibri" pitchFamily="34" charset="0"/>
            </a:rPr>
            <a:t>đạo</a:t>
          </a:r>
          <a:r>
            <a:rPr lang="en-US" sz="1800" b="1" kern="1200" dirty="0">
              <a:latin typeface="Calibri" pitchFamily="34" charset="0"/>
            </a:rPr>
            <a:t> </a:t>
          </a:r>
          <a:r>
            <a:rPr lang="en-US" sz="1800" b="1" kern="1200" dirty="0" err="1">
              <a:latin typeface="Calibri" pitchFamily="34" charset="0"/>
            </a:rPr>
            <a:t>xác</a:t>
          </a:r>
          <a:r>
            <a:rPr lang="en-US" sz="1800" b="1" kern="1200" dirty="0">
              <a:latin typeface="Calibri" pitchFamily="34" charset="0"/>
            </a:rPr>
            <a:t> </a:t>
          </a:r>
          <a:r>
            <a:rPr lang="en-US" sz="1800" b="1" kern="1200" dirty="0" err="1">
              <a:latin typeface="Calibri" pitchFamily="34" charset="0"/>
            </a:rPr>
            <a:t>định</a:t>
          </a:r>
          <a:r>
            <a:rPr lang="en-US" sz="1800" b="1" kern="1200" dirty="0">
              <a:latin typeface="Calibri" pitchFamily="34" charset="0"/>
            </a:rPr>
            <a:t> </a:t>
          </a:r>
          <a:r>
            <a:rPr lang="en-US" sz="1800" b="1" kern="1200" dirty="0" err="1">
              <a:latin typeface="Calibri" pitchFamily="34" charset="0"/>
            </a:rPr>
            <a:t>kế</a:t>
          </a:r>
          <a:r>
            <a:rPr lang="en-US" sz="1800" b="1" kern="1200" dirty="0">
              <a:latin typeface="Calibri" pitchFamily="34" charset="0"/>
            </a:rPr>
            <a:t> </a:t>
          </a:r>
          <a:r>
            <a:rPr lang="en-US" sz="1800" b="1" kern="1200" dirty="0" err="1">
              <a:latin typeface="Calibri" pitchFamily="34" charset="0"/>
            </a:rPr>
            <a:t>hoạch</a:t>
          </a:r>
          <a:r>
            <a:rPr lang="en-US" sz="1800" b="1" kern="1200" dirty="0">
              <a:latin typeface="Calibri" pitchFamily="34" charset="0"/>
            </a:rPr>
            <a:t> </a:t>
          </a:r>
          <a:r>
            <a:rPr lang="en-US" sz="1800" b="1" kern="1200" dirty="0" err="1">
              <a:latin typeface="Calibri" pitchFamily="34" charset="0"/>
            </a:rPr>
            <a:t>chiến</a:t>
          </a:r>
          <a:r>
            <a:rPr lang="en-US" sz="1800" b="1" kern="1200" dirty="0">
              <a:latin typeface="Calibri" pitchFamily="34" charset="0"/>
            </a:rPr>
            <a:t> </a:t>
          </a:r>
          <a:r>
            <a:rPr lang="en-US" sz="1800" b="1" kern="1200" dirty="0" err="1">
              <a:latin typeface="Calibri" pitchFamily="34" charset="0"/>
            </a:rPr>
            <a:t>lược</a:t>
          </a:r>
          <a:r>
            <a:rPr lang="en-US" sz="1800" b="1" kern="1200" dirty="0">
              <a:latin typeface="Calibri" pitchFamily="34" charset="0"/>
            </a:rPr>
            <a:t> </a:t>
          </a:r>
          <a:r>
            <a:rPr lang="en-US" sz="1800" b="1" kern="1200" dirty="0" err="1">
              <a:latin typeface="Calibri" pitchFamily="34" charset="0"/>
            </a:rPr>
            <a:t>dài</a:t>
          </a:r>
          <a:r>
            <a:rPr lang="en-US" sz="1800" b="1" kern="1200" dirty="0">
              <a:latin typeface="Calibri" pitchFamily="34" charset="0"/>
            </a:rPr>
            <a:t> </a:t>
          </a:r>
          <a:r>
            <a:rPr lang="en-US" sz="1800" b="1" kern="1200" dirty="0" err="1">
              <a:latin typeface="Calibri" pitchFamily="34" charset="0"/>
            </a:rPr>
            <a:t>hạn</a:t>
          </a:r>
          <a:endParaRPr lang="en-US" sz="1800" b="1" kern="1200" dirty="0">
            <a:latin typeface="Calibri" pitchFamily="34" charset="0"/>
          </a:endParaRPr>
        </a:p>
      </dsp:txBody>
      <dsp:txXfrm>
        <a:off x="1424128" y="345429"/>
        <a:ext cx="3797585" cy="855203"/>
      </dsp:txXfrm>
    </dsp:sp>
    <dsp:sp modelId="{0795EB33-E271-404D-BE0B-412E9F0AB3BE}">
      <dsp:nvSpPr>
        <dsp:cNvPr id="0" name=""/>
        <dsp:cNvSpPr/>
      </dsp:nvSpPr>
      <dsp:spPr>
        <a:xfrm>
          <a:off x="1242518" y="1829743"/>
          <a:ext cx="3990974" cy="1462283"/>
        </a:xfrm>
        <a:prstGeom prst="round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a:latin typeface="Calibri" pitchFamily="34" charset="0"/>
            </a:rPr>
            <a:t>C</a:t>
          </a:r>
          <a:r>
            <a:rPr lang="vi-VN" sz="1800" b="1" kern="1200" dirty="0">
              <a:latin typeface="Calibri" pitchFamily="34" charset="0"/>
            </a:rPr>
            <a:t>ấp chiến thuật</a:t>
          </a:r>
          <a:endParaRPr lang="en-US" sz="1800" b="1" kern="1200" dirty="0">
            <a:latin typeface="Calibri" pitchFamily="34" charset="0"/>
          </a:endParaRPr>
        </a:p>
        <a:p>
          <a:pPr lvl="0" algn="ctr" defTabSz="800100" rtl="0">
            <a:lnSpc>
              <a:spcPct val="90000"/>
            </a:lnSpc>
            <a:spcBef>
              <a:spcPct val="0"/>
            </a:spcBef>
            <a:spcAft>
              <a:spcPct val="35000"/>
            </a:spcAft>
          </a:pPr>
          <a:r>
            <a:rPr lang="en-US" sz="1800" b="1" kern="1200" dirty="0">
              <a:latin typeface="Calibri" pitchFamily="34" charset="0"/>
            </a:rPr>
            <a:t>MIS, DSS</a:t>
          </a:r>
        </a:p>
        <a:p>
          <a:pPr lvl="0" algn="ctr" defTabSz="800100" rtl="0">
            <a:lnSpc>
              <a:spcPct val="90000"/>
            </a:lnSpc>
            <a:spcBef>
              <a:spcPct val="0"/>
            </a:spcBef>
            <a:spcAft>
              <a:spcPct val="35000"/>
            </a:spcAft>
          </a:pPr>
          <a:r>
            <a:rPr lang="en-US" sz="1800" b="1" kern="1200" dirty="0" err="1">
              <a:latin typeface="Calibri" pitchFamily="34" charset="0"/>
            </a:rPr>
            <a:t>Trợ</a:t>
          </a:r>
          <a:r>
            <a:rPr lang="en-US" sz="1800" b="1" kern="1200" dirty="0">
              <a:latin typeface="Calibri" pitchFamily="34" charset="0"/>
            </a:rPr>
            <a:t> </a:t>
          </a:r>
          <a:r>
            <a:rPr lang="en-US" sz="1800" b="1" kern="1200" dirty="0" err="1">
              <a:latin typeface="Calibri" pitchFamily="34" charset="0"/>
            </a:rPr>
            <a:t>giúp</a:t>
          </a:r>
          <a:r>
            <a:rPr lang="en-US" sz="1800" b="1" kern="1200" dirty="0">
              <a:latin typeface="Calibri" pitchFamily="34" charset="0"/>
            </a:rPr>
            <a:t> NQL </a:t>
          </a:r>
          <a:r>
            <a:rPr lang="en-US" sz="1800" b="1" kern="1200" dirty="0" err="1">
              <a:latin typeface="Calibri" pitchFamily="34" charset="0"/>
            </a:rPr>
            <a:t>điều</a:t>
          </a:r>
          <a:r>
            <a:rPr lang="en-US" sz="1800" b="1" kern="1200" dirty="0">
              <a:latin typeface="Calibri" pitchFamily="34" charset="0"/>
            </a:rPr>
            <a:t> </a:t>
          </a:r>
          <a:r>
            <a:rPr lang="en-US" sz="1800" b="1" kern="1200" dirty="0" err="1">
              <a:latin typeface="Calibri" pitchFamily="34" charset="0"/>
            </a:rPr>
            <a:t>khiển</a:t>
          </a:r>
          <a:r>
            <a:rPr lang="en-US" sz="1800" b="1" kern="1200" dirty="0">
              <a:latin typeface="Calibri" pitchFamily="34" charset="0"/>
            </a:rPr>
            <a:t>, </a:t>
          </a:r>
          <a:r>
            <a:rPr lang="en-US" sz="1800" b="1" kern="1200" dirty="0" err="1">
              <a:latin typeface="Calibri" pitchFamily="34" charset="0"/>
            </a:rPr>
            <a:t>kiểm</a:t>
          </a:r>
          <a:r>
            <a:rPr lang="en-US" sz="1800" b="1" kern="1200" dirty="0">
              <a:latin typeface="Calibri" pitchFamily="34" charset="0"/>
            </a:rPr>
            <a:t> </a:t>
          </a:r>
          <a:r>
            <a:rPr lang="en-US" sz="1800" b="1" kern="1200" dirty="0" err="1">
              <a:latin typeface="Calibri" pitchFamily="34" charset="0"/>
            </a:rPr>
            <a:t>soát</a:t>
          </a:r>
          <a:r>
            <a:rPr lang="en-US" sz="1800" b="1" kern="1200" dirty="0">
              <a:latin typeface="Calibri" pitchFamily="34" charset="0"/>
            </a:rPr>
            <a:t> QTSX; </a:t>
          </a:r>
          <a:r>
            <a:rPr lang="en-US" sz="1800" b="1" kern="1200" dirty="0" err="1">
              <a:latin typeface="Calibri" pitchFamily="34" charset="0"/>
            </a:rPr>
            <a:t>phân</a:t>
          </a:r>
          <a:r>
            <a:rPr lang="en-US" sz="1800" b="1" kern="1200" dirty="0">
              <a:latin typeface="Calibri" pitchFamily="34" charset="0"/>
            </a:rPr>
            <a:t> </a:t>
          </a:r>
          <a:r>
            <a:rPr lang="en-US" sz="1800" b="1" kern="1200" dirty="0" err="1">
              <a:latin typeface="Calibri" pitchFamily="34" charset="0"/>
            </a:rPr>
            <a:t>bổ</a:t>
          </a:r>
          <a:r>
            <a:rPr lang="en-US" sz="1800" b="1" kern="1200" dirty="0">
              <a:latin typeface="Calibri" pitchFamily="34" charset="0"/>
            </a:rPr>
            <a:t> </a:t>
          </a:r>
          <a:r>
            <a:rPr lang="en-US" sz="1800" b="1" kern="1200" dirty="0" err="1">
              <a:latin typeface="Calibri" pitchFamily="34" charset="0"/>
            </a:rPr>
            <a:t>theo</a:t>
          </a:r>
          <a:r>
            <a:rPr lang="en-US" sz="1800" b="1" kern="1200" dirty="0">
              <a:latin typeface="Calibri" pitchFamily="34" charset="0"/>
            </a:rPr>
            <a:t> </a:t>
          </a:r>
          <a:r>
            <a:rPr lang="en-US" sz="1800" b="1" kern="1200" dirty="0" err="1">
              <a:latin typeface="Calibri" pitchFamily="34" charset="0"/>
            </a:rPr>
            <a:t>dõi</a:t>
          </a:r>
          <a:r>
            <a:rPr lang="en-US" sz="1800" b="1" kern="1200" dirty="0">
              <a:latin typeface="Calibri" pitchFamily="34" charset="0"/>
            </a:rPr>
            <a:t> </a:t>
          </a:r>
          <a:r>
            <a:rPr lang="en-US" sz="1800" b="1" kern="1200" dirty="0" err="1">
              <a:latin typeface="Calibri" pitchFamily="34" charset="0"/>
            </a:rPr>
            <a:t>nguồn</a:t>
          </a:r>
          <a:r>
            <a:rPr lang="en-US" sz="1800" b="1" kern="1200" dirty="0">
              <a:latin typeface="Calibri" pitchFamily="34" charset="0"/>
            </a:rPr>
            <a:t> </a:t>
          </a:r>
          <a:r>
            <a:rPr lang="en-US" sz="1800" b="1" kern="1200" dirty="0" err="1">
              <a:latin typeface="Calibri" pitchFamily="34" charset="0"/>
            </a:rPr>
            <a:t>tài</a:t>
          </a:r>
          <a:r>
            <a:rPr lang="en-US" sz="1800" b="1" kern="1200" dirty="0">
              <a:latin typeface="Calibri" pitchFamily="34" charset="0"/>
            </a:rPr>
            <a:t> </a:t>
          </a:r>
          <a:r>
            <a:rPr lang="en-US" sz="1800" b="1" kern="1200" dirty="0" err="1">
              <a:latin typeface="Calibri" pitchFamily="34" charset="0"/>
            </a:rPr>
            <a:t>nguyên</a:t>
          </a:r>
          <a:r>
            <a:rPr lang="en-US" sz="1800" b="1" kern="1200" dirty="0">
              <a:latin typeface="Calibri" pitchFamily="34" charset="0"/>
            </a:rPr>
            <a:t> &amp; chi </a:t>
          </a:r>
          <a:r>
            <a:rPr lang="en-US" sz="1800" b="1" kern="1200" dirty="0" err="1">
              <a:latin typeface="Calibri" pitchFamily="34" charset="0"/>
            </a:rPr>
            <a:t>phí</a:t>
          </a:r>
          <a:r>
            <a:rPr lang="en-US" sz="1800" b="1" kern="1200" dirty="0">
              <a:latin typeface="Calibri" pitchFamily="34" charset="0"/>
            </a:rPr>
            <a:t> </a:t>
          </a:r>
          <a:r>
            <a:rPr lang="en-US" sz="1800" b="1" kern="1200" dirty="0" err="1">
              <a:latin typeface="Calibri" pitchFamily="34" charset="0"/>
            </a:rPr>
            <a:t>cho</a:t>
          </a:r>
          <a:r>
            <a:rPr lang="en-US" sz="1800" b="1" kern="1200" dirty="0">
              <a:latin typeface="Calibri" pitchFamily="34" charset="0"/>
            </a:rPr>
            <a:t> SX</a:t>
          </a:r>
        </a:p>
      </dsp:txBody>
      <dsp:txXfrm>
        <a:off x="1313901" y="1901126"/>
        <a:ext cx="3848208" cy="1319517"/>
      </dsp:txXfrm>
    </dsp:sp>
    <dsp:sp modelId="{EA99E854-C06B-4998-A384-667DDD57A6C7}">
      <dsp:nvSpPr>
        <dsp:cNvPr id="0" name=""/>
        <dsp:cNvSpPr/>
      </dsp:nvSpPr>
      <dsp:spPr>
        <a:xfrm>
          <a:off x="1190455" y="3649710"/>
          <a:ext cx="3896994" cy="1233387"/>
        </a:xfrm>
        <a:prstGeom prst="round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a:latin typeface="Calibri" pitchFamily="34" charset="0"/>
            </a:rPr>
            <a:t>C</a:t>
          </a:r>
          <a:r>
            <a:rPr lang="vi-VN" sz="1800" b="1" kern="1200" dirty="0">
              <a:latin typeface="Calibri" pitchFamily="34" charset="0"/>
            </a:rPr>
            <a:t>ấp tác nghiệp</a:t>
          </a:r>
          <a:endParaRPr lang="en-US" sz="1800" b="1" kern="1200" dirty="0">
            <a:latin typeface="Calibri" pitchFamily="34" charset="0"/>
          </a:endParaRPr>
        </a:p>
        <a:p>
          <a:pPr lvl="0" algn="ctr" defTabSz="800100" rtl="0">
            <a:lnSpc>
              <a:spcPct val="90000"/>
            </a:lnSpc>
            <a:spcBef>
              <a:spcPct val="0"/>
            </a:spcBef>
            <a:spcAft>
              <a:spcPct val="35000"/>
            </a:spcAft>
          </a:pPr>
          <a:r>
            <a:rPr lang="en-US" sz="1800" b="1" kern="1200" dirty="0">
              <a:latin typeface="Calibri" pitchFamily="34" charset="0"/>
            </a:rPr>
            <a:t>TPS</a:t>
          </a:r>
          <a:r>
            <a:rPr lang="vi-VN" sz="1800" b="1" kern="1200" dirty="0">
              <a:latin typeface="Calibri" pitchFamily="34" charset="0"/>
            </a:rPr>
            <a:t> </a:t>
          </a:r>
          <a:endParaRPr lang="en-US" sz="1800" b="1" kern="1200" dirty="0">
            <a:latin typeface="Calibri" pitchFamily="34" charset="0"/>
          </a:endParaRPr>
        </a:p>
        <a:p>
          <a:pPr lvl="0" algn="ctr" defTabSz="800100" rtl="0">
            <a:lnSpc>
              <a:spcPct val="90000"/>
            </a:lnSpc>
            <a:spcBef>
              <a:spcPct val="0"/>
            </a:spcBef>
            <a:spcAft>
              <a:spcPct val="35000"/>
            </a:spcAft>
          </a:pPr>
          <a:r>
            <a:rPr lang="en-US" sz="1800" b="1" kern="1200" dirty="0" err="1">
              <a:latin typeface="Calibri" pitchFamily="34" charset="0"/>
            </a:rPr>
            <a:t>Trợ</a:t>
          </a:r>
          <a:r>
            <a:rPr lang="en-US" sz="1800" b="1" kern="1200" dirty="0">
              <a:latin typeface="Calibri" pitchFamily="34" charset="0"/>
            </a:rPr>
            <a:t> </a:t>
          </a:r>
          <a:r>
            <a:rPr lang="en-US" sz="1800" b="1" kern="1200" dirty="0" err="1">
              <a:latin typeface="Calibri" pitchFamily="34" charset="0"/>
            </a:rPr>
            <a:t>giúp</a:t>
          </a:r>
          <a:r>
            <a:rPr lang="en-US" sz="1800" b="1" kern="1200" dirty="0">
              <a:latin typeface="Calibri" pitchFamily="34" charset="0"/>
            </a:rPr>
            <a:t> </a:t>
          </a:r>
          <a:r>
            <a:rPr lang="en-US" sz="1800" b="1" kern="1200" dirty="0" err="1">
              <a:latin typeface="Calibri" pitchFamily="34" charset="0"/>
            </a:rPr>
            <a:t>các</a:t>
          </a:r>
          <a:r>
            <a:rPr lang="en-US" sz="1800" b="1" kern="1200" dirty="0">
              <a:latin typeface="Calibri" pitchFamily="34" charset="0"/>
            </a:rPr>
            <a:t> CV </a:t>
          </a:r>
          <a:r>
            <a:rPr lang="en-US" sz="1800" b="1" kern="1200" dirty="0" err="1">
              <a:latin typeface="Calibri" pitchFamily="34" charset="0"/>
            </a:rPr>
            <a:t>trên</a:t>
          </a:r>
          <a:r>
            <a:rPr lang="en-US" sz="1800" b="1" kern="1200" dirty="0">
              <a:latin typeface="Calibri" pitchFamily="34" charset="0"/>
            </a:rPr>
            <a:t> </a:t>
          </a:r>
          <a:r>
            <a:rPr lang="en-US" sz="1800" b="1" kern="1200" dirty="0" err="1">
              <a:latin typeface="Calibri" pitchFamily="34" charset="0"/>
            </a:rPr>
            <a:t>dây</a:t>
          </a:r>
          <a:r>
            <a:rPr lang="en-US" sz="1800" b="1" kern="1200" dirty="0">
              <a:latin typeface="Calibri" pitchFamily="34" charset="0"/>
            </a:rPr>
            <a:t> </a:t>
          </a:r>
          <a:r>
            <a:rPr lang="en-US" sz="1800" b="1" kern="1200" dirty="0" err="1">
              <a:latin typeface="Calibri" pitchFamily="34" charset="0"/>
            </a:rPr>
            <a:t>chuyền</a:t>
          </a:r>
          <a:r>
            <a:rPr lang="en-US" sz="1800" b="1" kern="1200" dirty="0">
              <a:latin typeface="Calibri" pitchFamily="34" charset="0"/>
            </a:rPr>
            <a:t> SX</a:t>
          </a:r>
        </a:p>
      </dsp:txBody>
      <dsp:txXfrm>
        <a:off x="1250664" y="3709919"/>
        <a:ext cx="3776576" cy="111296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19C3-9CC2-44EB-9E5E-B25CF05A7548}">
      <dsp:nvSpPr>
        <dsp:cNvPr id="0" name=""/>
        <dsp:cNvSpPr/>
      </dsp:nvSpPr>
      <dsp:spPr>
        <a:xfrm>
          <a:off x="332840" y="0"/>
          <a:ext cx="2416195" cy="5002460"/>
        </a:xfrm>
        <a:prstGeom prst="triangl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99F494-E0FA-4392-9D9F-6AD89AE1EC55}">
      <dsp:nvSpPr>
        <dsp:cNvPr id="0" name=""/>
        <dsp:cNvSpPr/>
      </dsp:nvSpPr>
      <dsp:spPr>
        <a:xfrm>
          <a:off x="1377864" y="299165"/>
          <a:ext cx="3890113" cy="947731"/>
        </a:xfrm>
        <a:prstGeom prst="round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a:latin typeface="Calibri" pitchFamily="34" charset="0"/>
            </a:rPr>
            <a:t>C</a:t>
          </a:r>
          <a:r>
            <a:rPr lang="vi-VN" sz="1800" b="1" kern="1200" dirty="0">
              <a:latin typeface="Calibri" pitchFamily="34" charset="0"/>
            </a:rPr>
            <a:t>ấp chiến lược</a:t>
          </a:r>
          <a:r>
            <a:rPr lang="en-US" sz="1800" b="1" kern="1200" dirty="0">
              <a:latin typeface="Calibri" pitchFamily="34" charset="0"/>
            </a:rPr>
            <a:t> ESS</a:t>
          </a:r>
        </a:p>
      </dsp:txBody>
      <dsp:txXfrm>
        <a:off x="1424128" y="345429"/>
        <a:ext cx="3797585" cy="855203"/>
      </dsp:txXfrm>
    </dsp:sp>
    <dsp:sp modelId="{0795EB33-E271-404D-BE0B-412E9F0AB3BE}">
      <dsp:nvSpPr>
        <dsp:cNvPr id="0" name=""/>
        <dsp:cNvSpPr/>
      </dsp:nvSpPr>
      <dsp:spPr>
        <a:xfrm>
          <a:off x="1242518" y="1829743"/>
          <a:ext cx="3990974" cy="1462283"/>
        </a:xfrm>
        <a:prstGeom prst="round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a:latin typeface="Calibri" pitchFamily="34" charset="0"/>
            </a:rPr>
            <a:t>C</a:t>
          </a:r>
          <a:r>
            <a:rPr lang="vi-VN" sz="1800" b="1" kern="1200" dirty="0">
              <a:latin typeface="Calibri" pitchFamily="34" charset="0"/>
            </a:rPr>
            <a:t>ấp chiến thuật</a:t>
          </a:r>
          <a:endParaRPr lang="en-US" sz="1800" b="1" kern="1200" dirty="0">
            <a:latin typeface="Calibri" pitchFamily="34" charset="0"/>
          </a:endParaRPr>
        </a:p>
        <a:p>
          <a:pPr lvl="0" algn="ctr" defTabSz="800100" rtl="0">
            <a:lnSpc>
              <a:spcPct val="90000"/>
            </a:lnSpc>
            <a:spcBef>
              <a:spcPct val="0"/>
            </a:spcBef>
            <a:spcAft>
              <a:spcPct val="35000"/>
            </a:spcAft>
          </a:pPr>
          <a:r>
            <a:rPr lang="en-US" sz="1800" b="1" kern="1200" dirty="0">
              <a:latin typeface="Calibri" pitchFamily="34" charset="0"/>
            </a:rPr>
            <a:t>MIS, DSS</a:t>
          </a:r>
        </a:p>
      </dsp:txBody>
      <dsp:txXfrm>
        <a:off x="1313901" y="1901126"/>
        <a:ext cx="3848208" cy="1319517"/>
      </dsp:txXfrm>
    </dsp:sp>
    <dsp:sp modelId="{EA99E854-C06B-4998-A384-667DDD57A6C7}">
      <dsp:nvSpPr>
        <dsp:cNvPr id="0" name=""/>
        <dsp:cNvSpPr/>
      </dsp:nvSpPr>
      <dsp:spPr>
        <a:xfrm>
          <a:off x="1190455" y="3649710"/>
          <a:ext cx="3896994" cy="1233387"/>
        </a:xfrm>
        <a:prstGeom prst="round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a:latin typeface="Calibri" pitchFamily="34" charset="0"/>
            </a:rPr>
            <a:t>C</a:t>
          </a:r>
          <a:r>
            <a:rPr lang="vi-VN" sz="1800" b="1" kern="1200" dirty="0">
              <a:latin typeface="Calibri" pitchFamily="34" charset="0"/>
            </a:rPr>
            <a:t>ấp tác nghiệp</a:t>
          </a:r>
          <a:endParaRPr lang="en-US" sz="1800" b="1" kern="1200" dirty="0">
            <a:latin typeface="Calibri" pitchFamily="34" charset="0"/>
          </a:endParaRPr>
        </a:p>
        <a:p>
          <a:pPr lvl="0" algn="ctr" defTabSz="800100" rtl="0">
            <a:lnSpc>
              <a:spcPct val="90000"/>
            </a:lnSpc>
            <a:spcBef>
              <a:spcPct val="0"/>
            </a:spcBef>
            <a:spcAft>
              <a:spcPct val="35000"/>
            </a:spcAft>
          </a:pPr>
          <a:r>
            <a:rPr lang="en-US" sz="1800" b="1" kern="1200" dirty="0">
              <a:latin typeface="Calibri" pitchFamily="34" charset="0"/>
            </a:rPr>
            <a:t>TPS</a:t>
          </a:r>
          <a:r>
            <a:rPr lang="vi-VN" sz="1800" b="1" kern="1200" dirty="0">
              <a:latin typeface="Calibri" pitchFamily="34" charset="0"/>
            </a:rPr>
            <a:t> </a:t>
          </a:r>
          <a:endParaRPr lang="en-US" sz="1800" b="1" kern="1200" dirty="0">
            <a:latin typeface="Calibri" pitchFamily="34" charset="0"/>
          </a:endParaRPr>
        </a:p>
      </dsp:txBody>
      <dsp:txXfrm>
        <a:off x="1250664" y="3709919"/>
        <a:ext cx="3776576" cy="111296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19C3-9CC2-44EB-9E5E-B25CF05A7548}">
      <dsp:nvSpPr>
        <dsp:cNvPr id="0" name=""/>
        <dsp:cNvSpPr/>
      </dsp:nvSpPr>
      <dsp:spPr>
        <a:xfrm>
          <a:off x="332840" y="0"/>
          <a:ext cx="2416195" cy="5002460"/>
        </a:xfrm>
        <a:prstGeom prst="triangl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99F494-E0FA-4392-9D9F-6AD89AE1EC55}">
      <dsp:nvSpPr>
        <dsp:cNvPr id="0" name=""/>
        <dsp:cNvSpPr/>
      </dsp:nvSpPr>
      <dsp:spPr>
        <a:xfrm>
          <a:off x="1377864" y="164540"/>
          <a:ext cx="3890113" cy="947731"/>
        </a:xfrm>
        <a:prstGeom prst="round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a:latin typeface="Calibri" pitchFamily="34" charset="0"/>
            </a:rPr>
            <a:t>C</a:t>
          </a:r>
          <a:r>
            <a:rPr lang="vi-VN" sz="1800" b="1" kern="1200" dirty="0">
              <a:latin typeface="Calibri" pitchFamily="34" charset="0"/>
            </a:rPr>
            <a:t>ấp chiến lược</a:t>
          </a:r>
          <a:r>
            <a:rPr lang="en-US" sz="1800" b="1" kern="1200" dirty="0">
              <a:latin typeface="Calibri" pitchFamily="34" charset="0"/>
            </a:rPr>
            <a:t> ESS</a:t>
          </a:r>
        </a:p>
      </dsp:txBody>
      <dsp:txXfrm>
        <a:off x="1424128" y="210804"/>
        <a:ext cx="3797585" cy="855203"/>
      </dsp:txXfrm>
    </dsp:sp>
    <dsp:sp modelId="{0795EB33-E271-404D-BE0B-412E9F0AB3BE}">
      <dsp:nvSpPr>
        <dsp:cNvPr id="0" name=""/>
        <dsp:cNvSpPr/>
      </dsp:nvSpPr>
      <dsp:spPr>
        <a:xfrm>
          <a:off x="1242518" y="1473026"/>
          <a:ext cx="3990974" cy="1462283"/>
        </a:xfrm>
        <a:prstGeom prst="round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a:latin typeface="Calibri" pitchFamily="34" charset="0"/>
            </a:rPr>
            <a:t>C</a:t>
          </a:r>
          <a:r>
            <a:rPr lang="vi-VN" sz="1800" b="1" kern="1200" dirty="0">
              <a:latin typeface="Calibri" pitchFamily="34" charset="0"/>
            </a:rPr>
            <a:t>ấp chiến thuật</a:t>
          </a:r>
          <a:endParaRPr lang="en-US" sz="1800" b="1" kern="1200" dirty="0">
            <a:latin typeface="Calibri" pitchFamily="34" charset="0"/>
          </a:endParaRPr>
        </a:p>
        <a:p>
          <a:pPr lvl="0" algn="ctr" defTabSz="800100" rtl="0">
            <a:lnSpc>
              <a:spcPct val="90000"/>
            </a:lnSpc>
            <a:spcBef>
              <a:spcPct val="0"/>
            </a:spcBef>
            <a:spcAft>
              <a:spcPct val="35000"/>
            </a:spcAft>
          </a:pPr>
          <a:r>
            <a:rPr lang="en-US" sz="1800" b="1" kern="1200" dirty="0">
              <a:latin typeface="Calibri" pitchFamily="34" charset="0"/>
            </a:rPr>
            <a:t>MIS, DSS</a:t>
          </a:r>
        </a:p>
      </dsp:txBody>
      <dsp:txXfrm>
        <a:off x="1313901" y="1544409"/>
        <a:ext cx="3848208" cy="1319517"/>
      </dsp:txXfrm>
    </dsp:sp>
    <dsp:sp modelId="{EA99E854-C06B-4998-A384-667DDD57A6C7}">
      <dsp:nvSpPr>
        <dsp:cNvPr id="0" name=""/>
        <dsp:cNvSpPr/>
      </dsp:nvSpPr>
      <dsp:spPr>
        <a:xfrm>
          <a:off x="1266658" y="3484605"/>
          <a:ext cx="3896994" cy="1233387"/>
        </a:xfrm>
        <a:prstGeom prst="round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a:latin typeface="Calibri" pitchFamily="34" charset="0"/>
            </a:rPr>
            <a:t>C</a:t>
          </a:r>
          <a:r>
            <a:rPr lang="vi-VN" sz="1800" b="1" kern="1200" dirty="0">
              <a:latin typeface="Calibri" pitchFamily="34" charset="0"/>
            </a:rPr>
            <a:t>ấp tác nghiệp</a:t>
          </a:r>
          <a:endParaRPr lang="en-US" sz="1800" b="1" kern="1200" dirty="0">
            <a:latin typeface="Calibri" pitchFamily="34" charset="0"/>
          </a:endParaRPr>
        </a:p>
        <a:p>
          <a:pPr lvl="0" algn="ctr" defTabSz="800100" rtl="0">
            <a:lnSpc>
              <a:spcPct val="90000"/>
            </a:lnSpc>
            <a:spcBef>
              <a:spcPct val="0"/>
            </a:spcBef>
            <a:spcAft>
              <a:spcPct val="35000"/>
            </a:spcAft>
          </a:pPr>
          <a:r>
            <a:rPr lang="en-US" sz="1800" b="1" kern="1200" dirty="0">
              <a:latin typeface="Calibri" pitchFamily="34" charset="0"/>
            </a:rPr>
            <a:t>TPS</a:t>
          </a:r>
          <a:r>
            <a:rPr lang="vi-VN" sz="1800" b="1" kern="1200" dirty="0">
              <a:latin typeface="Calibri" pitchFamily="34" charset="0"/>
            </a:rPr>
            <a:t> </a:t>
          </a:r>
          <a:endParaRPr lang="en-US" sz="1800" b="1" kern="1200" dirty="0">
            <a:latin typeface="Calibri" pitchFamily="34" charset="0"/>
          </a:endParaRPr>
        </a:p>
      </dsp:txBody>
      <dsp:txXfrm>
        <a:off x="1326867" y="3544814"/>
        <a:ext cx="3776576" cy="111296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19C3-9CC2-44EB-9E5E-B25CF05A7548}">
      <dsp:nvSpPr>
        <dsp:cNvPr id="0" name=""/>
        <dsp:cNvSpPr/>
      </dsp:nvSpPr>
      <dsp:spPr>
        <a:xfrm>
          <a:off x="332840" y="0"/>
          <a:ext cx="2416195" cy="5002460"/>
        </a:xfrm>
        <a:prstGeom prst="triangl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99F494-E0FA-4392-9D9F-6AD89AE1EC55}">
      <dsp:nvSpPr>
        <dsp:cNvPr id="0" name=""/>
        <dsp:cNvSpPr/>
      </dsp:nvSpPr>
      <dsp:spPr>
        <a:xfrm>
          <a:off x="1377864" y="164540"/>
          <a:ext cx="3890113" cy="947731"/>
        </a:xfrm>
        <a:prstGeom prst="round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a:latin typeface="Calibri" pitchFamily="34" charset="0"/>
            </a:rPr>
            <a:t>C</a:t>
          </a:r>
          <a:r>
            <a:rPr lang="vi-VN" sz="1800" b="1" kern="1200" dirty="0">
              <a:latin typeface="Calibri" pitchFamily="34" charset="0"/>
            </a:rPr>
            <a:t>ấp chiến lược</a:t>
          </a:r>
          <a:r>
            <a:rPr lang="en-US" sz="1800" b="1" kern="1200" dirty="0">
              <a:latin typeface="Calibri" pitchFamily="34" charset="0"/>
            </a:rPr>
            <a:t> ESS</a:t>
          </a:r>
        </a:p>
      </dsp:txBody>
      <dsp:txXfrm>
        <a:off x="1424128" y="210804"/>
        <a:ext cx="3797585" cy="855203"/>
      </dsp:txXfrm>
    </dsp:sp>
    <dsp:sp modelId="{0795EB33-E271-404D-BE0B-412E9F0AB3BE}">
      <dsp:nvSpPr>
        <dsp:cNvPr id="0" name=""/>
        <dsp:cNvSpPr/>
      </dsp:nvSpPr>
      <dsp:spPr>
        <a:xfrm>
          <a:off x="1242518" y="1473026"/>
          <a:ext cx="3990974" cy="1462283"/>
        </a:xfrm>
        <a:prstGeom prst="round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a:latin typeface="Calibri" pitchFamily="34" charset="0"/>
            </a:rPr>
            <a:t>C</a:t>
          </a:r>
          <a:r>
            <a:rPr lang="vi-VN" sz="1800" b="1" kern="1200" dirty="0">
              <a:latin typeface="Calibri" pitchFamily="34" charset="0"/>
            </a:rPr>
            <a:t>ấp chiến thuật</a:t>
          </a:r>
          <a:endParaRPr lang="en-US" sz="1800" b="1" kern="1200" dirty="0">
            <a:latin typeface="Calibri" pitchFamily="34" charset="0"/>
          </a:endParaRPr>
        </a:p>
        <a:p>
          <a:pPr lvl="0" algn="ctr" defTabSz="800100" rtl="0">
            <a:lnSpc>
              <a:spcPct val="90000"/>
            </a:lnSpc>
            <a:spcBef>
              <a:spcPct val="0"/>
            </a:spcBef>
            <a:spcAft>
              <a:spcPct val="35000"/>
            </a:spcAft>
          </a:pPr>
          <a:r>
            <a:rPr lang="en-US" sz="1800" b="1" kern="1200" dirty="0">
              <a:latin typeface="Calibri" pitchFamily="34" charset="0"/>
            </a:rPr>
            <a:t>MIS, DSS</a:t>
          </a:r>
        </a:p>
      </dsp:txBody>
      <dsp:txXfrm>
        <a:off x="1313901" y="1544409"/>
        <a:ext cx="3848208" cy="1319517"/>
      </dsp:txXfrm>
    </dsp:sp>
    <dsp:sp modelId="{EA99E854-C06B-4998-A384-667DDD57A6C7}">
      <dsp:nvSpPr>
        <dsp:cNvPr id="0" name=""/>
        <dsp:cNvSpPr/>
      </dsp:nvSpPr>
      <dsp:spPr>
        <a:xfrm>
          <a:off x="1266658" y="3484605"/>
          <a:ext cx="3896994" cy="1233387"/>
        </a:xfrm>
        <a:prstGeom prst="round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a:latin typeface="Calibri" pitchFamily="34" charset="0"/>
            </a:rPr>
            <a:t>C</a:t>
          </a:r>
          <a:r>
            <a:rPr lang="vi-VN" sz="1800" b="1" kern="1200" dirty="0">
              <a:latin typeface="Calibri" pitchFamily="34" charset="0"/>
            </a:rPr>
            <a:t>ấp tác nghiệp</a:t>
          </a:r>
          <a:endParaRPr lang="en-US" sz="1800" b="1" kern="1200" dirty="0">
            <a:latin typeface="Calibri" pitchFamily="34" charset="0"/>
          </a:endParaRPr>
        </a:p>
        <a:p>
          <a:pPr lvl="0" algn="ctr" defTabSz="800100" rtl="0">
            <a:lnSpc>
              <a:spcPct val="90000"/>
            </a:lnSpc>
            <a:spcBef>
              <a:spcPct val="0"/>
            </a:spcBef>
            <a:spcAft>
              <a:spcPct val="35000"/>
            </a:spcAft>
          </a:pPr>
          <a:r>
            <a:rPr lang="en-US" sz="1800" b="1" kern="1200" dirty="0">
              <a:latin typeface="Calibri" pitchFamily="34" charset="0"/>
            </a:rPr>
            <a:t>TPS</a:t>
          </a:r>
          <a:r>
            <a:rPr lang="vi-VN" sz="1800" b="1" kern="1200" dirty="0">
              <a:latin typeface="Calibri" pitchFamily="34" charset="0"/>
            </a:rPr>
            <a:t> </a:t>
          </a:r>
          <a:endParaRPr lang="en-US" sz="1800" b="1" kern="1200" dirty="0">
            <a:latin typeface="Calibri" pitchFamily="34" charset="0"/>
          </a:endParaRPr>
        </a:p>
      </dsp:txBody>
      <dsp:txXfrm>
        <a:off x="1326867" y="3544814"/>
        <a:ext cx="3776576" cy="11129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2D85B-4ABB-4C63-8114-7D9C503233C1}">
      <dsp:nvSpPr>
        <dsp:cNvPr id="0" name=""/>
        <dsp:cNvSpPr/>
      </dsp:nvSpPr>
      <dsp:spPr>
        <a:xfrm>
          <a:off x="684445" y="966238"/>
          <a:ext cx="4571883" cy="537868"/>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B9BE54-2C70-4BCE-ACD9-15173635F648}">
      <dsp:nvSpPr>
        <dsp:cNvPr id="0" name=""/>
        <dsp:cNvSpPr/>
      </dsp:nvSpPr>
      <dsp:spPr>
        <a:xfrm>
          <a:off x="684445" y="1168239"/>
          <a:ext cx="335867" cy="335867"/>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97207A-D87B-4B30-B6C3-970F1925F541}">
      <dsp:nvSpPr>
        <dsp:cNvPr id="0" name=""/>
        <dsp:cNvSpPr/>
      </dsp:nvSpPr>
      <dsp:spPr>
        <a:xfrm>
          <a:off x="684445" y="0"/>
          <a:ext cx="4571883" cy="96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865" tIns="41910" rIns="62865" bIns="41910" numCol="1" spcCol="1270" anchor="ctr" anchorCtr="0">
          <a:noAutofit/>
        </a:bodyPr>
        <a:lstStyle/>
        <a:p>
          <a:pPr lvl="0" algn="l" defTabSz="1466850">
            <a:lnSpc>
              <a:spcPct val="90000"/>
            </a:lnSpc>
            <a:spcBef>
              <a:spcPct val="0"/>
            </a:spcBef>
            <a:spcAft>
              <a:spcPct val="35000"/>
            </a:spcAft>
          </a:pPr>
          <a:r>
            <a:rPr lang="vi-VN" sz="3300" kern="1200" dirty="0"/>
            <a:t>1.1 Thông tin trong doanh nghiệp </a:t>
          </a:r>
          <a:endParaRPr lang="en-US" sz="3300" kern="1200" dirty="0"/>
        </a:p>
      </dsp:txBody>
      <dsp:txXfrm>
        <a:off x="684445" y="0"/>
        <a:ext cx="4571883" cy="966238"/>
      </dsp:txXfrm>
    </dsp:sp>
    <dsp:sp modelId="{A99D4A6F-BAA0-4F43-8953-9A4287B8849A}">
      <dsp:nvSpPr>
        <dsp:cNvPr id="0" name=""/>
        <dsp:cNvSpPr/>
      </dsp:nvSpPr>
      <dsp:spPr>
        <a:xfrm>
          <a:off x="684445" y="1951135"/>
          <a:ext cx="335858" cy="335858"/>
        </a:xfrm>
        <a:prstGeom prst="rect">
          <a:avLst/>
        </a:prstGeom>
        <a:solidFill>
          <a:schemeClr val="lt1">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A743FF-3753-4EF6-B787-43099C081B73}">
      <dsp:nvSpPr>
        <dsp:cNvPr id="0" name=""/>
        <dsp:cNvSpPr/>
      </dsp:nvSpPr>
      <dsp:spPr>
        <a:xfrm>
          <a:off x="1004476" y="1727621"/>
          <a:ext cx="4251851" cy="78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l" defTabSz="844550">
            <a:lnSpc>
              <a:spcPct val="90000"/>
            </a:lnSpc>
            <a:spcBef>
              <a:spcPct val="0"/>
            </a:spcBef>
            <a:spcAft>
              <a:spcPct val="35000"/>
            </a:spcAft>
          </a:pPr>
          <a:r>
            <a:rPr lang="vi-VN" sz="1900" kern="1200" dirty="0"/>
            <a:t>Môi trường kinh doanh</a:t>
          </a:r>
          <a:endParaRPr lang="en-US" sz="1900" kern="1200" dirty="0"/>
        </a:p>
      </dsp:txBody>
      <dsp:txXfrm>
        <a:off x="1004476" y="1727621"/>
        <a:ext cx="4251851" cy="782887"/>
      </dsp:txXfrm>
    </dsp:sp>
    <dsp:sp modelId="{4F8BD8A4-E547-4C21-905D-F4C9E2841B75}">
      <dsp:nvSpPr>
        <dsp:cNvPr id="0" name=""/>
        <dsp:cNvSpPr/>
      </dsp:nvSpPr>
      <dsp:spPr>
        <a:xfrm>
          <a:off x="684445" y="2734023"/>
          <a:ext cx="335858" cy="335858"/>
        </a:xfrm>
        <a:prstGeom prst="rect">
          <a:avLst/>
        </a:prstGeom>
        <a:solidFill>
          <a:schemeClr val="lt1">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009670-D76B-4BDA-BE88-A601C2B00FFB}">
      <dsp:nvSpPr>
        <dsp:cNvPr id="0" name=""/>
        <dsp:cNvSpPr/>
      </dsp:nvSpPr>
      <dsp:spPr>
        <a:xfrm>
          <a:off x="1004476" y="2510508"/>
          <a:ext cx="4251851" cy="78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l" defTabSz="844550">
            <a:lnSpc>
              <a:spcPct val="90000"/>
            </a:lnSpc>
            <a:spcBef>
              <a:spcPct val="0"/>
            </a:spcBef>
            <a:spcAft>
              <a:spcPct val="35000"/>
            </a:spcAft>
          </a:pPr>
          <a:r>
            <a:rPr lang="vi-VN" sz="1900" kern="1200" dirty="0"/>
            <a:t>Các yếu tố tác động đến việc ra quyết định</a:t>
          </a:r>
          <a:endParaRPr lang="en-US" sz="1900" kern="1200" dirty="0"/>
        </a:p>
      </dsp:txBody>
      <dsp:txXfrm>
        <a:off x="1004476" y="2510508"/>
        <a:ext cx="4251851" cy="782887"/>
      </dsp:txXfrm>
    </dsp:sp>
    <dsp:sp modelId="{7A7FB394-D22B-4BE0-AEF4-0756DAB116B7}">
      <dsp:nvSpPr>
        <dsp:cNvPr id="0" name=""/>
        <dsp:cNvSpPr/>
      </dsp:nvSpPr>
      <dsp:spPr>
        <a:xfrm>
          <a:off x="684445" y="3516911"/>
          <a:ext cx="335858" cy="335858"/>
        </a:xfrm>
        <a:prstGeom prst="rect">
          <a:avLst/>
        </a:prstGeom>
        <a:solidFill>
          <a:schemeClr val="lt1">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208B9D-6EA1-4EF0-8BF2-7A636386BA66}">
      <dsp:nvSpPr>
        <dsp:cNvPr id="0" name=""/>
        <dsp:cNvSpPr/>
      </dsp:nvSpPr>
      <dsp:spPr>
        <a:xfrm>
          <a:off x="1004476" y="3293396"/>
          <a:ext cx="4251851" cy="78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l" defTabSz="844550">
            <a:lnSpc>
              <a:spcPct val="90000"/>
            </a:lnSpc>
            <a:spcBef>
              <a:spcPct val="0"/>
            </a:spcBef>
            <a:spcAft>
              <a:spcPct val="35000"/>
            </a:spcAft>
          </a:pPr>
          <a:r>
            <a:rPr lang="vi-VN" sz="1900" kern="1200" dirty="0"/>
            <a:t>Dữ liệu và thông tin</a:t>
          </a:r>
          <a:endParaRPr lang="en-US" sz="1900" kern="1200" dirty="0"/>
        </a:p>
      </dsp:txBody>
      <dsp:txXfrm>
        <a:off x="1004476" y="3293396"/>
        <a:ext cx="4251851" cy="782887"/>
      </dsp:txXfrm>
    </dsp:sp>
    <dsp:sp modelId="{0F99D482-0449-4AF4-BBCB-4CC916B5B697}">
      <dsp:nvSpPr>
        <dsp:cNvPr id="0" name=""/>
        <dsp:cNvSpPr/>
      </dsp:nvSpPr>
      <dsp:spPr>
        <a:xfrm>
          <a:off x="5484922" y="966238"/>
          <a:ext cx="4571883" cy="537868"/>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B345CA-4CB1-4845-BAAB-AC004C7F6016}">
      <dsp:nvSpPr>
        <dsp:cNvPr id="0" name=""/>
        <dsp:cNvSpPr/>
      </dsp:nvSpPr>
      <dsp:spPr>
        <a:xfrm>
          <a:off x="5484922" y="1168239"/>
          <a:ext cx="335867" cy="335867"/>
        </a:xfrm>
        <a:prstGeom prst="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71BC1E-BBA4-4813-B1E5-A5714F248729}">
      <dsp:nvSpPr>
        <dsp:cNvPr id="0" name=""/>
        <dsp:cNvSpPr/>
      </dsp:nvSpPr>
      <dsp:spPr>
        <a:xfrm>
          <a:off x="5484922" y="0"/>
          <a:ext cx="4571883" cy="96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865" tIns="41910" rIns="62865" bIns="41910" numCol="1" spcCol="1270" anchor="ctr" anchorCtr="0">
          <a:noAutofit/>
        </a:bodyPr>
        <a:lstStyle/>
        <a:p>
          <a:pPr lvl="0" algn="l" defTabSz="1466850">
            <a:lnSpc>
              <a:spcPct val="90000"/>
            </a:lnSpc>
            <a:spcBef>
              <a:spcPct val="0"/>
            </a:spcBef>
            <a:spcAft>
              <a:spcPct val="35000"/>
            </a:spcAft>
          </a:pPr>
          <a:r>
            <a:rPr lang="vi-VN" sz="3300" kern="1200" dirty="0"/>
            <a:t>1.2 Hệ thống thông tin trong doanh nghiệp</a:t>
          </a:r>
          <a:endParaRPr lang="en-US" sz="3300" kern="1200" dirty="0"/>
        </a:p>
      </dsp:txBody>
      <dsp:txXfrm>
        <a:off x="5484922" y="0"/>
        <a:ext cx="4571883" cy="966238"/>
      </dsp:txXfrm>
    </dsp:sp>
    <dsp:sp modelId="{08A82F5C-916C-434A-8397-EB53156A28E7}">
      <dsp:nvSpPr>
        <dsp:cNvPr id="0" name=""/>
        <dsp:cNvSpPr/>
      </dsp:nvSpPr>
      <dsp:spPr>
        <a:xfrm>
          <a:off x="5484922" y="1951135"/>
          <a:ext cx="335858" cy="335858"/>
        </a:xfrm>
        <a:prstGeom prst="rect">
          <a:avLst/>
        </a:prstGeom>
        <a:solidFill>
          <a:schemeClr val="lt1">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D781C1-BD47-4D7A-B11D-23493DB40E40}">
      <dsp:nvSpPr>
        <dsp:cNvPr id="0" name=""/>
        <dsp:cNvSpPr/>
      </dsp:nvSpPr>
      <dsp:spPr>
        <a:xfrm>
          <a:off x="5804954" y="1727621"/>
          <a:ext cx="4251851" cy="78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l" defTabSz="844550">
            <a:lnSpc>
              <a:spcPct val="90000"/>
            </a:lnSpc>
            <a:spcBef>
              <a:spcPct val="0"/>
            </a:spcBef>
            <a:spcAft>
              <a:spcPct val="35000"/>
            </a:spcAft>
          </a:pPr>
          <a:r>
            <a:rPr lang="vi-VN" sz="1900" kern="1200" dirty="0"/>
            <a:t>Giới thiệu chung về hệ thống</a:t>
          </a:r>
          <a:endParaRPr lang="en-US" sz="1900" kern="1200" dirty="0"/>
        </a:p>
      </dsp:txBody>
      <dsp:txXfrm>
        <a:off x="5804954" y="1727621"/>
        <a:ext cx="4251851" cy="782887"/>
      </dsp:txXfrm>
    </dsp:sp>
    <dsp:sp modelId="{A7F6FE3F-D827-4024-9187-01FDFEC77F84}">
      <dsp:nvSpPr>
        <dsp:cNvPr id="0" name=""/>
        <dsp:cNvSpPr/>
      </dsp:nvSpPr>
      <dsp:spPr>
        <a:xfrm>
          <a:off x="5484922" y="2734023"/>
          <a:ext cx="335858" cy="335858"/>
        </a:xfrm>
        <a:prstGeom prst="rect">
          <a:avLst/>
        </a:prstGeom>
        <a:solidFill>
          <a:schemeClr val="lt1">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20104B-6D90-4F7D-9CBD-CFE3AEF01C43}">
      <dsp:nvSpPr>
        <dsp:cNvPr id="0" name=""/>
        <dsp:cNvSpPr/>
      </dsp:nvSpPr>
      <dsp:spPr>
        <a:xfrm>
          <a:off x="5804954" y="2510508"/>
          <a:ext cx="4251851" cy="78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l" defTabSz="844550">
            <a:lnSpc>
              <a:spcPct val="90000"/>
            </a:lnSpc>
            <a:spcBef>
              <a:spcPct val="0"/>
            </a:spcBef>
            <a:spcAft>
              <a:spcPct val="35000"/>
            </a:spcAft>
          </a:pPr>
          <a:r>
            <a:rPr lang="vi-VN" sz="1900" kern="1200" dirty="0"/>
            <a:t>Giới thiệu chung về hệ thống thông tin</a:t>
          </a:r>
          <a:endParaRPr lang="en-US" sz="1900" kern="1200" dirty="0"/>
        </a:p>
      </dsp:txBody>
      <dsp:txXfrm>
        <a:off x="5804954" y="2510508"/>
        <a:ext cx="4251851" cy="782887"/>
      </dsp:txXfrm>
    </dsp:sp>
    <dsp:sp modelId="{24D75465-42D4-4206-BD54-702BA15B356F}">
      <dsp:nvSpPr>
        <dsp:cNvPr id="0" name=""/>
        <dsp:cNvSpPr/>
      </dsp:nvSpPr>
      <dsp:spPr>
        <a:xfrm>
          <a:off x="5484922" y="3516911"/>
          <a:ext cx="335858" cy="335858"/>
        </a:xfrm>
        <a:prstGeom prst="rect">
          <a:avLst/>
        </a:prstGeom>
        <a:solidFill>
          <a:schemeClr val="lt1">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6A8E8F-24C2-4C8D-B4AD-F9682364CD06}">
      <dsp:nvSpPr>
        <dsp:cNvPr id="0" name=""/>
        <dsp:cNvSpPr/>
      </dsp:nvSpPr>
      <dsp:spPr>
        <a:xfrm>
          <a:off x="5804954" y="3293396"/>
          <a:ext cx="4251851" cy="78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l" defTabSz="844550">
            <a:lnSpc>
              <a:spcPct val="90000"/>
            </a:lnSpc>
            <a:spcBef>
              <a:spcPct val="0"/>
            </a:spcBef>
            <a:spcAft>
              <a:spcPct val="35000"/>
            </a:spcAft>
          </a:pPr>
          <a:r>
            <a:rPr lang="vi-VN" sz="1900" kern="1200" dirty="0"/>
            <a:t>Phân loại hệ thống thông tin</a:t>
          </a:r>
          <a:endParaRPr lang="en-US" sz="1900" kern="1200" dirty="0"/>
        </a:p>
      </dsp:txBody>
      <dsp:txXfrm>
        <a:off x="5804954" y="3293396"/>
        <a:ext cx="4251851" cy="782887"/>
      </dsp:txXfrm>
    </dsp:sp>
    <dsp:sp modelId="{264513BF-2E3B-4D38-B671-7DC25B286E9E}">
      <dsp:nvSpPr>
        <dsp:cNvPr id="0" name=""/>
        <dsp:cNvSpPr/>
      </dsp:nvSpPr>
      <dsp:spPr>
        <a:xfrm>
          <a:off x="5484922" y="4299798"/>
          <a:ext cx="335858" cy="335858"/>
        </a:xfrm>
        <a:prstGeom prst="rect">
          <a:avLst/>
        </a:prstGeom>
        <a:solidFill>
          <a:schemeClr val="lt1">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BE02CB-79F8-49D6-BF1C-DCC290117388}">
      <dsp:nvSpPr>
        <dsp:cNvPr id="0" name=""/>
        <dsp:cNvSpPr/>
      </dsp:nvSpPr>
      <dsp:spPr>
        <a:xfrm>
          <a:off x="5804954" y="4076284"/>
          <a:ext cx="4251851" cy="78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l" defTabSz="844550">
            <a:lnSpc>
              <a:spcPct val="90000"/>
            </a:lnSpc>
            <a:spcBef>
              <a:spcPct val="0"/>
            </a:spcBef>
            <a:spcAft>
              <a:spcPct val="35000"/>
            </a:spcAft>
          </a:pPr>
          <a:endParaRPr lang="en-US" sz="1900" kern="1200"/>
        </a:p>
      </dsp:txBody>
      <dsp:txXfrm>
        <a:off x="5804954" y="4076284"/>
        <a:ext cx="4251851" cy="7828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E4C7C1-6645-4B41-8D7A-AC4E0121EC13}">
      <dsp:nvSpPr>
        <dsp:cNvPr id="0" name=""/>
        <dsp:cNvSpPr/>
      </dsp:nvSpPr>
      <dsp:spPr>
        <a:xfrm>
          <a:off x="7923966" y="2867330"/>
          <a:ext cx="91440" cy="534025"/>
        </a:xfrm>
        <a:custGeom>
          <a:avLst/>
          <a:gdLst/>
          <a:ahLst/>
          <a:cxnLst/>
          <a:rect l="0" t="0" r="0" b="0"/>
          <a:pathLst>
            <a:path>
              <a:moveTo>
                <a:pt x="45720" y="0"/>
              </a:moveTo>
              <a:lnTo>
                <a:pt x="45720" y="534025"/>
              </a:lnTo>
            </a:path>
          </a:pathLst>
        </a:custGeom>
        <a:noFill/>
        <a:ln w="12700"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528F8AF-4462-6246-8DD4-A53AE30C878D}">
      <dsp:nvSpPr>
        <dsp:cNvPr id="0" name=""/>
        <dsp:cNvSpPr/>
      </dsp:nvSpPr>
      <dsp:spPr>
        <a:xfrm>
          <a:off x="7923966" y="1167324"/>
          <a:ext cx="91440" cy="534025"/>
        </a:xfrm>
        <a:custGeom>
          <a:avLst/>
          <a:gdLst/>
          <a:ahLst/>
          <a:cxnLst/>
          <a:rect l="0" t="0" r="0" b="0"/>
          <a:pathLst>
            <a:path>
              <a:moveTo>
                <a:pt x="45720" y="0"/>
              </a:moveTo>
              <a:lnTo>
                <a:pt x="45720" y="534025"/>
              </a:lnTo>
            </a:path>
          </a:pathLst>
        </a:custGeom>
        <a:noFill/>
        <a:ln w="1270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4F0ECC2-7A13-214B-9CF8-C54799E944A7}">
      <dsp:nvSpPr>
        <dsp:cNvPr id="0" name=""/>
        <dsp:cNvSpPr/>
      </dsp:nvSpPr>
      <dsp:spPr>
        <a:xfrm>
          <a:off x="3481223" y="1167324"/>
          <a:ext cx="2244231" cy="534025"/>
        </a:xfrm>
        <a:custGeom>
          <a:avLst/>
          <a:gdLst/>
          <a:ahLst/>
          <a:cxnLst/>
          <a:rect l="0" t="0" r="0" b="0"/>
          <a:pathLst>
            <a:path>
              <a:moveTo>
                <a:pt x="0" y="0"/>
              </a:moveTo>
              <a:lnTo>
                <a:pt x="0" y="363922"/>
              </a:lnTo>
              <a:lnTo>
                <a:pt x="2244231" y="363922"/>
              </a:lnTo>
              <a:lnTo>
                <a:pt x="2244231" y="534025"/>
              </a:lnTo>
            </a:path>
          </a:pathLst>
        </a:custGeom>
        <a:noFill/>
        <a:ln w="1270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ADEB4C5-214E-C842-8E39-C6FBA7AAB4DF}">
      <dsp:nvSpPr>
        <dsp:cNvPr id="0" name=""/>
        <dsp:cNvSpPr/>
      </dsp:nvSpPr>
      <dsp:spPr>
        <a:xfrm>
          <a:off x="3435503" y="1167324"/>
          <a:ext cx="91440" cy="534025"/>
        </a:xfrm>
        <a:custGeom>
          <a:avLst/>
          <a:gdLst/>
          <a:ahLst/>
          <a:cxnLst/>
          <a:rect l="0" t="0" r="0" b="0"/>
          <a:pathLst>
            <a:path>
              <a:moveTo>
                <a:pt x="45720" y="0"/>
              </a:moveTo>
              <a:lnTo>
                <a:pt x="45720" y="534025"/>
              </a:lnTo>
            </a:path>
          </a:pathLst>
        </a:custGeom>
        <a:noFill/>
        <a:ln w="1270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A5B9429-6FAA-AD41-98DA-7156FCCD8D3D}">
      <dsp:nvSpPr>
        <dsp:cNvPr id="0" name=""/>
        <dsp:cNvSpPr/>
      </dsp:nvSpPr>
      <dsp:spPr>
        <a:xfrm>
          <a:off x="1236992" y="1167324"/>
          <a:ext cx="2244231" cy="534025"/>
        </a:xfrm>
        <a:custGeom>
          <a:avLst/>
          <a:gdLst/>
          <a:ahLst/>
          <a:cxnLst/>
          <a:rect l="0" t="0" r="0" b="0"/>
          <a:pathLst>
            <a:path>
              <a:moveTo>
                <a:pt x="2244231" y="0"/>
              </a:moveTo>
              <a:lnTo>
                <a:pt x="2244231" y="363922"/>
              </a:lnTo>
              <a:lnTo>
                <a:pt x="0" y="363922"/>
              </a:lnTo>
              <a:lnTo>
                <a:pt x="0" y="534025"/>
              </a:lnTo>
            </a:path>
          </a:pathLst>
        </a:custGeom>
        <a:noFill/>
        <a:ln w="1270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AF3302C-52DC-4049-8D80-CD72292E0F4B}">
      <dsp:nvSpPr>
        <dsp:cNvPr id="0" name=""/>
        <dsp:cNvSpPr/>
      </dsp:nvSpPr>
      <dsp:spPr>
        <a:xfrm>
          <a:off x="2563129" y="1344"/>
          <a:ext cx="1836189" cy="1165980"/>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BB14A0F-F77F-5242-8002-BB2FBF212B38}">
      <dsp:nvSpPr>
        <dsp:cNvPr id="0" name=""/>
        <dsp:cNvSpPr/>
      </dsp:nvSpPr>
      <dsp:spPr>
        <a:xfrm>
          <a:off x="2767150" y="195164"/>
          <a:ext cx="1836189" cy="1165980"/>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vi-VN" sz="2300" kern="1200" dirty="0"/>
            <a:t>Dữ liệu và thông tin</a:t>
          </a:r>
          <a:endParaRPr lang="en-US" sz="2300" kern="1200" dirty="0"/>
        </a:p>
      </dsp:txBody>
      <dsp:txXfrm>
        <a:off x="2801300" y="229314"/>
        <a:ext cx="1767889" cy="1097680"/>
      </dsp:txXfrm>
    </dsp:sp>
    <dsp:sp modelId="{39885A87-004A-DC48-84AC-832210FFDBDE}">
      <dsp:nvSpPr>
        <dsp:cNvPr id="0" name=""/>
        <dsp:cNvSpPr/>
      </dsp:nvSpPr>
      <dsp:spPr>
        <a:xfrm>
          <a:off x="318897" y="1701349"/>
          <a:ext cx="1836189" cy="1165980"/>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ED70E65-BB65-EC41-88FB-E7DCE5983BE0}">
      <dsp:nvSpPr>
        <dsp:cNvPr id="0" name=""/>
        <dsp:cNvSpPr/>
      </dsp:nvSpPr>
      <dsp:spPr>
        <a:xfrm>
          <a:off x="522918" y="1895169"/>
          <a:ext cx="1836189" cy="1165980"/>
        </a:xfrm>
        <a:prstGeom prst="roundRect">
          <a:avLst>
            <a:gd name="adj" fmla="val 10000"/>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vi-VN" sz="2300" kern="1200" dirty="0"/>
            <a:t>Thông tin</a:t>
          </a:r>
          <a:endParaRPr lang="en-US" sz="2300" kern="1200" dirty="0"/>
        </a:p>
      </dsp:txBody>
      <dsp:txXfrm>
        <a:off x="557068" y="1929319"/>
        <a:ext cx="1767889" cy="1097680"/>
      </dsp:txXfrm>
    </dsp:sp>
    <dsp:sp modelId="{35B3A3A1-C3DE-6E46-B232-8F3413A3361E}">
      <dsp:nvSpPr>
        <dsp:cNvPr id="0" name=""/>
        <dsp:cNvSpPr/>
      </dsp:nvSpPr>
      <dsp:spPr>
        <a:xfrm>
          <a:off x="2563129" y="1701349"/>
          <a:ext cx="1836189" cy="1165980"/>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C9271F2-5153-CA4E-9939-1F134978B75F}">
      <dsp:nvSpPr>
        <dsp:cNvPr id="0" name=""/>
        <dsp:cNvSpPr/>
      </dsp:nvSpPr>
      <dsp:spPr>
        <a:xfrm>
          <a:off x="2767150" y="1895169"/>
          <a:ext cx="1836189" cy="1165980"/>
        </a:xfrm>
        <a:prstGeom prst="roundRect">
          <a:avLst>
            <a:gd name="adj" fmla="val 10000"/>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vi-VN" sz="2300" kern="1200" dirty="0"/>
            <a:t>Dữ liệu</a:t>
          </a:r>
          <a:endParaRPr lang="en-US" sz="2300" kern="1200" dirty="0"/>
        </a:p>
      </dsp:txBody>
      <dsp:txXfrm>
        <a:off x="2801300" y="1929319"/>
        <a:ext cx="1767889" cy="1097680"/>
      </dsp:txXfrm>
    </dsp:sp>
    <dsp:sp modelId="{A013F07C-8ECD-A948-8ADF-3DDB9DFA36AB}">
      <dsp:nvSpPr>
        <dsp:cNvPr id="0" name=""/>
        <dsp:cNvSpPr/>
      </dsp:nvSpPr>
      <dsp:spPr>
        <a:xfrm>
          <a:off x="4807360" y="1701349"/>
          <a:ext cx="1836189" cy="1165980"/>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580A9AE-D463-2248-921B-DC34A40EBCC0}">
      <dsp:nvSpPr>
        <dsp:cNvPr id="0" name=""/>
        <dsp:cNvSpPr/>
      </dsp:nvSpPr>
      <dsp:spPr>
        <a:xfrm>
          <a:off x="5011381" y="1895169"/>
          <a:ext cx="1836189" cy="1165980"/>
        </a:xfrm>
        <a:prstGeom prst="roundRect">
          <a:avLst>
            <a:gd name="adj" fmla="val 10000"/>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vi-VN" sz="2300" kern="1200" dirty="0"/>
            <a:t>Cơ sở dữ liệu</a:t>
          </a:r>
          <a:endParaRPr lang="en-US" sz="2300" kern="1200" dirty="0"/>
        </a:p>
      </dsp:txBody>
      <dsp:txXfrm>
        <a:off x="5045531" y="1929319"/>
        <a:ext cx="1767889" cy="1097680"/>
      </dsp:txXfrm>
    </dsp:sp>
    <dsp:sp modelId="{6C9DC5C5-2D02-7C48-9079-E0D7366E1ED9}">
      <dsp:nvSpPr>
        <dsp:cNvPr id="0" name=""/>
        <dsp:cNvSpPr/>
      </dsp:nvSpPr>
      <dsp:spPr>
        <a:xfrm>
          <a:off x="7051591" y="1344"/>
          <a:ext cx="1836189" cy="1165980"/>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42C0C64-8F96-9245-BCA7-D10C06B5DC16}">
      <dsp:nvSpPr>
        <dsp:cNvPr id="0" name=""/>
        <dsp:cNvSpPr/>
      </dsp:nvSpPr>
      <dsp:spPr>
        <a:xfrm>
          <a:off x="7255612" y="195164"/>
          <a:ext cx="1836189" cy="1165980"/>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vi-VN" sz="2300" kern="1200" dirty="0"/>
            <a:t>Hệ thống</a:t>
          </a:r>
          <a:endParaRPr lang="en-US" sz="2300" kern="1200" dirty="0"/>
        </a:p>
      </dsp:txBody>
      <dsp:txXfrm>
        <a:off x="7289762" y="229314"/>
        <a:ext cx="1767889" cy="1097680"/>
      </dsp:txXfrm>
    </dsp:sp>
    <dsp:sp modelId="{BE030FA2-5CBC-054E-BDA1-D9F2C9D785D6}">
      <dsp:nvSpPr>
        <dsp:cNvPr id="0" name=""/>
        <dsp:cNvSpPr/>
      </dsp:nvSpPr>
      <dsp:spPr>
        <a:xfrm>
          <a:off x="7051591" y="1701349"/>
          <a:ext cx="1836189" cy="1165980"/>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92727E-D89D-1E4E-A84D-6A72F7985C86}">
      <dsp:nvSpPr>
        <dsp:cNvPr id="0" name=""/>
        <dsp:cNvSpPr/>
      </dsp:nvSpPr>
      <dsp:spPr>
        <a:xfrm>
          <a:off x="7255612" y="1895169"/>
          <a:ext cx="1836189" cy="1165980"/>
        </a:xfrm>
        <a:prstGeom prst="roundRect">
          <a:avLst>
            <a:gd name="adj" fmla="val 10000"/>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vi-VN" sz="2300" kern="1200" dirty="0"/>
            <a:t>Hệ thống thông tin</a:t>
          </a:r>
          <a:endParaRPr lang="en-US" sz="2300" kern="1200" dirty="0"/>
        </a:p>
      </dsp:txBody>
      <dsp:txXfrm>
        <a:off x="7289762" y="1929319"/>
        <a:ext cx="1767889" cy="1097680"/>
      </dsp:txXfrm>
    </dsp:sp>
    <dsp:sp modelId="{E91B0BDE-9D86-574C-800C-C827B403955E}">
      <dsp:nvSpPr>
        <dsp:cNvPr id="0" name=""/>
        <dsp:cNvSpPr/>
      </dsp:nvSpPr>
      <dsp:spPr>
        <a:xfrm>
          <a:off x="7051591" y="3401355"/>
          <a:ext cx="1836189" cy="1165980"/>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74AC7E0-0F69-0E4A-A0E9-68FEDEA6E0D9}">
      <dsp:nvSpPr>
        <dsp:cNvPr id="0" name=""/>
        <dsp:cNvSpPr/>
      </dsp:nvSpPr>
      <dsp:spPr>
        <a:xfrm>
          <a:off x="7255612" y="3595175"/>
          <a:ext cx="1836189" cy="1165980"/>
        </a:xfrm>
        <a:prstGeom prst="roundRect">
          <a:avLst>
            <a:gd name="adj" fmla="val 10000"/>
          </a:avLst>
        </a:prstGeom>
        <a:solidFill>
          <a:schemeClr val="lt1">
            <a:alpha val="90000"/>
            <a:hueOff val="0"/>
            <a:satOff val="0"/>
            <a:lumOff val="0"/>
            <a:alphaOff val="0"/>
          </a:schemeClr>
        </a:solidFill>
        <a:ln w="12700"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vi-VN" sz="2300" kern="1200" dirty="0"/>
            <a:t>Hệ thống thông tin quản lý</a:t>
          </a:r>
          <a:endParaRPr lang="en-US" sz="2300" kern="1200" dirty="0"/>
        </a:p>
      </dsp:txBody>
      <dsp:txXfrm>
        <a:off x="7289762" y="3629325"/>
        <a:ext cx="1767889" cy="10976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5E2CB-AA98-4F19-891A-EE7F213AC9FD}">
      <dsp:nvSpPr>
        <dsp:cNvPr id="0" name=""/>
        <dsp:cNvSpPr/>
      </dsp:nvSpPr>
      <dsp:spPr>
        <a:xfrm>
          <a:off x="3408" y="1231629"/>
          <a:ext cx="1955079" cy="782031"/>
        </a:xfrm>
        <a:prstGeom prst="chevron">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kern="1200" dirty="0"/>
            <a:t>Managers</a:t>
          </a:r>
        </a:p>
      </dsp:txBody>
      <dsp:txXfrm>
        <a:off x="394424" y="1231629"/>
        <a:ext cx="1173048" cy="782031"/>
      </dsp:txXfrm>
    </dsp:sp>
    <dsp:sp modelId="{A95548DD-5F55-475E-8127-F1F27B7B1D32}">
      <dsp:nvSpPr>
        <dsp:cNvPr id="0" name=""/>
        <dsp:cNvSpPr/>
      </dsp:nvSpPr>
      <dsp:spPr>
        <a:xfrm>
          <a:off x="1704328" y="1298102"/>
          <a:ext cx="7112592" cy="649086"/>
        </a:xfrm>
        <a:prstGeom prst="chevron">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en-US" sz="1700" kern="1200" dirty="0" err="1"/>
            <a:t>Người</a:t>
          </a:r>
          <a:r>
            <a:rPr lang="en-US" sz="1700" kern="1200" dirty="0"/>
            <a:t> </a:t>
          </a:r>
          <a:r>
            <a:rPr lang="en-US" sz="1700" kern="1200" dirty="0" err="1"/>
            <a:t>chịu</a:t>
          </a:r>
          <a:r>
            <a:rPr lang="en-US" sz="1700" kern="1200" dirty="0"/>
            <a:t> </a:t>
          </a:r>
          <a:r>
            <a:rPr lang="en-US" sz="1700" kern="1200" dirty="0" err="1"/>
            <a:t>trách</a:t>
          </a:r>
          <a:r>
            <a:rPr lang="en-US" sz="1700" kern="1200" dirty="0"/>
            <a:t> </a:t>
          </a:r>
          <a:r>
            <a:rPr lang="en-US" sz="1700" kern="1200" dirty="0" err="1"/>
            <a:t>nhiệm</a:t>
          </a:r>
          <a:r>
            <a:rPr lang="en-US" sz="1700" kern="1200" dirty="0"/>
            <a:t> </a:t>
          </a:r>
          <a:r>
            <a:rPr lang="en-US" sz="1700" kern="1200" dirty="0" err="1"/>
            <a:t>tổng</a:t>
          </a:r>
          <a:r>
            <a:rPr lang="en-US" sz="1700" kern="1200" dirty="0"/>
            <a:t> </a:t>
          </a:r>
          <a:r>
            <a:rPr lang="en-US" sz="1700" kern="1200" dirty="0" err="1"/>
            <a:t>hoặc</a:t>
          </a:r>
          <a:r>
            <a:rPr lang="en-US" sz="1700" kern="1200" dirty="0"/>
            <a:t> </a:t>
          </a:r>
          <a:r>
            <a:rPr lang="en-US" sz="1700" kern="1200" dirty="0" err="1"/>
            <a:t>là</a:t>
          </a:r>
          <a:r>
            <a:rPr lang="en-US" sz="1700" kern="1200" dirty="0"/>
            <a:t> </a:t>
          </a:r>
          <a:r>
            <a:rPr lang="en-US" sz="1700" kern="1200" dirty="0" err="1"/>
            <a:t>người</a:t>
          </a:r>
          <a:r>
            <a:rPr lang="en-US" sz="1700" kern="1200" dirty="0"/>
            <a:t> </a:t>
          </a:r>
          <a:r>
            <a:rPr lang="en-US" sz="1700" kern="1200" dirty="0" err="1"/>
            <a:t>định</a:t>
          </a:r>
          <a:r>
            <a:rPr lang="en-US" sz="1700" kern="1200" dirty="0"/>
            <a:t> </a:t>
          </a:r>
          <a:r>
            <a:rPr lang="en-US" sz="1700" kern="1200" dirty="0" err="1"/>
            <a:t>nghĩa</a:t>
          </a:r>
          <a:r>
            <a:rPr lang="en-US" sz="1700" kern="1200" dirty="0"/>
            <a:t> </a:t>
          </a:r>
          <a:r>
            <a:rPr lang="en-US" sz="1700" kern="1200" dirty="0" err="1"/>
            <a:t>ra</a:t>
          </a:r>
          <a:r>
            <a:rPr lang="en-US" sz="1700" kern="1200" dirty="0"/>
            <a:t> </a:t>
          </a:r>
          <a:r>
            <a:rPr lang="en-US" sz="1700" kern="1200" dirty="0" err="1"/>
            <a:t>mục</a:t>
          </a:r>
          <a:r>
            <a:rPr lang="en-US" sz="1700" kern="1200" dirty="0"/>
            <a:t> </a:t>
          </a:r>
          <a:r>
            <a:rPr lang="en-US" sz="1700" kern="1200" dirty="0" err="1"/>
            <a:t>tiêu</a:t>
          </a:r>
          <a:r>
            <a:rPr lang="en-US" sz="1700" kern="1200" dirty="0"/>
            <a:t> </a:t>
          </a:r>
          <a:r>
            <a:rPr lang="en-US" sz="1700" kern="1200" dirty="0" err="1"/>
            <a:t>tổng</a:t>
          </a:r>
          <a:r>
            <a:rPr lang="en-US" sz="1700" kern="1200" dirty="0"/>
            <a:t> </a:t>
          </a:r>
          <a:r>
            <a:rPr lang="en-US" sz="1700" kern="1200" dirty="0" err="1"/>
            <a:t>thể</a:t>
          </a:r>
          <a:r>
            <a:rPr lang="en-US" sz="1700" kern="1200" dirty="0"/>
            <a:t> </a:t>
          </a:r>
          <a:r>
            <a:rPr lang="en-US" sz="1700" kern="1200" dirty="0" err="1"/>
            <a:t>của</a:t>
          </a:r>
          <a:r>
            <a:rPr lang="en-US" sz="1700" kern="1200" dirty="0"/>
            <a:t> </a:t>
          </a:r>
          <a:r>
            <a:rPr lang="en-US" sz="1700" kern="1200" dirty="0" err="1"/>
            <a:t>hệ</a:t>
          </a:r>
          <a:r>
            <a:rPr lang="en-US" sz="1700" kern="1200" dirty="0"/>
            <a:t> </a:t>
          </a:r>
          <a:r>
            <a:rPr lang="en-US" sz="1700" kern="1200" dirty="0" err="1"/>
            <a:t>thống</a:t>
          </a:r>
          <a:endParaRPr lang="en-US" sz="1700" kern="1200" dirty="0"/>
        </a:p>
      </dsp:txBody>
      <dsp:txXfrm>
        <a:off x="2028871" y="1298102"/>
        <a:ext cx="6463506" cy="649086"/>
      </dsp:txXfrm>
    </dsp:sp>
    <dsp:sp modelId="{7173E35F-CD71-4B37-84C3-78732B46F1BF}">
      <dsp:nvSpPr>
        <dsp:cNvPr id="0" name=""/>
        <dsp:cNvSpPr/>
      </dsp:nvSpPr>
      <dsp:spPr>
        <a:xfrm>
          <a:off x="3408" y="2123146"/>
          <a:ext cx="1955079" cy="782031"/>
        </a:xfrm>
        <a:prstGeom prst="chevron">
          <a:avLst/>
        </a:prstGeom>
        <a:solidFill>
          <a:schemeClr val="accent2">
            <a:hueOff val="-904150"/>
            <a:satOff val="-552"/>
            <a:lumOff val="215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kern="1200" dirty="0"/>
            <a:t>IS Specialist</a:t>
          </a:r>
        </a:p>
      </dsp:txBody>
      <dsp:txXfrm>
        <a:off x="394424" y="2123146"/>
        <a:ext cx="1173048" cy="782031"/>
      </dsp:txXfrm>
    </dsp:sp>
    <dsp:sp modelId="{30417120-1B7D-4DD4-BB75-D23A0637A0BF}">
      <dsp:nvSpPr>
        <dsp:cNvPr id="0" name=""/>
        <dsp:cNvSpPr/>
      </dsp:nvSpPr>
      <dsp:spPr>
        <a:xfrm>
          <a:off x="1704328" y="2189619"/>
          <a:ext cx="1622716" cy="649086"/>
        </a:xfrm>
        <a:prstGeom prst="chevron">
          <a:avLst/>
        </a:prstGeom>
        <a:solidFill>
          <a:schemeClr val="accent2">
            <a:tint val="40000"/>
            <a:alpha val="90000"/>
            <a:hueOff val="-534481"/>
            <a:satOff val="1075"/>
            <a:lumOff val="164"/>
            <a:alphaOff val="0"/>
          </a:schemeClr>
        </a:solidFill>
        <a:ln w="19050" cap="rnd" cmpd="sng" algn="ctr">
          <a:solidFill>
            <a:schemeClr val="accent2">
              <a:tint val="40000"/>
              <a:alpha val="90000"/>
              <a:hueOff val="-534481"/>
              <a:satOff val="1075"/>
              <a:lumOff val="1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n-US" sz="1200" kern="1200" dirty="0" err="1"/>
            <a:t>Người</a:t>
          </a:r>
          <a:r>
            <a:rPr lang="en-US" sz="1200" kern="1200" dirty="0"/>
            <a:t> </a:t>
          </a:r>
          <a:r>
            <a:rPr lang="en-US" sz="1200" kern="1200" dirty="0" err="1"/>
            <a:t>phát</a:t>
          </a:r>
          <a:r>
            <a:rPr lang="en-US" sz="1200" kern="1200" dirty="0"/>
            <a:t> </a:t>
          </a:r>
          <a:r>
            <a:rPr lang="en-US" sz="1200" kern="1200" dirty="0" err="1"/>
            <a:t>triển</a:t>
          </a:r>
          <a:r>
            <a:rPr lang="en-US" sz="1200" kern="1200" dirty="0"/>
            <a:t> </a:t>
          </a:r>
          <a:r>
            <a:rPr lang="en-US" sz="1200" kern="1200" dirty="0" err="1"/>
            <a:t>và</a:t>
          </a:r>
          <a:r>
            <a:rPr lang="en-US" sz="1200" kern="1200" dirty="0"/>
            <a:t> </a:t>
          </a:r>
          <a:r>
            <a:rPr lang="en-US" sz="1200" kern="1200" dirty="0" err="1"/>
            <a:t>vận</a:t>
          </a:r>
          <a:r>
            <a:rPr lang="en-US" sz="1200" kern="1200" dirty="0"/>
            <a:t> </a:t>
          </a:r>
          <a:r>
            <a:rPr lang="en-US" sz="1200" kern="1200" dirty="0" err="1"/>
            <a:t>hành</a:t>
          </a:r>
          <a:r>
            <a:rPr lang="en-US" sz="1200" kern="1200" dirty="0"/>
            <a:t> </a:t>
          </a:r>
          <a:r>
            <a:rPr lang="en-US" sz="1200" kern="1200" dirty="0" err="1"/>
            <a:t>hệ</a:t>
          </a:r>
          <a:r>
            <a:rPr lang="en-US" sz="1200" kern="1200" dirty="0"/>
            <a:t> </a:t>
          </a:r>
          <a:r>
            <a:rPr lang="en-US" sz="1200" kern="1200" dirty="0" err="1"/>
            <a:t>thống</a:t>
          </a:r>
          <a:r>
            <a:rPr lang="en-US" sz="1200" kern="1200" dirty="0"/>
            <a:t>: </a:t>
          </a:r>
        </a:p>
      </dsp:txBody>
      <dsp:txXfrm>
        <a:off x="2028871" y="2189619"/>
        <a:ext cx="973630" cy="649086"/>
      </dsp:txXfrm>
    </dsp:sp>
    <dsp:sp modelId="{1CA3DCAA-C097-465A-8B5E-8AE9DB6F4179}">
      <dsp:nvSpPr>
        <dsp:cNvPr id="0" name=""/>
        <dsp:cNvSpPr/>
      </dsp:nvSpPr>
      <dsp:spPr>
        <a:xfrm>
          <a:off x="3099864" y="2189619"/>
          <a:ext cx="1622716" cy="649086"/>
        </a:xfrm>
        <a:prstGeom prst="chevron">
          <a:avLst/>
        </a:prstGeom>
        <a:solidFill>
          <a:schemeClr val="accent2">
            <a:tint val="40000"/>
            <a:alpha val="90000"/>
            <a:hueOff val="-1068962"/>
            <a:satOff val="2150"/>
            <a:lumOff val="328"/>
            <a:alphaOff val="0"/>
          </a:schemeClr>
        </a:solidFill>
        <a:ln w="19050" cap="rnd" cmpd="sng" algn="ctr">
          <a:solidFill>
            <a:schemeClr val="accent2">
              <a:tint val="40000"/>
              <a:alpha val="90000"/>
              <a:hueOff val="-1068962"/>
              <a:satOff val="2150"/>
              <a:lumOff val="3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n-US" altLang="en-US" sz="1200" kern="1200" dirty="0" err="1">
              <a:latin typeface="Helvetica Neue" charset="0"/>
              <a:ea typeface="Helvetica Neue" charset="0"/>
              <a:cs typeface="Helvetica Neue" charset="0"/>
            </a:rPr>
            <a:t>Quản</a:t>
          </a:r>
          <a:r>
            <a:rPr lang="en-US" altLang="en-US" sz="1200" kern="1200" dirty="0">
              <a:latin typeface="Helvetica Neue" charset="0"/>
              <a:ea typeface="Helvetica Neue" charset="0"/>
              <a:cs typeface="Helvetica Neue" charset="0"/>
            </a:rPr>
            <a:t> </a:t>
          </a:r>
          <a:r>
            <a:rPr lang="en-US" altLang="en-US" sz="1200" kern="1200" dirty="0" err="1">
              <a:latin typeface="Helvetica Neue" charset="0"/>
              <a:ea typeface="Helvetica Neue" charset="0"/>
              <a:cs typeface="Helvetica Neue" charset="0"/>
            </a:rPr>
            <a:t>trị</a:t>
          </a:r>
          <a:r>
            <a:rPr lang="en-US" altLang="en-US" sz="1200" kern="1200" dirty="0">
              <a:latin typeface="Helvetica Neue" charset="0"/>
              <a:ea typeface="Helvetica Neue" charset="0"/>
              <a:cs typeface="Helvetica Neue" charset="0"/>
            </a:rPr>
            <a:t> </a:t>
          </a:r>
          <a:r>
            <a:rPr lang="en-US" altLang="en-US" sz="1200" kern="1200" dirty="0" err="1">
              <a:latin typeface="Helvetica Neue" charset="0"/>
              <a:ea typeface="Helvetica Neue" charset="0"/>
              <a:cs typeface="Helvetica Neue" charset="0"/>
            </a:rPr>
            <a:t>viên</a:t>
          </a:r>
          <a:r>
            <a:rPr lang="en-US" altLang="en-US" sz="1200" kern="1200" dirty="0">
              <a:latin typeface="Helvetica Neue" charset="0"/>
              <a:ea typeface="Helvetica Neue" charset="0"/>
              <a:cs typeface="Helvetica Neue" charset="0"/>
            </a:rPr>
            <a:t> </a:t>
          </a:r>
          <a:r>
            <a:rPr lang="en-US" altLang="en-US" sz="1200" kern="1200" dirty="0" err="1">
              <a:latin typeface="Helvetica Neue" charset="0"/>
              <a:ea typeface="Helvetica Neue" charset="0"/>
              <a:cs typeface="Helvetica Neue" charset="0"/>
            </a:rPr>
            <a:t>hệ</a:t>
          </a:r>
          <a:r>
            <a:rPr lang="en-US" altLang="en-US" sz="1200" kern="1200" dirty="0">
              <a:latin typeface="Helvetica Neue" charset="0"/>
              <a:ea typeface="Helvetica Neue" charset="0"/>
              <a:cs typeface="Helvetica Neue" charset="0"/>
            </a:rPr>
            <a:t> </a:t>
          </a:r>
          <a:r>
            <a:rPr lang="en-US" altLang="en-US" sz="1200" kern="1200" dirty="0" err="1">
              <a:latin typeface="Helvetica Neue" charset="0"/>
              <a:ea typeface="Helvetica Neue" charset="0"/>
              <a:cs typeface="Helvetica Neue" charset="0"/>
            </a:rPr>
            <a:t>thống</a:t>
          </a:r>
          <a:r>
            <a:rPr lang="en-US" altLang="en-US" sz="1200" kern="1200" dirty="0">
              <a:latin typeface="Helvetica Neue" charset="0"/>
              <a:ea typeface="Helvetica Neue" charset="0"/>
              <a:cs typeface="Helvetica Neue" charset="0"/>
            </a:rPr>
            <a:t> (system administrator</a:t>
          </a:r>
          <a:endParaRPr lang="en-US" sz="1200" kern="1200" dirty="0"/>
        </a:p>
      </dsp:txBody>
      <dsp:txXfrm>
        <a:off x="3424407" y="2189619"/>
        <a:ext cx="973630" cy="649086"/>
      </dsp:txXfrm>
    </dsp:sp>
    <dsp:sp modelId="{8F556932-3DE4-40C0-8685-93B6D19A9966}">
      <dsp:nvSpPr>
        <dsp:cNvPr id="0" name=""/>
        <dsp:cNvSpPr/>
      </dsp:nvSpPr>
      <dsp:spPr>
        <a:xfrm>
          <a:off x="4495400" y="2189619"/>
          <a:ext cx="1622716" cy="649086"/>
        </a:xfrm>
        <a:prstGeom prst="chevron">
          <a:avLst/>
        </a:prstGeom>
        <a:solidFill>
          <a:schemeClr val="accent2">
            <a:tint val="40000"/>
            <a:alpha val="90000"/>
            <a:hueOff val="-1603444"/>
            <a:satOff val="3225"/>
            <a:lumOff val="492"/>
            <a:alphaOff val="0"/>
          </a:schemeClr>
        </a:solidFill>
        <a:ln w="19050" cap="rnd" cmpd="sng" algn="ctr">
          <a:solidFill>
            <a:schemeClr val="accent2">
              <a:tint val="40000"/>
              <a:alpha val="90000"/>
              <a:hueOff val="-1603444"/>
              <a:satOff val="3225"/>
              <a:lumOff val="4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n-US" altLang="en-US" sz="1200" kern="1200" dirty="0" err="1">
              <a:latin typeface="Helvetica Neue" charset="0"/>
              <a:ea typeface="Helvetica Neue" charset="0"/>
              <a:cs typeface="Helvetica Neue" charset="0"/>
            </a:rPr>
            <a:t>Lập</a:t>
          </a:r>
          <a:r>
            <a:rPr lang="en-US" altLang="en-US" sz="1200" kern="1200" dirty="0">
              <a:latin typeface="Helvetica Neue" charset="0"/>
              <a:ea typeface="Helvetica Neue" charset="0"/>
              <a:cs typeface="Helvetica Neue" charset="0"/>
            </a:rPr>
            <a:t> </a:t>
          </a:r>
          <a:r>
            <a:rPr lang="en-US" altLang="en-US" sz="1200" kern="1200" dirty="0" err="1">
              <a:latin typeface="Helvetica Neue" charset="0"/>
              <a:ea typeface="Helvetica Neue" charset="0"/>
              <a:cs typeface="Helvetica Neue" charset="0"/>
            </a:rPr>
            <a:t>trình</a:t>
          </a:r>
          <a:r>
            <a:rPr lang="en-US" altLang="en-US" sz="1200" kern="1200" dirty="0">
              <a:latin typeface="Helvetica Neue" charset="0"/>
              <a:ea typeface="Helvetica Neue" charset="0"/>
              <a:cs typeface="Helvetica Neue" charset="0"/>
            </a:rPr>
            <a:t> </a:t>
          </a:r>
          <a:r>
            <a:rPr lang="en-US" altLang="en-US" sz="1200" kern="1200" dirty="0" err="1">
              <a:latin typeface="Helvetica Neue" charset="0"/>
              <a:ea typeface="Helvetica Neue" charset="0"/>
              <a:cs typeface="Helvetica Neue" charset="0"/>
            </a:rPr>
            <a:t>viên</a:t>
          </a:r>
          <a:r>
            <a:rPr lang="en-US" altLang="en-US" sz="1200" kern="1200" dirty="0">
              <a:latin typeface="Helvetica Neue" charset="0"/>
              <a:ea typeface="Helvetica Neue" charset="0"/>
              <a:cs typeface="Helvetica Neue" charset="0"/>
            </a:rPr>
            <a:t> (programmer)</a:t>
          </a:r>
          <a:endParaRPr lang="en-US" sz="1200" kern="1200" dirty="0"/>
        </a:p>
      </dsp:txBody>
      <dsp:txXfrm>
        <a:off x="4819943" y="2189619"/>
        <a:ext cx="973630" cy="649086"/>
      </dsp:txXfrm>
    </dsp:sp>
    <dsp:sp modelId="{537BF24B-73ED-4183-AE20-C52A85636136}">
      <dsp:nvSpPr>
        <dsp:cNvPr id="0" name=""/>
        <dsp:cNvSpPr/>
      </dsp:nvSpPr>
      <dsp:spPr>
        <a:xfrm>
          <a:off x="5890936" y="2189619"/>
          <a:ext cx="1622716" cy="649086"/>
        </a:xfrm>
        <a:prstGeom prst="chevron">
          <a:avLst/>
        </a:prstGeom>
        <a:solidFill>
          <a:schemeClr val="accent2">
            <a:tint val="40000"/>
            <a:alpha val="90000"/>
            <a:hueOff val="-2137925"/>
            <a:satOff val="4301"/>
            <a:lumOff val="655"/>
            <a:alphaOff val="0"/>
          </a:schemeClr>
        </a:solidFill>
        <a:ln w="19050" cap="rnd" cmpd="sng" algn="ctr">
          <a:solidFill>
            <a:schemeClr val="accent2">
              <a:tint val="40000"/>
              <a:alpha val="90000"/>
              <a:hueOff val="-2137925"/>
              <a:satOff val="4301"/>
              <a:lumOff val="6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n-US" altLang="en-US" sz="1200" kern="1200" dirty="0" err="1">
              <a:latin typeface="Arial" charset="0"/>
            </a:rPr>
            <a:t>Nhà</a:t>
          </a:r>
          <a:r>
            <a:rPr lang="en-US" altLang="en-US" sz="1200" kern="1200" dirty="0">
              <a:latin typeface="Arial" charset="0"/>
            </a:rPr>
            <a:t> </a:t>
          </a:r>
          <a:r>
            <a:rPr lang="en-US" altLang="en-US" sz="1200" kern="1200" dirty="0" err="1">
              <a:latin typeface="Arial" charset="0"/>
            </a:rPr>
            <a:t>thiết</a:t>
          </a:r>
          <a:r>
            <a:rPr lang="en-US" altLang="en-US" sz="1200" kern="1200" dirty="0">
              <a:latin typeface="Arial" charset="0"/>
            </a:rPr>
            <a:t> </a:t>
          </a:r>
          <a:r>
            <a:rPr lang="en-US" altLang="en-US" sz="1200" kern="1200" dirty="0" err="1">
              <a:latin typeface="Arial" charset="0"/>
            </a:rPr>
            <a:t>kế</a:t>
          </a:r>
          <a:r>
            <a:rPr lang="en-US" altLang="en-US" sz="1200" kern="1200" dirty="0">
              <a:latin typeface="Arial" charset="0"/>
            </a:rPr>
            <a:t> </a:t>
          </a:r>
          <a:r>
            <a:rPr lang="en-US" altLang="en-US" sz="1200" kern="1200" dirty="0" err="1">
              <a:latin typeface="Arial" charset="0"/>
            </a:rPr>
            <a:t>hệ</a:t>
          </a:r>
          <a:r>
            <a:rPr lang="en-US" altLang="en-US" sz="1200" kern="1200" dirty="0">
              <a:latin typeface="Arial" charset="0"/>
            </a:rPr>
            <a:t> </a:t>
          </a:r>
          <a:r>
            <a:rPr lang="en-US" altLang="en-US" sz="1200" kern="1200" dirty="0" err="1">
              <a:latin typeface="Arial" charset="0"/>
            </a:rPr>
            <a:t>thống</a:t>
          </a:r>
          <a:r>
            <a:rPr lang="en-US" altLang="en-US" sz="1200" kern="1200" dirty="0">
              <a:latin typeface="Arial" charset="0"/>
            </a:rPr>
            <a:t> (system designer</a:t>
          </a:r>
          <a:endParaRPr lang="en-US" sz="1200" kern="1200" dirty="0"/>
        </a:p>
      </dsp:txBody>
      <dsp:txXfrm>
        <a:off x="6215479" y="2189619"/>
        <a:ext cx="973630" cy="649086"/>
      </dsp:txXfrm>
    </dsp:sp>
    <dsp:sp modelId="{208C21D4-BD68-48C5-A974-9629F9C2AE79}">
      <dsp:nvSpPr>
        <dsp:cNvPr id="0" name=""/>
        <dsp:cNvSpPr/>
      </dsp:nvSpPr>
      <dsp:spPr>
        <a:xfrm>
          <a:off x="7286472" y="2189619"/>
          <a:ext cx="1622716" cy="649086"/>
        </a:xfrm>
        <a:prstGeom prst="chevron">
          <a:avLst/>
        </a:prstGeom>
        <a:solidFill>
          <a:schemeClr val="accent2">
            <a:tint val="40000"/>
            <a:alpha val="90000"/>
            <a:hueOff val="-2672406"/>
            <a:satOff val="5376"/>
            <a:lumOff val="819"/>
            <a:alphaOff val="0"/>
          </a:schemeClr>
        </a:solidFill>
        <a:ln w="19050" cap="rnd" cmpd="sng" algn="ctr">
          <a:solidFill>
            <a:schemeClr val="accent2">
              <a:tint val="40000"/>
              <a:alpha val="90000"/>
              <a:hueOff val="-2672406"/>
              <a:satOff val="5376"/>
              <a:lumOff val="81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n-US" altLang="en-US" sz="1200" kern="1200" dirty="0" err="1">
              <a:latin typeface="Arial" charset="0"/>
              <a:ea typeface="Helvetica Neue" charset="0"/>
              <a:cs typeface="Helvetica Neue" charset="0"/>
            </a:rPr>
            <a:t>Nhà</a:t>
          </a:r>
          <a:r>
            <a:rPr lang="en-US" altLang="en-US" sz="1200" kern="1200" dirty="0">
              <a:latin typeface="Arial" charset="0"/>
              <a:ea typeface="Helvetica Neue" charset="0"/>
              <a:cs typeface="Helvetica Neue" charset="0"/>
            </a:rPr>
            <a:t> </a:t>
          </a:r>
          <a:r>
            <a:rPr lang="en-US" altLang="en-US" sz="1200" kern="1200" dirty="0" err="1">
              <a:latin typeface="Arial" charset="0"/>
              <a:ea typeface="Helvetica Neue" charset="0"/>
              <a:cs typeface="Helvetica Neue" charset="0"/>
            </a:rPr>
            <a:t>phân</a:t>
          </a:r>
          <a:r>
            <a:rPr lang="en-US" altLang="en-US" sz="1200" kern="1200" dirty="0">
              <a:latin typeface="Arial" charset="0"/>
              <a:ea typeface="Helvetica Neue" charset="0"/>
              <a:cs typeface="Helvetica Neue" charset="0"/>
            </a:rPr>
            <a:t> </a:t>
          </a:r>
          <a:r>
            <a:rPr lang="en-US" altLang="en-US" sz="1200" kern="1200" dirty="0" err="1">
              <a:latin typeface="Arial" charset="0"/>
              <a:ea typeface="Helvetica Neue" charset="0"/>
              <a:cs typeface="Helvetica Neue" charset="0"/>
            </a:rPr>
            <a:t>tích</a:t>
          </a:r>
          <a:r>
            <a:rPr lang="en-US" altLang="en-US" sz="1200" kern="1200" dirty="0">
              <a:latin typeface="Arial" charset="0"/>
              <a:ea typeface="Helvetica Neue" charset="0"/>
              <a:cs typeface="Helvetica Neue" charset="0"/>
            </a:rPr>
            <a:t> </a:t>
          </a:r>
          <a:r>
            <a:rPr lang="en-US" altLang="en-US" sz="1200" kern="1200" dirty="0" err="1">
              <a:latin typeface="Arial" charset="0"/>
              <a:ea typeface="Helvetica Neue" charset="0"/>
              <a:cs typeface="Helvetica Neue" charset="0"/>
            </a:rPr>
            <a:t>hệ</a:t>
          </a:r>
          <a:r>
            <a:rPr lang="en-US" altLang="en-US" sz="1200" kern="1200" dirty="0">
              <a:latin typeface="Arial" charset="0"/>
              <a:ea typeface="Helvetica Neue" charset="0"/>
              <a:cs typeface="Helvetica Neue" charset="0"/>
            </a:rPr>
            <a:t> </a:t>
          </a:r>
          <a:r>
            <a:rPr lang="en-US" altLang="en-US" sz="1200" kern="1200" dirty="0" err="1">
              <a:latin typeface="Arial" charset="0"/>
              <a:ea typeface="Helvetica Neue" charset="0"/>
              <a:cs typeface="Helvetica Neue" charset="0"/>
            </a:rPr>
            <a:t>thống</a:t>
          </a:r>
          <a:r>
            <a:rPr lang="en-US" altLang="en-US" sz="1200" kern="1200" dirty="0">
              <a:latin typeface="Arial" charset="0"/>
              <a:ea typeface="Helvetica Neue" charset="0"/>
              <a:cs typeface="Helvetica Neue" charset="0"/>
            </a:rPr>
            <a:t> (system analysis)</a:t>
          </a:r>
          <a:endParaRPr lang="en-US" sz="1200" kern="1200" dirty="0"/>
        </a:p>
      </dsp:txBody>
      <dsp:txXfrm>
        <a:off x="7611015" y="2189619"/>
        <a:ext cx="973630" cy="649086"/>
      </dsp:txXfrm>
    </dsp:sp>
    <dsp:sp modelId="{906EBD33-7C88-43C9-A798-8014707A133C}">
      <dsp:nvSpPr>
        <dsp:cNvPr id="0" name=""/>
        <dsp:cNvSpPr/>
      </dsp:nvSpPr>
      <dsp:spPr>
        <a:xfrm>
          <a:off x="3408" y="3014662"/>
          <a:ext cx="1955079" cy="782031"/>
        </a:xfrm>
        <a:prstGeom prst="chevron">
          <a:avLst/>
        </a:prstGeom>
        <a:solidFill>
          <a:schemeClr val="accent2">
            <a:hueOff val="-1808300"/>
            <a:satOff val="-1104"/>
            <a:lumOff val="431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kern="1200" dirty="0" err="1"/>
            <a:t>Outsite</a:t>
          </a:r>
          <a:r>
            <a:rPr lang="en-US" sz="2000" kern="1200" dirty="0"/>
            <a:t> Vendors</a:t>
          </a:r>
        </a:p>
      </dsp:txBody>
      <dsp:txXfrm>
        <a:off x="394424" y="3014662"/>
        <a:ext cx="1173048" cy="782031"/>
      </dsp:txXfrm>
    </dsp:sp>
    <dsp:sp modelId="{B555F0EE-4E19-4D3F-A983-79062A53B20C}">
      <dsp:nvSpPr>
        <dsp:cNvPr id="0" name=""/>
        <dsp:cNvSpPr/>
      </dsp:nvSpPr>
      <dsp:spPr>
        <a:xfrm>
          <a:off x="1704328" y="3081135"/>
          <a:ext cx="3899354" cy="649086"/>
        </a:xfrm>
        <a:prstGeom prst="chevron">
          <a:avLst/>
        </a:prstGeom>
        <a:solidFill>
          <a:schemeClr val="accent2">
            <a:tint val="40000"/>
            <a:alpha val="90000"/>
            <a:hueOff val="-3206887"/>
            <a:satOff val="6451"/>
            <a:lumOff val="983"/>
            <a:alphaOff val="0"/>
          </a:schemeClr>
        </a:solidFill>
        <a:ln w="19050" cap="rnd" cmpd="sng" algn="ctr">
          <a:solidFill>
            <a:schemeClr val="accent2">
              <a:tint val="40000"/>
              <a:alpha val="90000"/>
              <a:hueOff val="-3206887"/>
              <a:satOff val="6451"/>
              <a:lumOff val="9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en-US" sz="1700" kern="1200" dirty="0" err="1"/>
            <a:t>Đối</a:t>
          </a:r>
          <a:r>
            <a:rPr lang="en-US" sz="1700" kern="1200" dirty="0"/>
            <a:t> </a:t>
          </a:r>
          <a:r>
            <a:rPr lang="en-US" sz="1700" kern="1200" dirty="0" err="1"/>
            <a:t>tác</a:t>
          </a:r>
          <a:r>
            <a:rPr lang="en-US" sz="1700" kern="1200" dirty="0"/>
            <a:t> </a:t>
          </a:r>
          <a:r>
            <a:rPr lang="en-US" sz="1700" kern="1200" dirty="0" err="1"/>
            <a:t>bên</a:t>
          </a:r>
          <a:r>
            <a:rPr lang="en-US" sz="1700" kern="1200" dirty="0"/>
            <a:t> </a:t>
          </a:r>
          <a:r>
            <a:rPr lang="en-US" sz="1700" kern="1200" dirty="0" err="1"/>
            <a:t>ngoài</a:t>
          </a:r>
          <a:endParaRPr lang="en-US" sz="1700" kern="1200" dirty="0"/>
        </a:p>
      </dsp:txBody>
      <dsp:txXfrm>
        <a:off x="2028871" y="3081135"/>
        <a:ext cx="3250268" cy="649086"/>
      </dsp:txXfrm>
    </dsp:sp>
    <dsp:sp modelId="{14D98D20-0D48-4D9C-8DE3-3C6084E51CD7}">
      <dsp:nvSpPr>
        <dsp:cNvPr id="0" name=""/>
        <dsp:cNvSpPr/>
      </dsp:nvSpPr>
      <dsp:spPr>
        <a:xfrm>
          <a:off x="1658424" y="3855833"/>
          <a:ext cx="3899354" cy="649086"/>
        </a:xfrm>
        <a:prstGeom prst="chevron">
          <a:avLst/>
        </a:prstGeom>
        <a:solidFill>
          <a:schemeClr val="accent2">
            <a:tint val="40000"/>
            <a:alpha val="90000"/>
            <a:hueOff val="-3741368"/>
            <a:satOff val="7526"/>
            <a:lumOff val="1147"/>
            <a:alphaOff val="0"/>
          </a:schemeClr>
        </a:solidFill>
        <a:ln w="19050" cap="rnd" cmpd="sng" algn="ctr">
          <a:solidFill>
            <a:schemeClr val="accent2">
              <a:tint val="40000"/>
              <a:alpha val="90000"/>
              <a:hueOff val="-3741368"/>
              <a:satOff val="7526"/>
              <a:lumOff val="11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en-US" sz="1700" kern="1200" dirty="0" err="1"/>
            <a:t>Người</a:t>
          </a:r>
          <a:r>
            <a:rPr lang="en-US" sz="1700" kern="1200" dirty="0"/>
            <a:t> </a:t>
          </a:r>
          <a:r>
            <a:rPr lang="en-US" sz="1700" kern="1200" dirty="0" err="1"/>
            <a:t>sử</a:t>
          </a:r>
          <a:r>
            <a:rPr lang="en-US" sz="1700" kern="1200" dirty="0"/>
            <a:t> </a:t>
          </a:r>
          <a:r>
            <a:rPr lang="en-US" sz="1700" kern="1200" dirty="0" err="1"/>
            <a:t>dụng</a:t>
          </a:r>
          <a:endParaRPr lang="en-US" sz="1700" kern="1200" dirty="0"/>
        </a:p>
      </dsp:txBody>
      <dsp:txXfrm>
        <a:off x="1982967" y="3855833"/>
        <a:ext cx="3250268" cy="649086"/>
      </dsp:txXfrm>
    </dsp:sp>
    <dsp:sp modelId="{A2B66BF1-1901-4CE3-8069-060BDFA5EB38}">
      <dsp:nvSpPr>
        <dsp:cNvPr id="0" name=""/>
        <dsp:cNvSpPr/>
      </dsp:nvSpPr>
      <dsp:spPr>
        <a:xfrm>
          <a:off x="3408" y="3820836"/>
          <a:ext cx="1955079" cy="782031"/>
        </a:xfrm>
        <a:prstGeom prst="chevron">
          <a:avLst/>
        </a:prstGeom>
        <a:solidFill>
          <a:schemeClr val="accent2">
            <a:hueOff val="-2712450"/>
            <a:satOff val="-1656"/>
            <a:lumOff val="6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kern="1200" dirty="0"/>
            <a:t>Users</a:t>
          </a:r>
        </a:p>
      </dsp:txBody>
      <dsp:txXfrm>
        <a:off x="394424" y="3820836"/>
        <a:ext cx="1173048" cy="7820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66D6E-1CAE-4D86-A125-601C7EBE51BF}">
      <dsp:nvSpPr>
        <dsp:cNvPr id="0" name=""/>
        <dsp:cNvSpPr/>
      </dsp:nvSpPr>
      <dsp:spPr>
        <a:xfrm>
          <a:off x="0" y="109511"/>
          <a:ext cx="8596312" cy="67392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a:latin typeface="Times New Roman" pitchFamily="18" charset="0"/>
              <a:cs typeface="Times New Roman" pitchFamily="18" charset="0"/>
            </a:rPr>
            <a:t>1. </a:t>
          </a:r>
          <a:r>
            <a:rPr lang="en-US" sz="2400" b="1" kern="1200" dirty="0" err="1">
              <a:latin typeface="Times New Roman" pitchFamily="18" charset="0"/>
              <a:cs typeface="Times New Roman" pitchFamily="18" charset="0"/>
            </a:rPr>
            <a:t>Hệ</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thống</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thông</a:t>
          </a:r>
          <a:r>
            <a:rPr lang="en-US" sz="2400" b="1" kern="1200" dirty="0">
              <a:latin typeface="Times New Roman" pitchFamily="18" charset="0"/>
              <a:cs typeface="Times New Roman" pitchFamily="18" charset="0"/>
            </a:rPr>
            <a:t> tin </a:t>
          </a:r>
          <a:r>
            <a:rPr lang="vi-VN" sz="2400" b="1" kern="1200" dirty="0">
              <a:latin typeface="Times New Roman" pitchFamily="18" charset="0"/>
              <a:cs typeface="Times New Roman" pitchFamily="18" charset="0"/>
            </a:rPr>
            <a:t>tí</a:t>
          </a:r>
          <a:r>
            <a:rPr lang="en-US" sz="2400" b="1" kern="1200" dirty="0" err="1">
              <a:latin typeface="Times New Roman" pitchFamily="18" charset="0"/>
              <a:cs typeface="Times New Roman" pitchFamily="18" charset="0"/>
            </a:rPr>
            <a:t>ch</a:t>
          </a:r>
          <a:r>
            <a:rPr lang="vi-VN" sz="2400" b="1" kern="1200" dirty="0">
              <a:latin typeface="Times New Roman" pitchFamily="18" charset="0"/>
              <a:cs typeface="Times New Roman" pitchFamily="18" charset="0"/>
            </a:rPr>
            <a:t> hợp ERP</a:t>
          </a:r>
          <a:endParaRPr lang="en-US" sz="2400" b="1" kern="1200" dirty="0">
            <a:latin typeface="Times New Roman" pitchFamily="18" charset="0"/>
            <a:cs typeface="Times New Roman" pitchFamily="18" charset="0"/>
          </a:endParaRPr>
        </a:p>
      </dsp:txBody>
      <dsp:txXfrm>
        <a:off x="32898" y="142409"/>
        <a:ext cx="8530516" cy="608124"/>
      </dsp:txXfrm>
    </dsp:sp>
    <dsp:sp modelId="{8774E0CC-FD6A-412F-A28F-D0AFDDC70AFB}">
      <dsp:nvSpPr>
        <dsp:cNvPr id="0" name=""/>
        <dsp:cNvSpPr/>
      </dsp:nvSpPr>
      <dsp:spPr>
        <a:xfrm>
          <a:off x="0" y="826158"/>
          <a:ext cx="8596312" cy="67392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a:latin typeface="Times New Roman" pitchFamily="18" charset="0"/>
              <a:cs typeface="Times New Roman" pitchFamily="18" charset="0"/>
            </a:rPr>
            <a:t>2. </a:t>
          </a:r>
          <a:r>
            <a:rPr lang="en-US" sz="2400" b="1" kern="1200" dirty="0" err="1">
              <a:latin typeface="Times New Roman" pitchFamily="18" charset="0"/>
              <a:cs typeface="Times New Roman" pitchFamily="18" charset="0"/>
            </a:rPr>
            <a:t>Hệ</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thống</a:t>
          </a:r>
          <a:r>
            <a:rPr lang="en-US" sz="2400" b="1" kern="1200" dirty="0">
              <a:latin typeface="Times New Roman" pitchFamily="18" charset="0"/>
              <a:cs typeface="Times New Roman" pitchFamily="18" charset="0"/>
            </a:rPr>
            <a:t> </a:t>
          </a:r>
          <a:r>
            <a:rPr lang="vi-VN" sz="2400" b="1" kern="1200" dirty="0">
              <a:latin typeface="Times New Roman" pitchFamily="18" charset="0"/>
              <a:cs typeface="Times New Roman" pitchFamily="18" charset="0"/>
            </a:rPr>
            <a:t>quản lý chuỗi cung ứng SCM</a:t>
          </a:r>
          <a:endParaRPr lang="en-US" sz="2400" b="1" kern="1200" dirty="0">
            <a:latin typeface="Times New Roman" pitchFamily="18" charset="0"/>
            <a:cs typeface="Times New Roman" pitchFamily="18" charset="0"/>
          </a:endParaRPr>
        </a:p>
      </dsp:txBody>
      <dsp:txXfrm>
        <a:off x="32898" y="859056"/>
        <a:ext cx="8530516" cy="608124"/>
      </dsp:txXfrm>
    </dsp:sp>
    <dsp:sp modelId="{53637A24-69C1-48A7-95B4-0EDA9F033F45}">
      <dsp:nvSpPr>
        <dsp:cNvPr id="0" name=""/>
        <dsp:cNvSpPr/>
      </dsp:nvSpPr>
      <dsp:spPr>
        <a:xfrm>
          <a:off x="0" y="1603758"/>
          <a:ext cx="8596312" cy="67392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a:latin typeface="Times New Roman" pitchFamily="18" charset="0"/>
              <a:cs typeface="Times New Roman" pitchFamily="18" charset="0"/>
            </a:rPr>
            <a:t>3. </a:t>
          </a:r>
          <a:r>
            <a:rPr lang="en-US" sz="2400" b="1" kern="1200" dirty="0" err="1">
              <a:latin typeface="Times New Roman" pitchFamily="18" charset="0"/>
              <a:cs typeface="Times New Roman" pitchFamily="18" charset="0"/>
            </a:rPr>
            <a:t>Hệ</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thống</a:t>
          </a:r>
          <a:r>
            <a:rPr lang="en-US" sz="2400" b="1" kern="1200" dirty="0">
              <a:latin typeface="Times New Roman" pitchFamily="18" charset="0"/>
              <a:cs typeface="Times New Roman" pitchFamily="18" charset="0"/>
            </a:rPr>
            <a:t> </a:t>
          </a:r>
          <a:r>
            <a:rPr lang="vi-VN" sz="2400" b="1" kern="1200" dirty="0">
              <a:latin typeface="Times New Roman" pitchFamily="18" charset="0"/>
              <a:cs typeface="Times New Roman" pitchFamily="18" charset="0"/>
            </a:rPr>
            <a:t>quản trị quan hệ khách hàng CRM</a:t>
          </a:r>
          <a:endParaRPr lang="en-US" sz="2400" b="1" kern="1200" dirty="0">
            <a:latin typeface="Times New Roman" pitchFamily="18" charset="0"/>
            <a:cs typeface="Times New Roman" pitchFamily="18" charset="0"/>
          </a:endParaRPr>
        </a:p>
      </dsp:txBody>
      <dsp:txXfrm>
        <a:off x="32898" y="1636656"/>
        <a:ext cx="8530516" cy="608124"/>
      </dsp:txXfrm>
    </dsp:sp>
    <dsp:sp modelId="{05B8AEEA-8FB6-4CEE-86FD-16092849A299}">
      <dsp:nvSpPr>
        <dsp:cNvPr id="0" name=""/>
        <dsp:cNvSpPr/>
      </dsp:nvSpPr>
      <dsp:spPr>
        <a:xfrm>
          <a:off x="0" y="2381358"/>
          <a:ext cx="8596312" cy="67392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a:latin typeface="Times New Roman" pitchFamily="18" charset="0"/>
              <a:cs typeface="Times New Roman" pitchFamily="18" charset="0"/>
            </a:rPr>
            <a:t>4. </a:t>
          </a:r>
          <a:r>
            <a:rPr lang="en-US" sz="2400" b="1" kern="1200" dirty="0" err="1">
              <a:latin typeface="Times New Roman" pitchFamily="18" charset="0"/>
              <a:cs typeface="Times New Roman" pitchFamily="18" charset="0"/>
            </a:rPr>
            <a:t>Hệ</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thống</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thông</a:t>
          </a:r>
          <a:r>
            <a:rPr lang="en-US" sz="2400" b="1" kern="1200" dirty="0">
              <a:latin typeface="Times New Roman" pitchFamily="18" charset="0"/>
              <a:cs typeface="Times New Roman" pitchFamily="18" charset="0"/>
            </a:rPr>
            <a:t> tin </a:t>
          </a:r>
          <a:r>
            <a:rPr lang="vi-VN" sz="2400" b="1" kern="1200" dirty="0">
              <a:latin typeface="Times New Roman" pitchFamily="18" charset="0"/>
              <a:cs typeface="Times New Roman" pitchFamily="18" charset="0"/>
            </a:rPr>
            <a:t>Marketing</a:t>
          </a:r>
          <a:endParaRPr lang="en-US" sz="2400" b="1" kern="1200" dirty="0">
            <a:latin typeface="Times New Roman" pitchFamily="18" charset="0"/>
            <a:cs typeface="Times New Roman" pitchFamily="18" charset="0"/>
          </a:endParaRPr>
        </a:p>
      </dsp:txBody>
      <dsp:txXfrm>
        <a:off x="32898" y="2414256"/>
        <a:ext cx="8530516" cy="608124"/>
      </dsp:txXfrm>
    </dsp:sp>
    <dsp:sp modelId="{8EDEF292-1FE5-4B86-9D3C-B7C09F71D05B}">
      <dsp:nvSpPr>
        <dsp:cNvPr id="0" name=""/>
        <dsp:cNvSpPr/>
      </dsp:nvSpPr>
      <dsp:spPr>
        <a:xfrm>
          <a:off x="0" y="3158958"/>
          <a:ext cx="8596312" cy="673920"/>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a:latin typeface="Times New Roman" pitchFamily="18" charset="0"/>
              <a:cs typeface="Times New Roman" pitchFamily="18" charset="0"/>
            </a:rPr>
            <a:t>5. </a:t>
          </a:r>
          <a:r>
            <a:rPr lang="en-US" sz="2400" b="1" kern="1200" dirty="0" err="1">
              <a:latin typeface="Times New Roman" pitchFamily="18" charset="0"/>
              <a:cs typeface="Times New Roman" pitchFamily="18" charset="0"/>
            </a:rPr>
            <a:t>Các</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hệ</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thống</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thông</a:t>
          </a:r>
          <a:r>
            <a:rPr lang="en-US" sz="2400" b="1" kern="1200" dirty="0">
              <a:latin typeface="Times New Roman" pitchFamily="18" charset="0"/>
              <a:cs typeface="Times New Roman" pitchFamily="18" charset="0"/>
            </a:rPr>
            <a:t> tin </a:t>
          </a:r>
          <a:r>
            <a:rPr lang="en-US" sz="2400" b="1" kern="1200" dirty="0" err="1">
              <a:latin typeface="Times New Roman" pitchFamily="18" charset="0"/>
              <a:cs typeface="Times New Roman" pitchFamily="18" charset="0"/>
            </a:rPr>
            <a:t>khác</a:t>
          </a:r>
          <a:r>
            <a:rPr lang="en-US" sz="2400" b="1" kern="1200" dirty="0">
              <a:latin typeface="Times New Roman" pitchFamily="18" charset="0"/>
              <a:cs typeface="Times New Roman" pitchFamily="18" charset="0"/>
            </a:rPr>
            <a:t> </a:t>
          </a:r>
          <a:r>
            <a:rPr lang="vi-VN" sz="2400" b="1" kern="1200" dirty="0">
              <a:latin typeface="Times New Roman" pitchFamily="18" charset="0"/>
              <a:cs typeface="Times New Roman" pitchFamily="18" charset="0"/>
            </a:rPr>
            <a:t>(nhân sự, kế toán)</a:t>
          </a:r>
          <a:endParaRPr lang="en-US" sz="2400" b="1" kern="1200" dirty="0">
            <a:latin typeface="Times New Roman" pitchFamily="18" charset="0"/>
            <a:cs typeface="Times New Roman" pitchFamily="18" charset="0"/>
          </a:endParaRPr>
        </a:p>
      </dsp:txBody>
      <dsp:txXfrm>
        <a:off x="32898" y="3191856"/>
        <a:ext cx="8530516" cy="6081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1091C1-00B1-4DC2-BC0D-1CCEDC39A739}">
      <dsp:nvSpPr>
        <dsp:cNvPr id="0" name=""/>
        <dsp:cNvSpPr/>
      </dsp:nvSpPr>
      <dsp:spPr>
        <a:xfrm>
          <a:off x="0" y="671632"/>
          <a:ext cx="10339387" cy="1216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vi-VN" sz="4000" kern="1200" dirty="0"/>
            <a:t>Thay đổi phần mềm ERP</a:t>
          </a:r>
          <a:endParaRPr lang="en-US" sz="4000" kern="1200" dirty="0"/>
        </a:p>
      </dsp:txBody>
      <dsp:txXfrm>
        <a:off x="59399" y="731031"/>
        <a:ext cx="10220589" cy="1098002"/>
      </dsp:txXfrm>
    </dsp:sp>
    <dsp:sp modelId="{AD7A9022-22A3-46BA-A7C2-A639256FFD06}">
      <dsp:nvSpPr>
        <dsp:cNvPr id="0" name=""/>
        <dsp:cNvSpPr/>
      </dsp:nvSpPr>
      <dsp:spPr>
        <a:xfrm>
          <a:off x="0" y="1888432"/>
          <a:ext cx="10339387"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276" tIns="38100" rIns="213360" bIns="38100" numCol="1" spcCol="1270" anchor="t" anchorCtr="0">
          <a:noAutofit/>
        </a:bodyPr>
        <a:lstStyle/>
        <a:p>
          <a:pPr marL="285750" lvl="1" indent="-285750" algn="l" defTabSz="1333500">
            <a:lnSpc>
              <a:spcPct val="90000"/>
            </a:lnSpc>
            <a:spcBef>
              <a:spcPct val="0"/>
            </a:spcBef>
            <a:spcAft>
              <a:spcPct val="20000"/>
            </a:spcAft>
            <a:buChar char="••"/>
          </a:pPr>
          <a:r>
            <a:rPr lang="vi-VN" sz="3000" kern="1200" dirty="0"/>
            <a:t>Thay đổi tùy biến 1 vài mô đun của phần mềm ERP để đáp ứng quy trình nghiệp vụ SXKD hiện tại</a:t>
          </a:r>
          <a:endParaRPr lang="en-US" sz="3000" kern="1200" dirty="0"/>
        </a:p>
      </dsp:txBody>
      <dsp:txXfrm>
        <a:off x="0" y="1888432"/>
        <a:ext cx="10339387" cy="1076400"/>
      </dsp:txXfrm>
    </dsp:sp>
    <dsp:sp modelId="{635DF232-DF72-4C6C-972C-83510D3AE9C5}">
      <dsp:nvSpPr>
        <dsp:cNvPr id="0" name=""/>
        <dsp:cNvSpPr/>
      </dsp:nvSpPr>
      <dsp:spPr>
        <a:xfrm>
          <a:off x="0" y="2964832"/>
          <a:ext cx="10339387" cy="1216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vi-VN" sz="4000" kern="1200" dirty="0"/>
            <a:t>Thay đổi trong nội tại doanh nghiệp</a:t>
          </a:r>
          <a:endParaRPr lang="en-US" sz="4000" kern="1200" dirty="0"/>
        </a:p>
      </dsp:txBody>
      <dsp:txXfrm>
        <a:off x="59399" y="3024231"/>
        <a:ext cx="10220589" cy="1098002"/>
      </dsp:txXfrm>
    </dsp:sp>
    <dsp:sp modelId="{102015BF-F840-4680-B4E2-00731BFE647F}">
      <dsp:nvSpPr>
        <dsp:cNvPr id="0" name=""/>
        <dsp:cNvSpPr/>
      </dsp:nvSpPr>
      <dsp:spPr>
        <a:xfrm>
          <a:off x="0" y="4181632"/>
          <a:ext cx="10339387" cy="1278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276" tIns="38100" rIns="213360" bIns="38100" numCol="1" spcCol="1270" anchor="t" anchorCtr="0">
          <a:noAutofit/>
        </a:bodyPr>
        <a:lstStyle/>
        <a:p>
          <a:pPr marL="285750" lvl="1" indent="-285750" algn="l" defTabSz="1333500">
            <a:lnSpc>
              <a:spcPct val="90000"/>
            </a:lnSpc>
            <a:spcBef>
              <a:spcPct val="0"/>
            </a:spcBef>
            <a:spcAft>
              <a:spcPct val="20000"/>
            </a:spcAft>
            <a:buChar char="••"/>
          </a:pPr>
          <a:r>
            <a:rPr lang="vi-VN" sz="3000" kern="1200" dirty="0"/>
            <a:t>Cải tổ, tái cấu trúc quy trình nghiệp vụ trong doanh nghiệp để tương thích với các tiến trình kinh doanh (business processes) có trong gói sản phẩm ERP</a:t>
          </a:r>
          <a:endParaRPr lang="en-US" sz="3000" kern="1200" dirty="0"/>
        </a:p>
      </dsp:txBody>
      <dsp:txXfrm>
        <a:off x="0" y="4181632"/>
        <a:ext cx="10339387" cy="12782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DD4C7-6137-48F0-A105-62087B2236D9}">
      <dsp:nvSpPr>
        <dsp:cNvPr id="0" name=""/>
        <dsp:cNvSpPr/>
      </dsp:nvSpPr>
      <dsp:spPr>
        <a:xfrm>
          <a:off x="380999" y="299508"/>
          <a:ext cx="4571999" cy="1428750"/>
        </a:xfrm>
        <a:prstGeom prst="rect">
          <a:avLst/>
        </a:prstGeom>
        <a:solidFill>
          <a:schemeClr val="accent1"/>
        </a:solidFill>
        <a:ln w="1905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67740" tIns="60960" rIns="60960" bIns="60960" numCol="1" spcCol="1270" anchor="ctr" anchorCtr="0">
          <a:noAutofit/>
        </a:bodyPr>
        <a:lstStyle/>
        <a:p>
          <a:pPr lvl="0" algn="l" defTabSz="711200">
            <a:lnSpc>
              <a:spcPct val="90000"/>
            </a:lnSpc>
            <a:spcBef>
              <a:spcPct val="0"/>
            </a:spcBef>
            <a:spcAft>
              <a:spcPct val="35000"/>
            </a:spcAft>
          </a:pPr>
          <a:r>
            <a:rPr lang="vi-VN" sz="1600" kern="1200" dirty="0"/>
            <a:t>Giúp tổ chức doanh nghiệp trở nên thống nhất và chuẩn tắc hơn: do mở rộng khả năng tích hợp trong DN, vượt qua khoảng cách địa lý và ranh giới giữa các bộ phận chức năng.</a:t>
          </a:r>
          <a:endParaRPr lang="en-US" sz="1600" kern="1200" dirty="0"/>
        </a:p>
      </dsp:txBody>
      <dsp:txXfrm>
        <a:off x="380999" y="299508"/>
        <a:ext cx="4571999" cy="1428750"/>
      </dsp:txXfrm>
    </dsp:sp>
    <dsp:sp modelId="{313D2B74-192A-413D-A929-94E497398FF5}">
      <dsp:nvSpPr>
        <dsp:cNvPr id="0" name=""/>
        <dsp:cNvSpPr/>
      </dsp:nvSpPr>
      <dsp:spPr>
        <a:xfrm>
          <a:off x="190499" y="93133"/>
          <a:ext cx="1000125" cy="1500187"/>
        </a:xfrm>
        <a:prstGeom prst="rect">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5DD09C-79F9-4F07-A916-D6E2889246C1}">
      <dsp:nvSpPr>
        <dsp:cNvPr id="0" name=""/>
        <dsp:cNvSpPr/>
      </dsp:nvSpPr>
      <dsp:spPr>
        <a:xfrm>
          <a:off x="5397500" y="299508"/>
          <a:ext cx="4571999" cy="1428750"/>
        </a:xfrm>
        <a:prstGeom prst="rect">
          <a:avLst/>
        </a:prstGeom>
        <a:solidFill>
          <a:schemeClr val="accent3"/>
        </a:solidFill>
        <a:ln w="19050" cap="rnd"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967740" tIns="60960" rIns="60960" bIns="60960" numCol="1" spcCol="1270" anchor="ctr" anchorCtr="0">
          <a:noAutofit/>
        </a:bodyPr>
        <a:lstStyle/>
        <a:p>
          <a:pPr lvl="0" algn="l" defTabSz="711200">
            <a:lnSpc>
              <a:spcPct val="90000"/>
            </a:lnSpc>
            <a:spcBef>
              <a:spcPct val="0"/>
            </a:spcBef>
            <a:spcAft>
              <a:spcPct val="35000"/>
            </a:spcAft>
          </a:pPr>
          <a:r>
            <a:rPr lang="vi-VN" sz="1600" kern="1200" dirty="0"/>
            <a:t>Giúp các tiến trình nghiệp vụ trong DN và các tiến trình hướng khách hàng hiệu quả hơn: DN có khả năng đáp ứng và phản hồi hiệu quả hơn đối với yêu cầu về hàng hóa hay thống tin của khách hàng</a:t>
          </a:r>
          <a:endParaRPr lang="en-US" sz="1600" kern="1200" dirty="0"/>
        </a:p>
      </dsp:txBody>
      <dsp:txXfrm>
        <a:off x="5397500" y="299508"/>
        <a:ext cx="4571999" cy="1428750"/>
      </dsp:txXfrm>
    </dsp:sp>
    <dsp:sp modelId="{499A68F5-EE40-4227-A879-EAB88F727FF5}">
      <dsp:nvSpPr>
        <dsp:cNvPr id="0" name=""/>
        <dsp:cNvSpPr/>
      </dsp:nvSpPr>
      <dsp:spPr>
        <a:xfrm>
          <a:off x="5207000" y="93133"/>
          <a:ext cx="1000125" cy="1500187"/>
        </a:xfrm>
        <a:prstGeom prst="rect">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DE4FD0-580E-45C0-B7BA-4612C8E018BB}">
      <dsp:nvSpPr>
        <dsp:cNvPr id="0" name=""/>
        <dsp:cNvSpPr/>
      </dsp:nvSpPr>
      <dsp:spPr>
        <a:xfrm>
          <a:off x="380999" y="2098146"/>
          <a:ext cx="4571999" cy="1428750"/>
        </a:xfrm>
        <a:prstGeom prst="rect">
          <a:avLst/>
        </a:prstGeom>
        <a:gradFill rotWithShape="1">
          <a:gsLst>
            <a:gs pos="0">
              <a:schemeClr val="accent6">
                <a:tint val="96000"/>
                <a:lumMod val="100000"/>
              </a:schemeClr>
            </a:gs>
            <a:gs pos="78000">
              <a:schemeClr val="accent6">
                <a:shade val="94000"/>
                <a:lumMod val="94000"/>
              </a:schemeClr>
            </a:gs>
          </a:gsLst>
          <a:lin ang="5400000" scaled="0"/>
        </a:gradFill>
        <a:ln w="12700" cap="rnd" cmpd="sng" algn="ctr">
          <a:solidFill>
            <a:schemeClr val="accent6"/>
          </a:solidFill>
          <a:prstDash val="solid"/>
        </a:ln>
        <a:effectLst>
          <a:outerShdw blurRad="38100" dist="254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967740" tIns="60960" rIns="60960" bIns="60960" numCol="1" spcCol="1270" anchor="ctr" anchorCtr="0">
          <a:noAutofit/>
        </a:bodyPr>
        <a:lstStyle/>
        <a:p>
          <a:pPr lvl="0" algn="l" defTabSz="711200">
            <a:lnSpc>
              <a:spcPct val="90000"/>
            </a:lnSpc>
            <a:spcBef>
              <a:spcPct val="0"/>
            </a:spcBef>
            <a:spcAft>
              <a:spcPct val="35000"/>
            </a:spcAft>
          </a:pPr>
          <a:r>
            <a:rPr lang="vi-VN" sz="1600" kern="1200" dirty="0"/>
            <a:t>Dự báo hiệu quả hơn về  các sản phẩm mới </a:t>
          </a:r>
          <a:endParaRPr lang="en-US" sz="1600" kern="1200" dirty="0"/>
        </a:p>
      </dsp:txBody>
      <dsp:txXfrm>
        <a:off x="380999" y="2098146"/>
        <a:ext cx="4571999" cy="1428750"/>
      </dsp:txXfrm>
    </dsp:sp>
    <dsp:sp modelId="{96AE13BE-BF67-4BF5-8490-ADB77A395039}">
      <dsp:nvSpPr>
        <dsp:cNvPr id="0" name=""/>
        <dsp:cNvSpPr/>
      </dsp:nvSpPr>
      <dsp:spPr>
        <a:xfrm>
          <a:off x="190499" y="1891771"/>
          <a:ext cx="1000125" cy="1500187"/>
        </a:xfrm>
        <a:prstGeom prst="rect">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1E7CEE-31B3-4AE7-920B-C7C15B0E657C}">
      <dsp:nvSpPr>
        <dsp:cNvPr id="0" name=""/>
        <dsp:cNvSpPr/>
      </dsp:nvSpPr>
      <dsp:spPr>
        <a:xfrm>
          <a:off x="5397500" y="2098146"/>
          <a:ext cx="4571999" cy="1428750"/>
        </a:xfrm>
        <a:prstGeom prst="rect">
          <a:avLst/>
        </a:prstGeom>
        <a:gradFill rotWithShape="1">
          <a:gsLst>
            <a:gs pos="0">
              <a:schemeClr val="accent2">
                <a:tint val="65000"/>
                <a:lumMod val="110000"/>
              </a:schemeClr>
            </a:gs>
            <a:gs pos="88000">
              <a:schemeClr val="accent2">
                <a:tint val="90000"/>
              </a:schemeClr>
            </a:gs>
          </a:gsLst>
          <a:lin ang="5400000" scaled="0"/>
        </a:gradFill>
        <a:ln w="12700" cap="rnd"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967740" tIns="60960" rIns="60960" bIns="60960" numCol="1" spcCol="1270" anchor="ctr" anchorCtr="0">
          <a:noAutofit/>
        </a:bodyPr>
        <a:lstStyle/>
        <a:p>
          <a:pPr lvl="0" algn="l" defTabSz="711200">
            <a:lnSpc>
              <a:spcPct val="90000"/>
            </a:lnSpc>
            <a:spcBef>
              <a:spcPct val="0"/>
            </a:spcBef>
            <a:spcAft>
              <a:spcPct val="35000"/>
            </a:spcAft>
          </a:pPr>
          <a:r>
            <a:rPr lang="vi-VN" sz="1600" kern="1200" dirty="0"/>
            <a:t>Cung cấp thông tin phản ánh hoạt động SXKD ở phạm vi toàn doanh nghiệp</a:t>
          </a:r>
          <a:endParaRPr lang="en-US" sz="1600" kern="1200" dirty="0"/>
        </a:p>
      </dsp:txBody>
      <dsp:txXfrm>
        <a:off x="5397500" y="2098146"/>
        <a:ext cx="4571999" cy="1428750"/>
      </dsp:txXfrm>
    </dsp:sp>
    <dsp:sp modelId="{A1BDBA6C-3D1E-4250-BB39-E1D94649313D}">
      <dsp:nvSpPr>
        <dsp:cNvPr id="0" name=""/>
        <dsp:cNvSpPr/>
      </dsp:nvSpPr>
      <dsp:spPr>
        <a:xfrm>
          <a:off x="5207000" y="1891771"/>
          <a:ext cx="1000125" cy="1500187"/>
        </a:xfrm>
        <a:prstGeom prst="rect">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33A97E-879B-43E1-995D-757A7804CC43}">
      <dsp:nvSpPr>
        <dsp:cNvPr id="0" name=""/>
        <dsp:cNvSpPr/>
      </dsp:nvSpPr>
      <dsp:spPr>
        <a:xfrm>
          <a:off x="2889250" y="3896783"/>
          <a:ext cx="4571999" cy="1428750"/>
        </a:xfrm>
        <a:prstGeom prst="rect">
          <a:avLst/>
        </a:prstGeom>
        <a:gradFill rotWithShape="1">
          <a:gsLst>
            <a:gs pos="0">
              <a:schemeClr val="accent3">
                <a:tint val="96000"/>
                <a:lumMod val="100000"/>
              </a:schemeClr>
            </a:gs>
            <a:gs pos="78000">
              <a:schemeClr val="accent3">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hemeClr val="accent3"/>
        </a:lnRef>
        <a:fillRef idx="3">
          <a:schemeClr val="accent3"/>
        </a:fillRef>
        <a:effectRef idx="3">
          <a:schemeClr val="accent3"/>
        </a:effectRef>
        <a:fontRef idx="minor">
          <a:schemeClr val="lt1"/>
        </a:fontRef>
      </dsp:style>
      <dsp:txBody>
        <a:bodyPr spcFirstLastPara="0" vert="horz" wrap="square" lIns="967740" tIns="60960" rIns="60960" bIns="60960" numCol="1" spcCol="1270" anchor="ctr" anchorCtr="0">
          <a:noAutofit/>
        </a:bodyPr>
        <a:lstStyle/>
        <a:p>
          <a:pPr lvl="0" algn="l" defTabSz="711200">
            <a:lnSpc>
              <a:spcPct val="90000"/>
            </a:lnSpc>
            <a:spcBef>
              <a:spcPct val="0"/>
            </a:spcBef>
            <a:spcAft>
              <a:spcPct val="35000"/>
            </a:spcAft>
          </a:pPr>
          <a:r>
            <a:rPr lang="vi-VN" sz="1600" kern="1200" dirty="0"/>
            <a:t>Góp phần thay đổi văn hóa doanh nghiệp trở nên thống nhất và gắn kết giữa các bộ phận</a:t>
          </a:r>
          <a:endParaRPr lang="en-US" sz="1600" kern="1200" dirty="0"/>
        </a:p>
      </dsp:txBody>
      <dsp:txXfrm>
        <a:off x="2889250" y="3896783"/>
        <a:ext cx="4571999" cy="1428750"/>
      </dsp:txXfrm>
    </dsp:sp>
    <dsp:sp modelId="{4F2C7D3D-6C1A-4DDA-9936-745BA283BF07}">
      <dsp:nvSpPr>
        <dsp:cNvPr id="0" name=""/>
        <dsp:cNvSpPr/>
      </dsp:nvSpPr>
      <dsp:spPr>
        <a:xfrm>
          <a:off x="2698750" y="3690408"/>
          <a:ext cx="1000125" cy="1500187"/>
        </a:xfrm>
        <a:prstGeom prst="rect">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DD4C7-6137-48F0-A105-62087B2236D9}">
      <dsp:nvSpPr>
        <dsp:cNvPr id="0" name=""/>
        <dsp:cNvSpPr/>
      </dsp:nvSpPr>
      <dsp:spPr>
        <a:xfrm>
          <a:off x="380999" y="299508"/>
          <a:ext cx="4571999" cy="1428750"/>
        </a:xfrm>
        <a:prstGeom prst="rect">
          <a:avLst/>
        </a:prstGeom>
        <a:solidFill>
          <a:schemeClr val="accent3"/>
        </a:solidFill>
        <a:ln w="25400" cap="rnd"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horz" wrap="square" lIns="967740" tIns="60960" rIns="60960" bIns="60960" numCol="1" spcCol="1270" anchor="ctr" anchorCtr="0">
          <a:noAutofit/>
        </a:bodyPr>
        <a:lstStyle/>
        <a:p>
          <a:pPr lvl="0" algn="l" defTabSz="711200">
            <a:lnSpc>
              <a:spcPct val="90000"/>
            </a:lnSpc>
            <a:spcBef>
              <a:spcPct val="0"/>
            </a:spcBef>
            <a:spcAft>
              <a:spcPct val="35000"/>
            </a:spcAft>
          </a:pPr>
          <a:r>
            <a:rPr lang="vi-VN" sz="1600" kern="1200" dirty="0"/>
            <a:t>Rất tốn kém trong việc triển khai và duy trì hệ thống.</a:t>
          </a:r>
          <a:endParaRPr lang="en-US" sz="1600" kern="1200" dirty="0"/>
        </a:p>
      </dsp:txBody>
      <dsp:txXfrm>
        <a:off x="380999" y="299508"/>
        <a:ext cx="4571999" cy="1428750"/>
      </dsp:txXfrm>
    </dsp:sp>
    <dsp:sp modelId="{313D2B74-192A-413D-A929-94E497398FF5}">
      <dsp:nvSpPr>
        <dsp:cNvPr id="0" name=""/>
        <dsp:cNvSpPr/>
      </dsp:nvSpPr>
      <dsp:spPr>
        <a:xfrm>
          <a:off x="190499" y="93133"/>
          <a:ext cx="1000125" cy="1500187"/>
        </a:xfrm>
        <a:prstGeom prst="rect">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5DD09C-79F9-4F07-A916-D6E2889246C1}">
      <dsp:nvSpPr>
        <dsp:cNvPr id="0" name=""/>
        <dsp:cNvSpPr/>
      </dsp:nvSpPr>
      <dsp:spPr>
        <a:xfrm>
          <a:off x="5397500" y="299508"/>
          <a:ext cx="4571999" cy="1428750"/>
        </a:xfrm>
        <a:prstGeom prst="rect">
          <a:avLst/>
        </a:prstGeom>
        <a:solidFill>
          <a:schemeClr val="accent1"/>
        </a:solidFill>
        <a:ln w="1905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67740" tIns="60960" rIns="60960" bIns="60960" numCol="1" spcCol="1270" anchor="ctr" anchorCtr="0">
          <a:noAutofit/>
        </a:bodyPr>
        <a:lstStyle/>
        <a:p>
          <a:pPr lvl="0" algn="l" defTabSz="711200">
            <a:lnSpc>
              <a:spcPct val="90000"/>
            </a:lnSpc>
            <a:spcBef>
              <a:spcPct val="0"/>
            </a:spcBef>
            <a:spcAft>
              <a:spcPct val="35000"/>
            </a:spcAft>
          </a:pPr>
          <a:r>
            <a:rPr lang="vi-VN" sz="1600" kern="1200" dirty="0"/>
            <a:t>Lựa chọn gói sản phẩm phần mềm giải pháp ERP không phù hợp với các tiến trình kinh doanh của DN -&gt; Không cải thiện được hiệu quả SXKD và vận hành</a:t>
          </a:r>
          <a:endParaRPr lang="en-US" sz="1600" kern="1200" dirty="0"/>
        </a:p>
      </dsp:txBody>
      <dsp:txXfrm>
        <a:off x="5397500" y="299508"/>
        <a:ext cx="4571999" cy="1428750"/>
      </dsp:txXfrm>
    </dsp:sp>
    <dsp:sp modelId="{499A68F5-EE40-4227-A879-EAB88F727FF5}">
      <dsp:nvSpPr>
        <dsp:cNvPr id="0" name=""/>
        <dsp:cNvSpPr/>
      </dsp:nvSpPr>
      <dsp:spPr>
        <a:xfrm>
          <a:off x="5207000" y="93133"/>
          <a:ext cx="1000125" cy="1500187"/>
        </a:xfrm>
        <a:prstGeom prst="rect">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DE4FD0-580E-45C0-B7BA-4612C8E018BB}">
      <dsp:nvSpPr>
        <dsp:cNvPr id="0" name=""/>
        <dsp:cNvSpPr/>
      </dsp:nvSpPr>
      <dsp:spPr>
        <a:xfrm>
          <a:off x="380999" y="2098146"/>
          <a:ext cx="4571999" cy="1428750"/>
        </a:xfrm>
        <a:prstGeom prst="rect">
          <a:avLst/>
        </a:prstGeom>
        <a:solidFill>
          <a:schemeClr val="accent6"/>
        </a:solidFill>
        <a:ln w="25400" cap="rnd" cmpd="sng" algn="ctr">
          <a:solidFill>
            <a:schemeClr val="lt1"/>
          </a:solidFill>
          <a:prstDash val="solid"/>
        </a:ln>
        <a:effectLst/>
      </dsp:spPr>
      <dsp:style>
        <a:lnRef idx="3">
          <a:schemeClr val="lt1"/>
        </a:lnRef>
        <a:fillRef idx="1">
          <a:schemeClr val="accent6"/>
        </a:fillRef>
        <a:effectRef idx="1">
          <a:schemeClr val="accent6"/>
        </a:effectRef>
        <a:fontRef idx="minor">
          <a:schemeClr val="lt1"/>
        </a:fontRef>
      </dsp:style>
      <dsp:txBody>
        <a:bodyPr spcFirstLastPara="0" vert="horz" wrap="square" lIns="967740" tIns="60960" rIns="60960" bIns="60960" numCol="1" spcCol="1270" anchor="ctr" anchorCtr="0">
          <a:noAutofit/>
        </a:bodyPr>
        <a:lstStyle/>
        <a:p>
          <a:pPr lvl="0" algn="l" defTabSz="711200">
            <a:lnSpc>
              <a:spcPct val="90000"/>
            </a:lnSpc>
            <a:spcBef>
              <a:spcPct val="0"/>
            </a:spcBef>
            <a:spcAft>
              <a:spcPct val="35000"/>
            </a:spcAft>
          </a:pPr>
          <a:r>
            <a:rPr lang="vi-VN" sz="1600" kern="1200" dirty="0"/>
            <a:t>Khả năng tùy biến thay đổi các mô đun trong ERP để phù hợp với các quy trình nghiệp vụ hiện tại là hạn chế </a:t>
          </a:r>
          <a:endParaRPr lang="en-US" sz="1600" kern="1200" dirty="0"/>
        </a:p>
      </dsp:txBody>
      <dsp:txXfrm>
        <a:off x="380999" y="2098146"/>
        <a:ext cx="4571999" cy="1428750"/>
      </dsp:txXfrm>
    </dsp:sp>
    <dsp:sp modelId="{96AE13BE-BF67-4BF5-8490-ADB77A395039}">
      <dsp:nvSpPr>
        <dsp:cNvPr id="0" name=""/>
        <dsp:cNvSpPr/>
      </dsp:nvSpPr>
      <dsp:spPr>
        <a:xfrm>
          <a:off x="190499" y="1891771"/>
          <a:ext cx="1000125" cy="1500187"/>
        </a:xfrm>
        <a:prstGeom prst="rect">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1E7CEE-31B3-4AE7-920B-C7C15B0E657C}">
      <dsp:nvSpPr>
        <dsp:cNvPr id="0" name=""/>
        <dsp:cNvSpPr/>
      </dsp:nvSpPr>
      <dsp:spPr>
        <a:xfrm>
          <a:off x="5397500" y="2098146"/>
          <a:ext cx="4571999" cy="1428750"/>
        </a:xfrm>
        <a:prstGeom prst="rect">
          <a:avLst/>
        </a:prstGeom>
        <a:gradFill rotWithShape="1">
          <a:gsLst>
            <a:gs pos="0">
              <a:schemeClr val="accent2">
                <a:tint val="96000"/>
                <a:lumMod val="100000"/>
              </a:schemeClr>
            </a:gs>
            <a:gs pos="78000">
              <a:schemeClr val="accent2">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hemeClr val="accent2"/>
        </a:lnRef>
        <a:fillRef idx="3">
          <a:schemeClr val="accent2"/>
        </a:fillRef>
        <a:effectRef idx="3">
          <a:schemeClr val="accent2"/>
        </a:effectRef>
        <a:fontRef idx="minor">
          <a:schemeClr val="lt1"/>
        </a:fontRef>
      </dsp:style>
      <dsp:txBody>
        <a:bodyPr spcFirstLastPara="0" vert="horz" wrap="square" lIns="967740" tIns="60960" rIns="60960" bIns="60960" numCol="1" spcCol="1270" anchor="ctr" anchorCtr="0">
          <a:noAutofit/>
        </a:bodyPr>
        <a:lstStyle/>
        <a:p>
          <a:pPr lvl="0" algn="l" defTabSz="711200">
            <a:lnSpc>
              <a:spcPct val="90000"/>
            </a:lnSpc>
            <a:spcBef>
              <a:spcPct val="0"/>
            </a:spcBef>
            <a:spcAft>
              <a:spcPct val="35000"/>
            </a:spcAft>
          </a:pPr>
          <a:r>
            <a:rPr lang="vi-VN" sz="1600" kern="1200" dirty="0"/>
            <a:t>Thiếu sự cam kết và ủng hộ của lãnh đạo DN</a:t>
          </a:r>
          <a:endParaRPr lang="en-US" sz="1600" kern="1200" dirty="0"/>
        </a:p>
      </dsp:txBody>
      <dsp:txXfrm>
        <a:off x="5397500" y="2098146"/>
        <a:ext cx="4571999" cy="1428750"/>
      </dsp:txXfrm>
    </dsp:sp>
    <dsp:sp modelId="{A1BDBA6C-3D1E-4250-BB39-E1D94649313D}">
      <dsp:nvSpPr>
        <dsp:cNvPr id="0" name=""/>
        <dsp:cNvSpPr/>
      </dsp:nvSpPr>
      <dsp:spPr>
        <a:xfrm>
          <a:off x="5207000" y="1891771"/>
          <a:ext cx="1000125" cy="1500187"/>
        </a:xfrm>
        <a:prstGeom prst="rect">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33A97E-879B-43E1-995D-757A7804CC43}">
      <dsp:nvSpPr>
        <dsp:cNvPr id="0" name=""/>
        <dsp:cNvSpPr/>
      </dsp:nvSpPr>
      <dsp:spPr>
        <a:xfrm>
          <a:off x="2889250" y="3989917"/>
          <a:ext cx="4571999" cy="1428750"/>
        </a:xfrm>
        <a:prstGeom prst="rect">
          <a:avLst/>
        </a:prstGeom>
        <a:gradFill rotWithShape="1">
          <a:gsLst>
            <a:gs pos="0">
              <a:schemeClr val="accent1">
                <a:tint val="65000"/>
                <a:lumMod val="110000"/>
              </a:schemeClr>
            </a:gs>
            <a:gs pos="88000">
              <a:schemeClr val="accent1">
                <a:tint val="90000"/>
              </a:schemeClr>
            </a:gs>
          </a:gsLst>
          <a:lin ang="5400000" scaled="0"/>
        </a:gradFill>
        <a:ln w="12700" cap="rnd" cmpd="sng" algn="ctr">
          <a:solidFill>
            <a:schemeClr val="accent1"/>
          </a:solidFill>
          <a:prstDash val="solid"/>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967740" tIns="60960" rIns="60960" bIns="60960" numCol="1" spcCol="1270" anchor="ctr" anchorCtr="0">
          <a:noAutofit/>
        </a:bodyPr>
        <a:lstStyle/>
        <a:p>
          <a:pPr lvl="0" algn="l" defTabSz="711200">
            <a:lnSpc>
              <a:spcPct val="90000"/>
            </a:lnSpc>
            <a:spcBef>
              <a:spcPct val="0"/>
            </a:spcBef>
            <a:spcAft>
              <a:spcPct val="35000"/>
            </a:spcAft>
          </a:pPr>
          <a:r>
            <a:rPr lang="vi-VN" sz="1600" kern="1200" dirty="0"/>
            <a:t>Công tác đào tạo và truyền thông nội bộ kém -&gt; nhân viên không sử dụng hết tính năng của hệ thống hoặc không thay đổi quy trình nghiệp vụ, chính sách phù hợp với hệ thống dẫn đến triển khai không hiệu quả</a:t>
          </a:r>
          <a:endParaRPr lang="en-US" sz="1600" kern="1200" dirty="0"/>
        </a:p>
      </dsp:txBody>
      <dsp:txXfrm>
        <a:off x="2889250" y="3989917"/>
        <a:ext cx="4571999" cy="1428750"/>
      </dsp:txXfrm>
    </dsp:sp>
    <dsp:sp modelId="{4F2C7D3D-6C1A-4DDA-9936-745BA283BF07}">
      <dsp:nvSpPr>
        <dsp:cNvPr id="0" name=""/>
        <dsp:cNvSpPr/>
      </dsp:nvSpPr>
      <dsp:spPr>
        <a:xfrm>
          <a:off x="2698750" y="3690408"/>
          <a:ext cx="1000125" cy="1500187"/>
        </a:xfrm>
        <a:prstGeom prst="rect">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1F470F-BA04-4B26-ADA0-60537DE22166}">
      <dsp:nvSpPr>
        <dsp:cNvPr id="0" name=""/>
        <dsp:cNvSpPr/>
      </dsp:nvSpPr>
      <dsp:spPr>
        <a:xfrm rot="5400000">
          <a:off x="430848" y="2206898"/>
          <a:ext cx="1287062" cy="2141643"/>
        </a:xfrm>
        <a:prstGeom prst="corner">
          <a:avLst>
            <a:gd name="adj1" fmla="val 16120"/>
            <a:gd name="adj2" fmla="val 161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283B9E-C936-493B-BEDC-F1625EC445F6}">
      <dsp:nvSpPr>
        <dsp:cNvPr id="0" name=""/>
        <dsp:cNvSpPr/>
      </dsp:nvSpPr>
      <dsp:spPr>
        <a:xfrm>
          <a:off x="216006" y="2846787"/>
          <a:ext cx="1933487" cy="1694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vi-VN" sz="1900" kern="1200" dirty="0"/>
            <a:t>Hệ thống ERP linh hoạt – Flexible ERP</a:t>
          </a:r>
          <a:endParaRPr lang="en-US" sz="1900" kern="1200" dirty="0"/>
        </a:p>
      </dsp:txBody>
      <dsp:txXfrm>
        <a:off x="216006" y="2846787"/>
        <a:ext cx="1933487" cy="1694815"/>
      </dsp:txXfrm>
    </dsp:sp>
    <dsp:sp modelId="{C0E9FCD9-908C-4129-91FE-5E3A18F8BB10}">
      <dsp:nvSpPr>
        <dsp:cNvPr id="0" name=""/>
        <dsp:cNvSpPr/>
      </dsp:nvSpPr>
      <dsp:spPr>
        <a:xfrm>
          <a:off x="1784684" y="2049227"/>
          <a:ext cx="364808" cy="364808"/>
        </a:xfrm>
        <a:prstGeom prst="triangle">
          <a:avLst>
            <a:gd name="adj" fmla="val 10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35278E-E2C4-4A4A-B61A-06A8E3E7E3DE}">
      <dsp:nvSpPr>
        <dsp:cNvPr id="0" name=""/>
        <dsp:cNvSpPr/>
      </dsp:nvSpPr>
      <dsp:spPr>
        <a:xfrm rot="5400000">
          <a:off x="2797815" y="1621189"/>
          <a:ext cx="1287062" cy="2141643"/>
        </a:xfrm>
        <a:prstGeom prst="corner">
          <a:avLst>
            <a:gd name="adj1" fmla="val 16120"/>
            <a:gd name="adj2" fmla="val 16110"/>
          </a:avLst>
        </a:prstGeom>
        <a:solidFill>
          <a:schemeClr val="accent3"/>
        </a:solidFill>
        <a:ln w="19050" cap="rnd"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sp>
    <dsp:sp modelId="{B837D9D4-67F9-44FA-8362-83D59B653302}">
      <dsp:nvSpPr>
        <dsp:cNvPr id="0" name=""/>
        <dsp:cNvSpPr/>
      </dsp:nvSpPr>
      <dsp:spPr>
        <a:xfrm>
          <a:off x="2582972" y="2261079"/>
          <a:ext cx="1933487" cy="1694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vi-VN" sz="1900" kern="1200" dirty="0"/>
            <a:t>Hệ thống ERP dựa trên Web – Web enabling ERP software</a:t>
          </a:r>
          <a:endParaRPr lang="en-US" sz="1900" kern="1200" dirty="0"/>
        </a:p>
      </dsp:txBody>
      <dsp:txXfrm>
        <a:off x="2582972" y="2261079"/>
        <a:ext cx="1933487" cy="1694815"/>
      </dsp:txXfrm>
    </dsp:sp>
    <dsp:sp modelId="{5492049A-643F-47CD-A7BD-942E1A6C9B1D}">
      <dsp:nvSpPr>
        <dsp:cNvPr id="0" name=""/>
        <dsp:cNvSpPr/>
      </dsp:nvSpPr>
      <dsp:spPr>
        <a:xfrm>
          <a:off x="4151650" y="1463519"/>
          <a:ext cx="364808" cy="364808"/>
        </a:xfrm>
        <a:prstGeom prst="triangle">
          <a:avLst>
            <a:gd name="adj" fmla="val 10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5825F6-28AD-4874-975C-AEEA4DD6474E}">
      <dsp:nvSpPr>
        <dsp:cNvPr id="0" name=""/>
        <dsp:cNvSpPr/>
      </dsp:nvSpPr>
      <dsp:spPr>
        <a:xfrm rot="5400000">
          <a:off x="5164781" y="1035481"/>
          <a:ext cx="1287062" cy="2141643"/>
        </a:xfrm>
        <a:prstGeom prst="corner">
          <a:avLst>
            <a:gd name="adj1" fmla="val 16120"/>
            <a:gd name="adj2" fmla="val 16110"/>
          </a:avLst>
        </a:prstGeom>
        <a:solidFill>
          <a:schemeClr val="accent2"/>
        </a:solidFill>
        <a:ln w="19050" cap="rnd"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sp>
    <dsp:sp modelId="{0D53422C-A736-4D83-B42D-0E472B83F266}">
      <dsp:nvSpPr>
        <dsp:cNvPr id="0" name=""/>
        <dsp:cNvSpPr/>
      </dsp:nvSpPr>
      <dsp:spPr>
        <a:xfrm>
          <a:off x="4949938" y="1675371"/>
          <a:ext cx="1933487" cy="1694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vi-VN" sz="1900" kern="1200" dirty="0"/>
            <a:t>Hệ thống ERP liên công ty – Interenterprise ERP</a:t>
          </a:r>
          <a:endParaRPr lang="en-US" sz="1900" kern="1200" dirty="0"/>
        </a:p>
      </dsp:txBody>
      <dsp:txXfrm>
        <a:off x="4949938" y="1675371"/>
        <a:ext cx="1933487" cy="1694815"/>
      </dsp:txXfrm>
    </dsp:sp>
    <dsp:sp modelId="{8D552B1A-7122-472D-9604-9C50A61CC3B5}">
      <dsp:nvSpPr>
        <dsp:cNvPr id="0" name=""/>
        <dsp:cNvSpPr/>
      </dsp:nvSpPr>
      <dsp:spPr>
        <a:xfrm>
          <a:off x="6518617" y="877811"/>
          <a:ext cx="364808" cy="364808"/>
        </a:xfrm>
        <a:prstGeom prst="triangle">
          <a:avLst>
            <a:gd name="adj" fmla="val 10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9B98B7-19C2-40A4-9D08-1F2AFD401E26}">
      <dsp:nvSpPr>
        <dsp:cNvPr id="0" name=""/>
        <dsp:cNvSpPr/>
      </dsp:nvSpPr>
      <dsp:spPr>
        <a:xfrm rot="5400000">
          <a:off x="7531747" y="449773"/>
          <a:ext cx="1287062" cy="2141643"/>
        </a:xfrm>
        <a:prstGeom prst="corner">
          <a:avLst>
            <a:gd name="adj1" fmla="val 16120"/>
            <a:gd name="adj2" fmla="val 16110"/>
          </a:avLst>
        </a:prstGeom>
        <a:gradFill rotWithShape="1">
          <a:gsLst>
            <a:gs pos="0">
              <a:schemeClr val="accent6">
                <a:tint val="65000"/>
                <a:lumMod val="110000"/>
              </a:schemeClr>
            </a:gs>
            <a:gs pos="88000">
              <a:schemeClr val="accent6">
                <a:tint val="90000"/>
              </a:schemeClr>
            </a:gs>
          </a:gsLst>
          <a:lin ang="5400000" scaled="0"/>
        </a:gradFill>
        <a:ln w="12700" cap="rnd" cmpd="sng" algn="ctr">
          <a:solidFill>
            <a:schemeClr val="accent6"/>
          </a:solidFill>
          <a:prstDash val="solid"/>
        </a:ln>
        <a:effectLst/>
      </dsp:spPr>
      <dsp:style>
        <a:lnRef idx="1">
          <a:schemeClr val="accent6"/>
        </a:lnRef>
        <a:fillRef idx="2">
          <a:schemeClr val="accent6"/>
        </a:fillRef>
        <a:effectRef idx="1">
          <a:schemeClr val="accent6"/>
        </a:effectRef>
        <a:fontRef idx="minor">
          <a:schemeClr val="dk1"/>
        </a:fontRef>
      </dsp:style>
    </dsp:sp>
    <dsp:sp modelId="{795D75F7-9CD7-44B3-BC69-FDA86B96B885}">
      <dsp:nvSpPr>
        <dsp:cNvPr id="0" name=""/>
        <dsp:cNvSpPr/>
      </dsp:nvSpPr>
      <dsp:spPr>
        <a:xfrm>
          <a:off x="7316905" y="1089663"/>
          <a:ext cx="1933487" cy="1694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vi-VN" sz="1900" kern="1200" dirty="0"/>
            <a:t>Hệ thống ERP tích hợp thành bộ phần mềm kinh doanh điện tử- E-business suite</a:t>
          </a:r>
          <a:endParaRPr lang="en-US" sz="1900" kern="1200" dirty="0"/>
        </a:p>
      </dsp:txBody>
      <dsp:txXfrm>
        <a:off x="7316905" y="1089663"/>
        <a:ext cx="1933487" cy="169481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CFE28-CFE2-4312-9EBA-2802B0542064}" type="datetimeFigureOut">
              <a:rPr lang="en-US" smtClean="0"/>
              <a:t>11/24/2023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B553CF-1E15-4B11-ADA8-3BC8FC069575}" type="slidenum">
              <a:rPr lang="en-US" smtClean="0"/>
              <a:t>‹#›</a:t>
            </a:fld>
            <a:endParaRPr lang="en-US"/>
          </a:p>
        </p:txBody>
      </p:sp>
    </p:spTree>
    <p:extLst>
      <p:ext uri="{BB962C8B-B14F-4D97-AF65-F5344CB8AC3E}">
        <p14:creationId xmlns:p14="http://schemas.microsoft.com/office/powerpoint/2010/main" val="2812280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vi.wikipedia.org/w/index.php?title=IDC&amp;action=edit&amp;redlink=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vi.wikipedia.org/wiki/C%C6%A1_c%E1%BA%A5u_ch%E1%BA%A5p_h%C3%A0nh" TargetMode="External"/><Relationship Id="rId13" Type="http://schemas.openxmlformats.org/officeDocument/2006/relationships/hyperlink" Target="https://vi.wikipedia.org/wiki/Internet_V%E1%BA%A1n_V%E1%BA%ADt#cite_note-5" TargetMode="External"/><Relationship Id="rId18" Type="http://schemas.openxmlformats.org/officeDocument/2006/relationships/hyperlink" Target="https://vi.wikipedia.org/wiki/Internet_V%E1%BA%A1n_V%E1%BA%ADt#cite_note-10" TargetMode="External"/><Relationship Id="rId26" Type="http://schemas.openxmlformats.org/officeDocument/2006/relationships/hyperlink" Target="https://vi.wikipedia.org/wiki/Internet" TargetMode="External"/><Relationship Id="rId3" Type="http://schemas.openxmlformats.org/officeDocument/2006/relationships/hyperlink" Target="https://vi.wikipedia.org/wiki/Li%C3%AAn_m%E1%BA%A1ng" TargetMode="External"/><Relationship Id="rId21" Type="http://schemas.openxmlformats.org/officeDocument/2006/relationships/hyperlink" Target="https://vi.wikipedia.org/wiki/%C4%90i%E1%BB%87n_l%C6%B0%E1%BB%9Bi_th%C3%B4ng_minh" TargetMode="External"/><Relationship Id="rId7" Type="http://schemas.openxmlformats.org/officeDocument/2006/relationships/hyperlink" Target="https://vi.wikipedia.org/wiki/C%E1%BA%A3m_bi%E1%BA%BFn" TargetMode="External"/><Relationship Id="rId12" Type="http://schemas.openxmlformats.org/officeDocument/2006/relationships/hyperlink" Target="https://vi.wikipedia.org/wiki/Internet_V%E1%BA%A1n_V%E1%BA%ADt#cite_note-4" TargetMode="External"/><Relationship Id="rId17" Type="http://schemas.openxmlformats.org/officeDocument/2006/relationships/hyperlink" Target="https://vi.wikipedia.org/wiki/Internet_V%E1%BA%A1n_V%E1%BA%ADt#cite_note-9" TargetMode="External"/><Relationship Id="rId25" Type="http://schemas.openxmlformats.org/officeDocument/2006/relationships/hyperlink" Target="https://vi.wikipedia.org/wiki/Th%C3%A0nh_ph%E1%BB%91_th%C3%B4ng_minh" TargetMode="External"/><Relationship Id="rId2" Type="http://schemas.openxmlformats.org/officeDocument/2006/relationships/slide" Target="../slides/slide17.xml"/><Relationship Id="rId16" Type="http://schemas.openxmlformats.org/officeDocument/2006/relationships/hyperlink" Target="https://vi.wikipedia.org/wiki/Internet_V%E1%BA%A1n_V%E1%BA%ADt#cite_note-8" TargetMode="External"/><Relationship Id="rId20" Type="http://schemas.openxmlformats.org/officeDocument/2006/relationships/hyperlink" Target="https://vi.wikipedia.org/w/index.php?title=H%E1%BB%87_th%E1%BB%91ng_%E1%BA%A3o-th%E1%BB%B1c&amp;action=edit&amp;redlink=1" TargetMode="External"/><Relationship Id="rId1" Type="http://schemas.openxmlformats.org/officeDocument/2006/relationships/notesMaster" Target="../notesMasters/notesMaster1.xml"/><Relationship Id="rId6" Type="http://schemas.openxmlformats.org/officeDocument/2006/relationships/hyperlink" Target="https://vi.wikipedia.org/wiki/Ph%E1%BA%A7n_m%E1%BB%81m" TargetMode="External"/><Relationship Id="rId11" Type="http://schemas.openxmlformats.org/officeDocument/2006/relationships/hyperlink" Target="https://vi.wikipedia.org/wiki/Internet_V%E1%BA%A1n_V%E1%BA%ADt#cite_note-ITU-3" TargetMode="External"/><Relationship Id="rId24" Type="http://schemas.openxmlformats.org/officeDocument/2006/relationships/hyperlink" Target="https://vi.wikipedia.org/w/index.php?title=V%E1%BA%ADn_t%E1%BA%A3i_th%C3%B4ng_minh&amp;action=edit&amp;redlink=1" TargetMode="External"/><Relationship Id="rId5" Type="http://schemas.openxmlformats.org/officeDocument/2006/relationships/hyperlink" Target="https://vi.wikipedia.org/wiki/H%E1%BB%87_th%E1%BB%91ng_nh%C3%BAng" TargetMode="External"/><Relationship Id="rId15" Type="http://schemas.openxmlformats.org/officeDocument/2006/relationships/hyperlink" Target="https://vi.wikipedia.org/wiki/Internet_V%E1%BA%A1n_V%E1%BA%ADt#cite_note-7" TargetMode="External"/><Relationship Id="rId23" Type="http://schemas.openxmlformats.org/officeDocument/2006/relationships/hyperlink" Target="https://vi.wikipedia.org/wiki/Nh%C3%A0_th%C3%B4ng_minh" TargetMode="External"/><Relationship Id="rId10" Type="http://schemas.openxmlformats.org/officeDocument/2006/relationships/hyperlink" Target="https://vi.wikipedia.org/wiki/Internet_V%E1%BA%A1n_V%E1%BA%ADt#cite_note-Linux_21OSP-2" TargetMode="External"/><Relationship Id="rId19" Type="http://schemas.openxmlformats.org/officeDocument/2006/relationships/hyperlink" Target="https://vi.wikipedia.org/wiki/Internet_V%E1%BA%A1n_V%E1%BA%ADt#cite_note-11" TargetMode="External"/><Relationship Id="rId4" Type="http://schemas.openxmlformats.org/officeDocument/2006/relationships/hyperlink" Target="https://vi.wikipedia.org/wiki/Thi%E1%BA%BFt_b%E1%BB%8B_th%C3%B4ng_minh" TargetMode="External"/><Relationship Id="rId9" Type="http://schemas.openxmlformats.org/officeDocument/2006/relationships/hyperlink" Target="https://vi.wikipedia.org/wiki/Internet_V%E1%BA%A1n_V%E1%BA%ADt#cite_note-Linux_Things-1" TargetMode="External"/><Relationship Id="rId14" Type="http://schemas.openxmlformats.org/officeDocument/2006/relationships/hyperlink" Target="https://vi.wikipedia.org/wiki/Internet_V%E1%BA%A1n_V%E1%BA%ADt#cite_note-6" TargetMode="External"/><Relationship Id="rId22" Type="http://schemas.openxmlformats.org/officeDocument/2006/relationships/hyperlink" Target="https://vi.wikipedia.org/w/index.php?title=Nh%C3%A0_m%C3%A1y_%C4%91i%E1%BB%87n_%E1%BA%A3o&amp;action=edit&amp;redlink=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kern="1200" dirty="0">
                <a:solidFill>
                  <a:schemeClr val="tx1"/>
                </a:solidFill>
                <a:effectLst/>
                <a:latin typeface="+mn-lt"/>
                <a:ea typeface="+mn-ea"/>
                <a:cs typeface="+mn-cs"/>
              </a:rPr>
              <a:t/>
            </a:r>
            <a:br>
              <a:rPr lang="vi-VN" sz="1200" b="0" kern="1200" dirty="0">
                <a:solidFill>
                  <a:schemeClr val="tx1"/>
                </a:solidFill>
                <a:effectLst/>
                <a:latin typeface="+mn-lt"/>
                <a:ea typeface="+mn-ea"/>
                <a:cs typeface="+mn-cs"/>
              </a:rPr>
            </a:br>
            <a:endParaRPr lang="en-US" altLang="en-US" dirty="0"/>
          </a:p>
          <a:p>
            <a:endParaRPr lang="en-US" dirty="0"/>
          </a:p>
        </p:txBody>
      </p:sp>
      <p:sp>
        <p:nvSpPr>
          <p:cNvPr id="4" name="Slide Number Placeholder 3"/>
          <p:cNvSpPr>
            <a:spLocks noGrp="1"/>
          </p:cNvSpPr>
          <p:nvPr>
            <p:ph type="sldNum" sz="quarter" idx="10"/>
          </p:nvPr>
        </p:nvSpPr>
        <p:spPr/>
        <p:txBody>
          <a:bodyPr/>
          <a:lstStyle/>
          <a:p>
            <a:fld id="{98B553CF-1E15-4B11-ADA8-3BC8FC069575}" type="slidenum">
              <a:rPr lang="en-US" smtClean="0"/>
              <a:t>9</a:t>
            </a:fld>
            <a:endParaRPr lang="en-US"/>
          </a:p>
        </p:txBody>
      </p:sp>
    </p:spTree>
    <p:extLst>
      <p:ext uri="{BB962C8B-B14F-4D97-AF65-F5344CB8AC3E}">
        <p14:creationId xmlns:p14="http://schemas.microsoft.com/office/powerpoint/2010/main" val="3298544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ltLang="en-US" dirty="0"/>
              <a:t>- </a:t>
            </a:r>
            <a:r>
              <a:rPr lang="vi-VN" altLang="en-US" dirty="0"/>
              <a:t>Việc xử lý khối lượng lớn, đa dạng, nhanh chóng và phức tạp của dữ liệu sẽ buộc phải thay đổi nhiều cách tiếp cận truyền thống. Điều này sẽ làm cho các tổ chức hàng đầu </a:t>
            </a:r>
            <a:r>
              <a:rPr lang="vi-VN" altLang="en-US" b="1" dirty="0"/>
              <a:t>từ bỏ khái niệm về một kho dữ liệu (Data Warehouse</a:t>
            </a:r>
            <a:r>
              <a:rPr lang="vi-VN" altLang="en-US" dirty="0"/>
              <a:t>) của doanh nghiệp vốn chứa tất cả các thông tin cần thiết để ra các quyết định. Thay vào đó, họ đang hướng tới nhiều hệ thống, bao gồm cả quản lý nội dung, kho dữ liệu, kho dữ liệu cục bộ (data marts), và hệ thống tập tin chuyên ngành cùng gắn với các dịch vụ dữ liệu và siêu dữ liệu.</a:t>
            </a:r>
          </a:p>
          <a:p>
            <a:pPr marL="171450" indent="-171450">
              <a:buFontTx/>
              <a:buChar char="-"/>
            </a:pPr>
            <a:r>
              <a:rPr lang="vi-VN" altLang="en-US" dirty="0"/>
              <a:t>Dữ liệu có cấu trúc là dữ liệu được sắp xếp theo mẫu, còn dữ liệu không cấu trúc là dữ liệu không có mẫu sẵn như email, tin nhắn, Facebook posts</a:t>
            </a:r>
            <a:endParaRPr lang="en-US" altLang="en-US" dirty="0"/>
          </a:p>
          <a:p>
            <a:endParaRPr lang="en-US" dirty="0"/>
          </a:p>
        </p:txBody>
      </p:sp>
      <p:sp>
        <p:nvSpPr>
          <p:cNvPr id="4" name="Slide Number Placeholder 3"/>
          <p:cNvSpPr>
            <a:spLocks noGrp="1"/>
          </p:cNvSpPr>
          <p:nvPr>
            <p:ph type="sldNum" sz="quarter" idx="10"/>
          </p:nvPr>
        </p:nvSpPr>
        <p:spPr/>
        <p:txBody>
          <a:bodyPr/>
          <a:lstStyle/>
          <a:p>
            <a:fld id="{98B553CF-1E15-4B11-ADA8-3BC8FC069575}" type="slidenum">
              <a:rPr lang="en-US" smtClean="0"/>
              <a:t>20</a:t>
            </a:fld>
            <a:endParaRPr lang="en-US"/>
          </a:p>
        </p:txBody>
      </p:sp>
    </p:spTree>
    <p:extLst>
      <p:ext uri="{BB962C8B-B14F-4D97-AF65-F5344CB8AC3E}">
        <p14:creationId xmlns:p14="http://schemas.microsoft.com/office/powerpoint/2010/main" val="2871189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B553CF-1E15-4B11-ADA8-3BC8FC069575}" type="slidenum">
              <a:rPr lang="en-US" smtClean="0"/>
              <a:t>21</a:t>
            </a:fld>
            <a:endParaRPr lang="en-US"/>
          </a:p>
        </p:txBody>
      </p:sp>
    </p:spTree>
    <p:extLst>
      <p:ext uri="{BB962C8B-B14F-4D97-AF65-F5344CB8AC3E}">
        <p14:creationId xmlns:p14="http://schemas.microsoft.com/office/powerpoint/2010/main" val="1255968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Dữ</a:t>
            </a:r>
            <a:r>
              <a:rPr lang="en-US" altLang="en-US" dirty="0"/>
              <a:t> </a:t>
            </a:r>
            <a:r>
              <a:rPr lang="en-US" altLang="en-US" dirty="0" err="1"/>
              <a:t>liệu</a:t>
            </a:r>
            <a:r>
              <a:rPr lang="en-US" altLang="en-US" dirty="0"/>
              <a:t> (data) </a:t>
            </a:r>
            <a:r>
              <a:rPr lang="en-US" altLang="en-US" dirty="0" err="1"/>
              <a:t>là</a:t>
            </a:r>
            <a:r>
              <a:rPr lang="en-US" altLang="en-US" dirty="0"/>
              <a:t> </a:t>
            </a:r>
            <a:r>
              <a:rPr lang="en-US" altLang="en-US" dirty="0" err="1"/>
              <a:t>cơ</a:t>
            </a:r>
            <a:r>
              <a:rPr lang="en-US" altLang="en-US" dirty="0"/>
              <a:t> </a:t>
            </a:r>
            <a:r>
              <a:rPr lang="en-US" altLang="en-US" dirty="0" err="1"/>
              <a:t>sở</a:t>
            </a:r>
            <a:r>
              <a:rPr lang="en-US" altLang="en-US" dirty="0"/>
              <a:t> </a:t>
            </a:r>
            <a:r>
              <a:rPr lang="en-US" altLang="en-US" dirty="0" err="1"/>
              <a:t>của</a:t>
            </a:r>
            <a:r>
              <a:rPr lang="en-US" altLang="en-US" dirty="0"/>
              <a:t> </a:t>
            </a:r>
            <a:r>
              <a:rPr lang="en-US" altLang="en-US" dirty="0" err="1"/>
              <a:t>thông</a:t>
            </a:r>
            <a:r>
              <a:rPr lang="en-US" altLang="en-US" dirty="0"/>
              <a:t> tin, </a:t>
            </a:r>
            <a:r>
              <a:rPr lang="en-US" altLang="en-US" dirty="0" err="1"/>
              <a:t>mô</a:t>
            </a:r>
            <a:r>
              <a:rPr lang="en-US" altLang="en-US" dirty="0"/>
              <a:t> </a:t>
            </a:r>
            <a:r>
              <a:rPr lang="en-US" altLang="en-US" dirty="0" err="1"/>
              <a:t>tả</a:t>
            </a:r>
            <a:r>
              <a:rPr lang="en-US" altLang="en-US" dirty="0"/>
              <a:t> </a:t>
            </a:r>
            <a:r>
              <a:rPr lang="en-US" altLang="en-US" dirty="0" err="1"/>
              <a:t>hình</a:t>
            </a:r>
            <a:r>
              <a:rPr lang="en-US" altLang="en-US" dirty="0"/>
              <a:t> </a:t>
            </a:r>
            <a:r>
              <a:rPr lang="en-US" altLang="en-US" dirty="0" err="1"/>
              <a:t>thức</a:t>
            </a:r>
            <a:r>
              <a:rPr lang="en-US" altLang="en-US" dirty="0"/>
              <a:t> </a:t>
            </a:r>
            <a:r>
              <a:rPr lang="en-US" altLang="en-US" dirty="0" err="1"/>
              <a:t>về</a:t>
            </a:r>
            <a:r>
              <a:rPr lang="en-US" altLang="en-US" dirty="0"/>
              <a:t> </a:t>
            </a:r>
            <a:r>
              <a:rPr lang="en-US" altLang="en-US" dirty="0" err="1"/>
              <a:t>thông</a:t>
            </a:r>
            <a:r>
              <a:rPr lang="en-US" altLang="en-US" dirty="0"/>
              <a:t> tin hay </a:t>
            </a:r>
            <a:r>
              <a:rPr lang="en-US" altLang="en-US" dirty="0" err="1"/>
              <a:t>hoạt</a:t>
            </a:r>
            <a:r>
              <a:rPr lang="en-US" altLang="en-US" dirty="0"/>
              <a:t> </a:t>
            </a:r>
            <a:r>
              <a:rPr lang="en-US" altLang="en-US" dirty="0" err="1"/>
              <a:t>động</a:t>
            </a:r>
            <a:r>
              <a:rPr lang="en-US" altLang="en-US" dirty="0"/>
              <a:t> </a:t>
            </a:r>
            <a:r>
              <a:rPr lang="en-US" altLang="en-US" dirty="0" err="1"/>
              <a:t>nào</a:t>
            </a:r>
            <a:r>
              <a:rPr lang="en-US" altLang="en-US" dirty="0"/>
              <a:t> </a:t>
            </a:r>
            <a:r>
              <a:rPr lang="en-US" altLang="en-US" dirty="0" err="1"/>
              <a:t>đó</a:t>
            </a:r>
            <a:r>
              <a:rPr lang="en-US" altLang="en-US" dirty="0"/>
              <a: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Là</a:t>
            </a:r>
            <a:r>
              <a:rPr lang="en-US" altLang="en-US" dirty="0"/>
              <a:t> </a:t>
            </a:r>
            <a:r>
              <a:rPr lang="en-US" altLang="en-US" dirty="0" err="1"/>
              <a:t>các</a:t>
            </a:r>
            <a:r>
              <a:rPr lang="en-US" altLang="en-US" dirty="0"/>
              <a:t> </a:t>
            </a:r>
            <a:r>
              <a:rPr lang="en-US" altLang="en-US" dirty="0" err="1"/>
              <a:t>ký</a:t>
            </a:r>
            <a:r>
              <a:rPr lang="en-US" altLang="en-US" dirty="0"/>
              <a:t> </a:t>
            </a:r>
            <a:r>
              <a:rPr lang="en-US" altLang="en-US" dirty="0" err="1"/>
              <a:t>hiệu</a:t>
            </a:r>
            <a:r>
              <a:rPr lang="en-US" altLang="en-US" dirty="0"/>
              <a:t>, </a:t>
            </a:r>
            <a:r>
              <a:rPr lang="en-US" altLang="en-US" dirty="0" err="1"/>
              <a:t>biểu</a:t>
            </a:r>
            <a:r>
              <a:rPr lang="en-US" altLang="en-US" dirty="0"/>
              <a:t> </a:t>
            </a:r>
            <a:r>
              <a:rPr lang="en-US" altLang="en-US" dirty="0" err="1"/>
              <a:t>tượng</a:t>
            </a:r>
            <a:r>
              <a:rPr lang="en-US" altLang="en-US" dirty="0"/>
              <a:t>…</a:t>
            </a:r>
            <a:r>
              <a:rPr lang="en-US" altLang="en-US" dirty="0" err="1"/>
              <a:t>phản</a:t>
            </a:r>
            <a:r>
              <a:rPr lang="en-US" altLang="en-US" dirty="0"/>
              <a:t> </a:t>
            </a:r>
            <a:r>
              <a:rPr lang="en-US" altLang="en-US" dirty="0" err="1"/>
              <a:t>ánh</a:t>
            </a:r>
            <a:r>
              <a:rPr lang="en-US" altLang="en-US" dirty="0"/>
              <a:t> </a:t>
            </a:r>
            <a:r>
              <a:rPr lang="en-US" altLang="en-US" dirty="0" err="1"/>
              <a:t>một</a:t>
            </a:r>
            <a:r>
              <a:rPr lang="en-US" altLang="en-US" dirty="0"/>
              <a:t> </a:t>
            </a:r>
            <a:r>
              <a:rPr lang="en-US" altLang="en-US" dirty="0" err="1"/>
              <a:t>vấn</a:t>
            </a:r>
            <a:r>
              <a:rPr lang="en-US" altLang="en-US" dirty="0"/>
              <a:t> </a:t>
            </a:r>
            <a:r>
              <a:rPr lang="en-US" altLang="en-US" dirty="0" err="1"/>
              <a:t>đề</a:t>
            </a:r>
            <a:r>
              <a:rPr lang="en-US" altLang="en-US" dirty="0"/>
              <a:t> </a:t>
            </a:r>
            <a:r>
              <a:rPr lang="en-US" altLang="en-US" dirty="0" err="1"/>
              <a:t>nào</a:t>
            </a:r>
            <a:r>
              <a:rPr lang="en-US" altLang="en-US" dirty="0"/>
              <a:t> </a:t>
            </a:r>
            <a:r>
              <a:rPr lang="en-US" altLang="en-US" dirty="0" err="1"/>
              <a:t>đó</a:t>
            </a:r>
            <a:r>
              <a:rPr lang="en-US" altLang="en-US" dirty="0"/>
              <a:t> </a:t>
            </a:r>
            <a:r>
              <a:rPr lang="en-US" altLang="en-US" dirty="0" err="1"/>
              <a:t>của</a:t>
            </a:r>
            <a:r>
              <a:rPr lang="en-US" altLang="en-US" dirty="0"/>
              <a:t> </a:t>
            </a:r>
            <a:r>
              <a:rPr lang="en-US" altLang="en-US" dirty="0" err="1"/>
              <a:t>cuộc</a:t>
            </a:r>
            <a:r>
              <a:rPr lang="en-US" altLang="en-US" dirty="0"/>
              <a:t> </a:t>
            </a:r>
            <a:r>
              <a:rPr lang="en-US" altLang="en-US" dirty="0" err="1"/>
              <a:t>sống</a:t>
            </a:r>
            <a:r>
              <a:rPr lang="en-US" altLang="en-US" dirty="0"/>
              <a:t>, </a:t>
            </a:r>
            <a:r>
              <a:rPr lang="en-US" altLang="en-US" dirty="0" err="1"/>
              <a:t>được</a:t>
            </a:r>
            <a:r>
              <a:rPr lang="en-US" altLang="en-US" dirty="0"/>
              <a:t> </a:t>
            </a:r>
            <a:r>
              <a:rPr lang="en-US" altLang="en-US" dirty="0" err="1"/>
              <a:t>cho</a:t>
            </a:r>
            <a:r>
              <a:rPr lang="en-US" altLang="en-US" dirty="0"/>
              <a:t> </a:t>
            </a:r>
            <a:r>
              <a:rPr lang="en-US" altLang="en-US" dirty="0" err="1"/>
              <a:t>bởi</a:t>
            </a:r>
            <a:r>
              <a:rPr lang="en-US" altLang="en-US" dirty="0"/>
              <a:t> </a:t>
            </a:r>
            <a:r>
              <a:rPr lang="en-US" altLang="en-US" dirty="0" err="1"/>
              <a:t>các</a:t>
            </a:r>
            <a:r>
              <a:rPr lang="en-US" altLang="en-US" dirty="0"/>
              <a:t> </a:t>
            </a:r>
            <a:r>
              <a:rPr lang="en-US" altLang="en-US" dirty="0" err="1"/>
              <a:t>giá</a:t>
            </a:r>
            <a:r>
              <a:rPr lang="en-US" altLang="en-US" dirty="0"/>
              <a:t> </a:t>
            </a:r>
            <a:r>
              <a:rPr lang="en-US" altLang="en-US" dirty="0" err="1"/>
              <a:t>trị</a:t>
            </a:r>
            <a:r>
              <a:rPr lang="en-US" altLang="en-US" dirty="0"/>
              <a:t> </a:t>
            </a:r>
            <a:r>
              <a:rPr lang="en-US" altLang="en-US" dirty="0" err="1"/>
              <a:t>mô</a:t>
            </a:r>
            <a:r>
              <a:rPr lang="en-US" altLang="en-US" dirty="0"/>
              <a:t> </a:t>
            </a:r>
            <a:r>
              <a:rPr lang="en-US" altLang="en-US" dirty="0" err="1"/>
              <a:t>tả</a:t>
            </a:r>
            <a:r>
              <a:rPr lang="en-US" altLang="en-US" dirty="0"/>
              <a:t> </a:t>
            </a:r>
            <a:r>
              <a:rPr lang="en-US" altLang="en-US" dirty="0" err="1"/>
              <a:t>các</a:t>
            </a:r>
            <a:r>
              <a:rPr lang="en-US" altLang="en-US" dirty="0"/>
              <a:t> </a:t>
            </a:r>
            <a:r>
              <a:rPr lang="en-US" altLang="en-US" dirty="0" err="1"/>
              <a:t>sự</a:t>
            </a:r>
            <a:r>
              <a:rPr lang="en-US" altLang="en-US" dirty="0"/>
              <a:t> </a:t>
            </a:r>
            <a:r>
              <a:rPr lang="en-US" altLang="en-US" dirty="0" err="1"/>
              <a:t>kiện</a:t>
            </a:r>
            <a:r>
              <a:rPr lang="en-US" altLang="en-US" dirty="0"/>
              <a:t>, </a:t>
            </a:r>
            <a:r>
              <a:rPr lang="en-US" altLang="en-US" dirty="0" err="1"/>
              <a:t>hiện</a:t>
            </a:r>
            <a:r>
              <a:rPr lang="en-US" altLang="en-US" dirty="0"/>
              <a:t> </a:t>
            </a:r>
            <a:r>
              <a:rPr lang="en-US" altLang="en-US" dirty="0" err="1"/>
              <a:t>tượng</a:t>
            </a:r>
            <a:r>
              <a:rPr lang="en-US" altLang="en-US" dirty="0"/>
              <a:t> </a:t>
            </a:r>
            <a:r>
              <a:rPr lang="en-US" altLang="en-US" dirty="0" err="1"/>
              <a:t>cụ</a:t>
            </a:r>
            <a:r>
              <a:rPr lang="en-US" altLang="en-US" dirty="0"/>
              <a:t> </a:t>
            </a:r>
            <a:r>
              <a:rPr lang="en-US" altLang="en-US" dirty="0" err="1"/>
              <a:t>thể</a:t>
            </a:r>
            <a:r>
              <a:rPr lang="en-US" altLang="en-US" dirty="0"/>
              <a:t>: </a:t>
            </a:r>
            <a:r>
              <a:rPr lang="en-US" altLang="en-US" dirty="0" err="1"/>
              <a:t>tín</a:t>
            </a:r>
            <a:r>
              <a:rPr lang="en-US" altLang="en-US" dirty="0"/>
              <a:t> </a:t>
            </a:r>
            <a:r>
              <a:rPr lang="en-US" altLang="en-US" dirty="0" err="1"/>
              <a:t>hiệu</a:t>
            </a:r>
            <a:r>
              <a:rPr lang="en-US" altLang="en-US" dirty="0"/>
              <a:t> </a:t>
            </a:r>
            <a:r>
              <a:rPr lang="en-US" altLang="en-US" dirty="0" err="1"/>
              <a:t>vật</a:t>
            </a:r>
            <a:r>
              <a:rPr lang="en-US" altLang="en-US" dirty="0"/>
              <a:t> </a:t>
            </a:r>
            <a:r>
              <a:rPr lang="en-US" altLang="en-US" dirty="0" err="1"/>
              <a:t>lý</a:t>
            </a:r>
            <a:r>
              <a:rPr lang="en-US" altLang="en-US" dirty="0"/>
              <a:t>, con </a:t>
            </a:r>
            <a:r>
              <a:rPr lang="en-US" altLang="en-US" dirty="0" err="1"/>
              <a:t>số</a:t>
            </a:r>
            <a:r>
              <a:rPr lang="en-US" altLang="en-US" dirty="0"/>
              <a:t>, </a:t>
            </a:r>
            <a:r>
              <a:rPr lang="en-US" altLang="en-US" dirty="0" err="1"/>
              <a:t>các</a:t>
            </a:r>
            <a:r>
              <a:rPr lang="en-US" altLang="en-US" dirty="0"/>
              <a:t> </a:t>
            </a:r>
            <a:r>
              <a:rPr lang="en-US" altLang="en-US" dirty="0" err="1"/>
              <a:t>ký</a:t>
            </a:r>
            <a:r>
              <a:rPr lang="en-US" altLang="en-US" dirty="0"/>
              <a:t> </a:t>
            </a:r>
            <a:r>
              <a:rPr lang="en-US" altLang="en-US" dirty="0" err="1"/>
              <a:t>hiệu</a:t>
            </a:r>
            <a:r>
              <a:rPr lang="en-US" altLang="en-US" dirty="0"/>
              <a:t> </a:t>
            </a:r>
            <a:r>
              <a:rPr lang="en-US" altLang="en-US" dirty="0" err="1"/>
              <a:t>khác</a:t>
            </a:r>
            <a:r>
              <a:rPr lang="en-US" altLang="en-US" dirty="0"/>
              <a:t>…</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Những</a:t>
            </a:r>
            <a:r>
              <a:rPr lang="en-US" altLang="en-US" dirty="0"/>
              <a:t> </a:t>
            </a:r>
            <a:r>
              <a:rPr lang="en-US" altLang="en-US" dirty="0" err="1"/>
              <a:t>sự</a:t>
            </a:r>
            <a:r>
              <a:rPr lang="en-US" altLang="en-US" dirty="0"/>
              <a:t> </a:t>
            </a:r>
            <a:r>
              <a:rPr lang="en-US" altLang="en-US" dirty="0" err="1"/>
              <a:t>kiện</a:t>
            </a:r>
            <a:r>
              <a:rPr lang="en-US" altLang="en-US" dirty="0"/>
              <a:t>, </a:t>
            </a:r>
            <a:r>
              <a:rPr lang="en-US" altLang="en-US" dirty="0" err="1"/>
              <a:t>khái</a:t>
            </a:r>
            <a:r>
              <a:rPr lang="en-US" altLang="en-US" dirty="0"/>
              <a:t> </a:t>
            </a:r>
            <a:r>
              <a:rPr lang="en-US" altLang="en-US" dirty="0" err="1"/>
              <a:t>niệm</a:t>
            </a:r>
            <a:r>
              <a:rPr lang="en-US" altLang="en-US" dirty="0"/>
              <a:t>, </a:t>
            </a:r>
            <a:r>
              <a:rPr lang="en-US" altLang="en-US" dirty="0" err="1"/>
              <a:t>số</a:t>
            </a:r>
            <a:r>
              <a:rPr lang="en-US" altLang="en-US" dirty="0"/>
              <a:t> </a:t>
            </a:r>
            <a:r>
              <a:rPr lang="en-US" altLang="en-US" dirty="0" err="1"/>
              <a:t>liệu</a:t>
            </a:r>
            <a:r>
              <a:rPr lang="en-US" altLang="en-US" dirty="0"/>
              <a:t>… </a:t>
            </a:r>
            <a:r>
              <a:rPr lang="en-US" altLang="en-US" dirty="0" err="1"/>
              <a:t>được</a:t>
            </a:r>
            <a:r>
              <a:rPr lang="en-US" altLang="en-US" dirty="0"/>
              <a:t> </a:t>
            </a:r>
            <a:r>
              <a:rPr lang="en-US" altLang="en-US" dirty="0" err="1"/>
              <a:t>lọc</a:t>
            </a:r>
            <a:r>
              <a:rPr lang="en-US" altLang="en-US" dirty="0"/>
              <a:t> </a:t>
            </a:r>
            <a:r>
              <a:rPr lang="en-US" altLang="en-US" dirty="0" err="1"/>
              <a:t>ra</a:t>
            </a:r>
            <a:r>
              <a:rPr lang="en-US" altLang="en-US" dirty="0"/>
              <a:t> </a:t>
            </a:r>
            <a:r>
              <a:rPr lang="en-US" altLang="en-US" dirty="0" err="1"/>
              <a:t>và</a:t>
            </a:r>
            <a:r>
              <a:rPr lang="en-US" altLang="en-US" dirty="0"/>
              <a:t> </a:t>
            </a:r>
            <a:r>
              <a:rPr lang="en-US" altLang="en-US" dirty="0" err="1"/>
              <a:t>lưu</a:t>
            </a:r>
            <a:r>
              <a:rPr lang="en-US" altLang="en-US" dirty="0"/>
              <a:t> </a:t>
            </a:r>
            <a:r>
              <a:rPr lang="en-US" altLang="en-US" dirty="0" err="1"/>
              <a:t>trữ</a:t>
            </a:r>
            <a:r>
              <a:rPr lang="en-US" altLang="en-US" dirty="0"/>
              <a:t> </a:t>
            </a:r>
            <a:r>
              <a:rPr lang="en-US" altLang="en-US" dirty="0" err="1"/>
              <a:t>tùy</a:t>
            </a:r>
            <a:r>
              <a:rPr lang="en-US" altLang="en-US" dirty="0"/>
              <a:t> </a:t>
            </a:r>
            <a:r>
              <a:rPr lang="en-US" altLang="en-US" dirty="0" err="1"/>
              <a:t>theo</a:t>
            </a:r>
            <a:r>
              <a:rPr lang="en-US" altLang="en-US" dirty="0"/>
              <a:t> </a:t>
            </a:r>
            <a:r>
              <a:rPr lang="en-US" altLang="en-US" dirty="0" err="1"/>
              <a:t>mục</a:t>
            </a:r>
            <a:r>
              <a:rPr lang="en-US" altLang="en-US" dirty="0"/>
              <a:t> </a:t>
            </a:r>
            <a:r>
              <a:rPr lang="en-US" altLang="en-US" dirty="0" err="1"/>
              <a:t>đích</a:t>
            </a:r>
            <a:r>
              <a:rPr lang="en-US" altLang="en-US" dirty="0"/>
              <a:t> </a:t>
            </a:r>
            <a:r>
              <a:rPr lang="en-US" altLang="en-US" dirty="0" err="1"/>
              <a:t>sử</a:t>
            </a:r>
            <a:r>
              <a:rPr lang="en-US" altLang="en-US" dirty="0"/>
              <a:t> </a:t>
            </a:r>
            <a:r>
              <a:rPr lang="en-US" altLang="en-US" dirty="0" err="1"/>
              <a:t>dụng</a:t>
            </a:r>
            <a:r>
              <a:rPr lang="en-US" altLang="en-US" baseline="0" dirty="0"/>
              <a:t> </a:t>
            </a:r>
            <a:r>
              <a:rPr lang="vi-VN" altLang="en-US" baseline="0" dirty="0"/>
              <a:t>mới</a:t>
            </a:r>
            <a:r>
              <a:rPr lang="en-US" altLang="en-US" dirty="0"/>
              <a:t> </a:t>
            </a:r>
            <a:r>
              <a:rPr lang="en-US" altLang="en-US" dirty="0" err="1"/>
              <a:t>là</a:t>
            </a:r>
            <a:r>
              <a:rPr lang="en-US" altLang="en-US" dirty="0"/>
              <a:t> </a:t>
            </a:r>
            <a:r>
              <a:rPr lang="en-US" altLang="en-US" dirty="0" err="1"/>
              <a:t>dữ</a:t>
            </a:r>
            <a:r>
              <a:rPr lang="en-US" altLang="en-US" dirty="0"/>
              <a:t> </a:t>
            </a:r>
            <a:r>
              <a:rPr lang="en-US" altLang="en-US" dirty="0" err="1"/>
              <a:t>liệu</a:t>
            </a:r>
            <a:r>
              <a:rPr lang="en-US" altLang="en-US" dirty="0"/>
              <a:t>.</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Dữ</a:t>
            </a:r>
            <a:r>
              <a:rPr lang="en-US" altLang="en-US" dirty="0"/>
              <a:t> </a:t>
            </a:r>
            <a:r>
              <a:rPr lang="en-US" altLang="en-US" dirty="0" err="1"/>
              <a:t>liệu</a:t>
            </a:r>
            <a:r>
              <a:rPr lang="en-US" altLang="en-US" dirty="0"/>
              <a:t> </a:t>
            </a:r>
            <a:r>
              <a:rPr lang="en-US" altLang="en-US" dirty="0" err="1"/>
              <a:t>được</a:t>
            </a:r>
            <a:r>
              <a:rPr lang="en-US" altLang="en-US" dirty="0"/>
              <a:t> </a:t>
            </a:r>
            <a:r>
              <a:rPr lang="en-US" altLang="en-US" dirty="0" err="1"/>
              <a:t>mô</a:t>
            </a:r>
            <a:r>
              <a:rPr lang="en-US" altLang="en-US" dirty="0"/>
              <a:t> </a:t>
            </a:r>
            <a:r>
              <a:rPr lang="en-US" altLang="en-US" dirty="0" err="1"/>
              <a:t>tả</a:t>
            </a:r>
            <a:r>
              <a:rPr lang="en-US" altLang="en-US" dirty="0"/>
              <a:t> </a:t>
            </a:r>
            <a:r>
              <a:rPr lang="en-US" altLang="en-US" dirty="0" err="1"/>
              <a:t>dưới</a:t>
            </a:r>
            <a:r>
              <a:rPr lang="en-US" altLang="en-US" dirty="0"/>
              <a:t> </a:t>
            </a:r>
            <a:r>
              <a:rPr lang="en-US" altLang="en-US" dirty="0" err="1"/>
              <a:t>nhiều</a:t>
            </a:r>
            <a:r>
              <a:rPr lang="en-US" altLang="en-US" dirty="0"/>
              <a:t> </a:t>
            </a:r>
            <a:r>
              <a:rPr lang="en-US" altLang="en-US" dirty="0" err="1"/>
              <a:t>dạng</a:t>
            </a:r>
            <a:r>
              <a:rPr lang="en-US" altLang="en-US" dirty="0"/>
              <a:t> </a:t>
            </a:r>
            <a:r>
              <a:rPr lang="en-US" altLang="en-US" dirty="0" err="1"/>
              <a:t>khác</a:t>
            </a:r>
            <a:r>
              <a:rPr lang="en-US" altLang="en-US" dirty="0"/>
              <a:t> </a:t>
            </a:r>
            <a:r>
              <a:rPr lang="en-US" altLang="en-US" dirty="0" err="1"/>
              <a:t>nhau</a:t>
            </a:r>
            <a:r>
              <a:rPr lang="en-US" altLang="en-US" dirty="0"/>
              <a:t>, </a:t>
            </a:r>
            <a:r>
              <a:rPr lang="en-US" altLang="en-US" dirty="0" err="1"/>
              <a:t>ví</a:t>
            </a:r>
            <a:r>
              <a:rPr lang="en-US" altLang="en-US" dirty="0"/>
              <a:t> </a:t>
            </a:r>
            <a:r>
              <a:rPr lang="en-US" altLang="en-US" dirty="0" err="1"/>
              <a:t>dụ</a:t>
            </a:r>
            <a:r>
              <a:rPr lang="en-US" altLang="en-US" dirty="0"/>
              <a:t> </a:t>
            </a:r>
            <a:r>
              <a:rPr lang="en-US" altLang="en-US" dirty="0" err="1"/>
              <a:t>như</a:t>
            </a:r>
            <a:r>
              <a:rPr lang="en-US" altLang="en-US" dirty="0"/>
              <a:t> </a:t>
            </a:r>
            <a:r>
              <a:rPr lang="en-US" altLang="en-US" dirty="0" err="1"/>
              <a:t>các</a:t>
            </a:r>
            <a:r>
              <a:rPr lang="en-US" altLang="en-US" dirty="0"/>
              <a:t> </a:t>
            </a:r>
            <a:r>
              <a:rPr lang="en-US" altLang="en-US" dirty="0" err="1"/>
              <a:t>ký</a:t>
            </a:r>
            <a:r>
              <a:rPr lang="en-US" altLang="en-US" dirty="0"/>
              <a:t> </a:t>
            </a:r>
            <a:r>
              <a:rPr lang="en-US" altLang="en-US" dirty="0" err="1"/>
              <a:t>tự</a:t>
            </a:r>
            <a:r>
              <a:rPr lang="en-US" altLang="en-US" dirty="0"/>
              <a:t>, </a:t>
            </a:r>
            <a:r>
              <a:rPr lang="en-US" altLang="en-US" dirty="0" err="1"/>
              <a:t>ký</a:t>
            </a:r>
            <a:r>
              <a:rPr lang="en-US" altLang="en-US" dirty="0"/>
              <a:t> </a:t>
            </a:r>
            <a:r>
              <a:rPr lang="en-US" altLang="en-US" dirty="0" err="1"/>
              <a:t>số</a:t>
            </a:r>
            <a:r>
              <a:rPr lang="en-US" altLang="en-US" dirty="0"/>
              <a:t>, </a:t>
            </a:r>
            <a:r>
              <a:rPr lang="en-US" altLang="en-US" dirty="0" err="1"/>
              <a:t>hình</a:t>
            </a:r>
            <a:r>
              <a:rPr lang="en-US" altLang="en-US" dirty="0"/>
              <a:t> </a:t>
            </a:r>
            <a:r>
              <a:rPr lang="en-US" altLang="en-US" dirty="0" err="1"/>
              <a:t>ảnh</a:t>
            </a:r>
            <a:r>
              <a:rPr lang="en-US" altLang="en-US" dirty="0"/>
              <a:t>, </a:t>
            </a:r>
            <a:r>
              <a:rPr lang="en-US" altLang="en-US" dirty="0" err="1"/>
              <a:t>ký</a:t>
            </a:r>
            <a:r>
              <a:rPr lang="en-US" altLang="en-US" dirty="0"/>
              <a:t> </a:t>
            </a:r>
            <a:r>
              <a:rPr lang="en-US" altLang="en-US" dirty="0" err="1"/>
              <a:t>hiệu</a:t>
            </a:r>
            <a:r>
              <a:rPr lang="en-US" altLang="en-US" dirty="0"/>
              <a:t>, </a:t>
            </a:r>
            <a:r>
              <a:rPr lang="en-US" altLang="en-US" dirty="0" err="1"/>
              <a:t>âm</a:t>
            </a:r>
            <a:r>
              <a:rPr lang="en-US" altLang="en-US" dirty="0"/>
              <a:t> </a:t>
            </a:r>
            <a:r>
              <a:rPr lang="en-US" altLang="en-US" dirty="0" err="1"/>
              <a:t>thanh</a:t>
            </a:r>
            <a:r>
              <a:rPr lang="en-US" altLang="en-US" dirty="0"/>
              <a: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Hiện</a:t>
            </a:r>
            <a:r>
              <a:rPr lang="en-US" altLang="en-US" dirty="0"/>
              <a:t> </a:t>
            </a:r>
            <a:r>
              <a:rPr lang="en-US" altLang="en-US" dirty="0" err="1"/>
              <a:t>tượng</a:t>
            </a:r>
            <a:r>
              <a:rPr lang="en-US" altLang="en-US" dirty="0"/>
              <a:t> </a:t>
            </a:r>
            <a:r>
              <a:rPr lang="en-US" altLang="en-US" dirty="0" err="1"/>
              <a:t>chắc</a:t>
            </a:r>
            <a:r>
              <a:rPr lang="en-US" altLang="en-US" dirty="0"/>
              <a:t> </a:t>
            </a:r>
            <a:r>
              <a:rPr lang="en-US" altLang="en-US" dirty="0" err="1"/>
              <a:t>chắn</a:t>
            </a:r>
            <a:r>
              <a:rPr lang="en-US" altLang="en-US" dirty="0"/>
              <a:t>: </a:t>
            </a:r>
            <a:r>
              <a:rPr lang="en-US" altLang="en-US" dirty="0" err="1"/>
              <a:t>Kết</a:t>
            </a:r>
            <a:r>
              <a:rPr lang="en-US" altLang="en-US" dirty="0"/>
              <a:t> </a:t>
            </a:r>
            <a:r>
              <a:rPr lang="en-US" altLang="en-US" dirty="0" err="1"/>
              <a:t>thức</a:t>
            </a:r>
            <a:r>
              <a:rPr lang="en-US" altLang="en-US" dirty="0"/>
              <a:t> </a:t>
            </a:r>
            <a:r>
              <a:rPr lang="en-US" altLang="en-US" dirty="0" err="1"/>
              <a:t>một</a:t>
            </a:r>
            <a:r>
              <a:rPr lang="en-US" altLang="en-US" dirty="0"/>
              <a:t> </a:t>
            </a:r>
            <a:r>
              <a:rPr lang="en-US" altLang="en-US" dirty="0" err="1"/>
              <a:t>niên</a:t>
            </a:r>
            <a:r>
              <a:rPr lang="en-US" altLang="en-US" dirty="0"/>
              <a:t> </a:t>
            </a:r>
            <a:r>
              <a:rPr lang="en-US" altLang="en-US" dirty="0" err="1"/>
              <a:t>độ</a:t>
            </a:r>
            <a:r>
              <a:rPr lang="en-US" altLang="en-US" dirty="0"/>
              <a:t> </a:t>
            </a:r>
            <a:r>
              <a:rPr lang="en-US" altLang="en-US" dirty="0" err="1"/>
              <a:t>kế</a:t>
            </a:r>
            <a:r>
              <a:rPr lang="en-US" altLang="en-US" dirty="0"/>
              <a:t> </a:t>
            </a:r>
            <a:r>
              <a:rPr lang="en-US" altLang="en-US" dirty="0" err="1"/>
              <a:t>toán</a:t>
            </a:r>
            <a:r>
              <a:rPr lang="en-US" altLang="en-US" dirty="0"/>
              <a:t>, </a:t>
            </a:r>
            <a:r>
              <a:rPr lang="en-US" altLang="en-US" dirty="0" err="1"/>
              <a:t>số</a:t>
            </a:r>
            <a:r>
              <a:rPr lang="en-US" altLang="en-US" dirty="0"/>
              <a:t> </a:t>
            </a:r>
            <a:r>
              <a:rPr lang="en-US" altLang="en-US" dirty="0" err="1"/>
              <a:t>ngày</a:t>
            </a:r>
            <a:r>
              <a:rPr lang="en-US" altLang="en-US" dirty="0"/>
              <a:t> </a:t>
            </a:r>
            <a:r>
              <a:rPr lang="en-US" altLang="en-US" dirty="0" err="1"/>
              <a:t>công</a:t>
            </a:r>
            <a:r>
              <a:rPr lang="en-US" altLang="en-US" dirty="0"/>
              <a:t> </a:t>
            </a:r>
            <a:r>
              <a:rPr lang="en-US" altLang="en-US" dirty="0" err="1"/>
              <a:t>thực</a:t>
            </a:r>
            <a:r>
              <a:rPr lang="en-US" altLang="en-US" dirty="0"/>
              <a:t> </a:t>
            </a:r>
            <a:r>
              <a:rPr lang="en-US" altLang="en-US" dirty="0" err="1"/>
              <a:t>hiện</a:t>
            </a:r>
            <a:r>
              <a:rPr lang="en-US" altLang="en-US" dirty="0"/>
              <a:t> </a:t>
            </a:r>
            <a:r>
              <a:rPr lang="en-US" altLang="en-US" dirty="0" err="1"/>
              <a:t>bởi</a:t>
            </a:r>
            <a:r>
              <a:rPr lang="en-US" altLang="en-US" dirty="0"/>
              <a:t> </a:t>
            </a:r>
            <a:r>
              <a:rPr lang="en-US" altLang="en-US" dirty="0" err="1"/>
              <a:t>công</a:t>
            </a:r>
            <a:r>
              <a:rPr lang="en-US" altLang="en-US" dirty="0"/>
              <a:t> </a:t>
            </a:r>
            <a:r>
              <a:rPr lang="en-US" altLang="en-US" dirty="0" err="1"/>
              <a:t>nhân</a:t>
            </a:r>
            <a:r>
              <a:rPr lang="en-US" altLang="en-US" dirty="0"/>
              <a:t> A </a:t>
            </a:r>
            <a:r>
              <a:rPr lang="en-US" altLang="en-US" dirty="0" err="1"/>
              <a:t>nào</a:t>
            </a:r>
            <a:r>
              <a:rPr lang="en-US" altLang="en-US" dirty="0"/>
              <a:t> </a:t>
            </a:r>
            <a:r>
              <a:rPr lang="en-US" altLang="en-US" dirty="0" err="1"/>
              <a:t>đó</a:t>
            </a:r>
            <a:r>
              <a:rPr lang="en-US" altLang="en-US" dirty="0"/>
              <a:t> </a:t>
            </a:r>
            <a:r>
              <a:rPr lang="en-US" altLang="en-US" dirty="0" err="1"/>
              <a:t>trong</a:t>
            </a:r>
            <a:r>
              <a:rPr lang="en-US" altLang="en-US" dirty="0"/>
              <a:t> 1 </a:t>
            </a:r>
            <a:r>
              <a:rPr lang="en-US" altLang="en-US" dirty="0" err="1"/>
              <a:t>tháng</a:t>
            </a:r>
            <a:r>
              <a:rPr lang="en-US" altLang="en-US" dirty="0"/>
              <a:t>, </a:t>
            </a:r>
            <a:r>
              <a:rPr lang="en-US" altLang="en-US" dirty="0" err="1"/>
              <a:t>thuế</a:t>
            </a:r>
            <a:r>
              <a:rPr lang="en-US" altLang="en-US" dirty="0"/>
              <a:t> </a:t>
            </a:r>
            <a:r>
              <a:rPr lang="en-US" altLang="en-US" dirty="0" err="1"/>
              <a:t>suất</a:t>
            </a:r>
            <a:r>
              <a:rPr lang="en-US" altLang="en-US" dirty="0"/>
              <a:t> </a:t>
            </a:r>
            <a:r>
              <a:rPr lang="en-US" altLang="en-US" dirty="0" err="1"/>
              <a:t>áp</a:t>
            </a:r>
            <a:r>
              <a:rPr lang="en-US" altLang="en-US" dirty="0"/>
              <a:t> </a:t>
            </a:r>
            <a:r>
              <a:rPr lang="en-US" altLang="en-US" dirty="0" err="1"/>
              <a:t>dụng</a:t>
            </a:r>
            <a:r>
              <a:rPr lang="en-US" altLang="en-US" dirty="0"/>
              <a:t> </a:t>
            </a:r>
            <a:r>
              <a:rPr lang="en-US" altLang="en-US" dirty="0" err="1"/>
              <a:t>cho</a:t>
            </a:r>
            <a:r>
              <a:rPr lang="en-US" altLang="en-US" dirty="0"/>
              <a:t> </a:t>
            </a:r>
            <a:r>
              <a:rPr lang="en-US" altLang="en-US" dirty="0" err="1"/>
              <a:t>một</a:t>
            </a:r>
            <a:r>
              <a:rPr lang="en-US" altLang="en-US" dirty="0"/>
              <a:t> </a:t>
            </a:r>
            <a:r>
              <a:rPr lang="en-US" altLang="en-US" dirty="0" err="1"/>
              <a:t>mặt</a:t>
            </a:r>
            <a:r>
              <a:rPr lang="en-US" altLang="en-US" dirty="0"/>
              <a:t> </a:t>
            </a:r>
            <a:r>
              <a:rPr lang="en-US" altLang="en-US" dirty="0" err="1"/>
              <a:t>hàng</a:t>
            </a:r>
            <a:r>
              <a:rPr lang="en-US" altLang="en-US" dirty="0"/>
              <a:t> </a:t>
            </a:r>
            <a:r>
              <a:rPr lang="en-US" altLang="en-US" dirty="0" err="1"/>
              <a:t>nào</a:t>
            </a:r>
            <a:r>
              <a:rPr lang="en-US" altLang="en-US" dirty="0"/>
              <a:t> </a:t>
            </a:r>
            <a:r>
              <a:rPr lang="en-US" altLang="en-US" dirty="0" err="1"/>
              <a:t>đó</a:t>
            </a:r>
            <a:r>
              <a:rPr lang="en-US" altLang="en-US" dirty="0"/>
              <a:t>.</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Hiện</a:t>
            </a:r>
            <a:r>
              <a:rPr lang="en-US" altLang="en-US" dirty="0"/>
              <a:t> </a:t>
            </a:r>
            <a:r>
              <a:rPr lang="en-US" altLang="en-US" dirty="0" err="1"/>
              <a:t>tượng</a:t>
            </a:r>
            <a:r>
              <a:rPr lang="en-US" altLang="en-US" dirty="0"/>
              <a:t> </a:t>
            </a:r>
            <a:r>
              <a:rPr lang="en-US" altLang="en-US" dirty="0" err="1"/>
              <a:t>ngẫu</a:t>
            </a:r>
            <a:r>
              <a:rPr lang="en-US" altLang="en-US" dirty="0"/>
              <a:t> </a:t>
            </a:r>
            <a:r>
              <a:rPr lang="en-US" altLang="en-US" dirty="0" err="1"/>
              <a:t>nhiên</a:t>
            </a:r>
            <a:r>
              <a:rPr lang="en-US" altLang="en-US" dirty="0"/>
              <a:t>: </a:t>
            </a:r>
            <a:r>
              <a:rPr lang="en-US" altLang="en-US" dirty="0" err="1"/>
              <a:t>Dự</a:t>
            </a:r>
            <a:r>
              <a:rPr lang="en-US" altLang="en-US" dirty="0"/>
              <a:t> </a:t>
            </a:r>
            <a:r>
              <a:rPr lang="en-US" altLang="en-US" dirty="0" err="1"/>
              <a:t>báo</a:t>
            </a:r>
            <a:r>
              <a:rPr lang="en-US" altLang="en-US" dirty="0"/>
              <a:t> </a:t>
            </a:r>
            <a:r>
              <a:rPr lang="en-US" altLang="en-US" dirty="0" err="1"/>
              <a:t>doanh</a:t>
            </a:r>
            <a:r>
              <a:rPr lang="en-US" altLang="en-US" dirty="0"/>
              <a:t> </a:t>
            </a:r>
            <a:r>
              <a:rPr lang="en-US" altLang="en-US" dirty="0" err="1"/>
              <a:t>số</a:t>
            </a:r>
            <a:r>
              <a:rPr lang="en-US" altLang="en-US" dirty="0"/>
              <a:t> </a:t>
            </a:r>
            <a:r>
              <a:rPr lang="en-US" altLang="en-US" dirty="0" err="1"/>
              <a:t>dựa</a:t>
            </a:r>
            <a:r>
              <a:rPr lang="en-US" altLang="en-US" dirty="0"/>
              <a:t> </a:t>
            </a:r>
            <a:r>
              <a:rPr lang="en-US" altLang="en-US" dirty="0" err="1"/>
              <a:t>vào</a:t>
            </a:r>
            <a:r>
              <a:rPr lang="en-US" altLang="en-US" dirty="0"/>
              <a:t> </a:t>
            </a:r>
            <a:r>
              <a:rPr lang="en-US" altLang="en-US" dirty="0" err="1"/>
              <a:t>một</a:t>
            </a:r>
            <a:r>
              <a:rPr lang="en-US" altLang="en-US" dirty="0"/>
              <a:t> </a:t>
            </a:r>
            <a:r>
              <a:rPr lang="en-US" altLang="en-US" dirty="0" err="1"/>
              <a:t>phân</a:t>
            </a:r>
            <a:r>
              <a:rPr lang="en-US" altLang="en-US" dirty="0"/>
              <a:t> </a:t>
            </a:r>
            <a:r>
              <a:rPr lang="en-US" altLang="en-US" dirty="0" err="1"/>
              <a:t>tích</a:t>
            </a:r>
            <a:r>
              <a:rPr lang="en-US" altLang="en-US" dirty="0"/>
              <a:t> </a:t>
            </a:r>
            <a:r>
              <a:rPr lang="en-US" altLang="en-US" dirty="0" err="1"/>
              <a:t>thị</a:t>
            </a:r>
            <a:r>
              <a:rPr lang="en-US" altLang="en-US" dirty="0"/>
              <a:t> </a:t>
            </a:r>
            <a:r>
              <a:rPr lang="en-US" altLang="en-US" dirty="0" err="1"/>
              <a:t>trường</a:t>
            </a:r>
            <a:r>
              <a:rPr lang="en-US" altLang="en-US" dirty="0"/>
              <a:t>, </a:t>
            </a:r>
            <a:r>
              <a:rPr lang="en-US" altLang="en-US" dirty="0" err="1"/>
              <a:t>lợi</a:t>
            </a:r>
            <a:r>
              <a:rPr lang="en-US" altLang="en-US" dirty="0"/>
              <a:t> </a:t>
            </a:r>
            <a:r>
              <a:rPr lang="en-US" altLang="en-US" dirty="0" err="1"/>
              <a:t>nhuận</a:t>
            </a:r>
            <a:r>
              <a:rPr lang="en-US" altLang="en-US" dirty="0"/>
              <a:t> </a:t>
            </a:r>
            <a:r>
              <a:rPr lang="en-US" altLang="en-US" dirty="0" err="1"/>
              <a:t>dự</a:t>
            </a:r>
            <a:r>
              <a:rPr lang="en-US" altLang="en-US" dirty="0"/>
              <a:t> </a:t>
            </a:r>
            <a:r>
              <a:rPr lang="en-US" altLang="en-US" dirty="0" err="1"/>
              <a:t>kiến</a:t>
            </a:r>
            <a:r>
              <a:rPr lang="en-US" altLang="en-US" dirty="0"/>
              <a:t>.</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Hiện</a:t>
            </a:r>
            <a:r>
              <a:rPr lang="en-US" altLang="en-US" dirty="0"/>
              <a:t> </a:t>
            </a:r>
            <a:r>
              <a:rPr lang="en-US" altLang="en-US" dirty="0" err="1"/>
              <a:t>tượng</a:t>
            </a:r>
            <a:r>
              <a:rPr lang="en-US" altLang="en-US" dirty="0"/>
              <a:t> </a:t>
            </a:r>
            <a:r>
              <a:rPr lang="en-US" altLang="en-US" dirty="0" err="1"/>
              <a:t>chưa</a:t>
            </a:r>
            <a:r>
              <a:rPr lang="en-US" altLang="en-US" dirty="0"/>
              <a:t> </a:t>
            </a:r>
            <a:r>
              <a:rPr lang="en-US" altLang="en-US" dirty="0" err="1"/>
              <a:t>biết</a:t>
            </a:r>
            <a:r>
              <a:rPr lang="en-US" altLang="en-US" dirty="0"/>
              <a:t>: </a:t>
            </a:r>
            <a:r>
              <a:rPr lang="en-US" altLang="en-US" dirty="0" err="1"/>
              <a:t>Số</a:t>
            </a:r>
            <a:r>
              <a:rPr lang="en-US" altLang="en-US" dirty="0"/>
              <a:t> </a:t>
            </a:r>
            <a:r>
              <a:rPr lang="en-US" altLang="en-US" dirty="0" err="1"/>
              <a:t>ngày</a:t>
            </a:r>
            <a:r>
              <a:rPr lang="en-US" altLang="en-US" dirty="0"/>
              <a:t> </a:t>
            </a:r>
            <a:r>
              <a:rPr lang="en-US" altLang="en-US" dirty="0" err="1"/>
              <a:t>đình</a:t>
            </a:r>
            <a:r>
              <a:rPr lang="en-US" altLang="en-US" dirty="0"/>
              <a:t> </a:t>
            </a:r>
            <a:r>
              <a:rPr lang="en-US" altLang="en-US" dirty="0" err="1"/>
              <a:t>công</a:t>
            </a:r>
            <a:r>
              <a:rPr lang="en-US" altLang="en-US" dirty="0"/>
              <a:t> do </a:t>
            </a:r>
            <a:r>
              <a:rPr lang="en-US" altLang="en-US" dirty="0" err="1"/>
              <a:t>việc</a:t>
            </a:r>
            <a:r>
              <a:rPr lang="en-US" altLang="en-US" dirty="0"/>
              <a:t> </a:t>
            </a:r>
            <a:r>
              <a:rPr lang="en-US" altLang="en-US" dirty="0" err="1"/>
              <a:t>áp</a:t>
            </a:r>
            <a:r>
              <a:rPr lang="en-US" altLang="en-US" dirty="0"/>
              <a:t> </a:t>
            </a:r>
            <a:r>
              <a:rPr lang="en-US" altLang="en-US" dirty="0" err="1"/>
              <a:t>dụng</a:t>
            </a:r>
            <a:r>
              <a:rPr lang="en-US" altLang="en-US" dirty="0"/>
              <a:t> </a:t>
            </a:r>
            <a:r>
              <a:rPr lang="en-US" altLang="en-US" dirty="0" err="1"/>
              <a:t>dây</a:t>
            </a:r>
            <a:r>
              <a:rPr lang="en-US" altLang="en-US" dirty="0"/>
              <a:t> </a:t>
            </a:r>
            <a:r>
              <a:rPr lang="en-US" altLang="en-US" dirty="0" err="1"/>
              <a:t>chuyền</a:t>
            </a:r>
            <a:r>
              <a:rPr lang="en-US" altLang="en-US" dirty="0"/>
              <a:t> </a:t>
            </a:r>
            <a:r>
              <a:rPr lang="en-US" altLang="en-US" dirty="0" err="1"/>
              <a:t>sản</a:t>
            </a:r>
            <a:r>
              <a:rPr lang="en-US" altLang="en-US" dirty="0"/>
              <a:t> </a:t>
            </a:r>
            <a:r>
              <a:rPr lang="en-US" altLang="en-US" dirty="0" err="1"/>
              <a:t>xuất</a:t>
            </a:r>
            <a:r>
              <a:rPr lang="en-US" altLang="en-US" dirty="0"/>
              <a:t>, </a:t>
            </a:r>
            <a:r>
              <a:rPr lang="en-US" altLang="en-US" dirty="0" err="1"/>
              <a:t>yếu</a:t>
            </a:r>
            <a:r>
              <a:rPr lang="en-US" altLang="en-US" dirty="0"/>
              <a:t> </a:t>
            </a:r>
            <a:r>
              <a:rPr lang="en-US" altLang="en-US" dirty="0" err="1"/>
              <a:t>tố</a:t>
            </a:r>
            <a:r>
              <a:rPr lang="en-US" altLang="en-US" dirty="0"/>
              <a:t> </a:t>
            </a:r>
            <a:r>
              <a:rPr lang="en-US" altLang="en-US" dirty="0" err="1"/>
              <a:t>chính</a:t>
            </a:r>
            <a:r>
              <a:rPr lang="en-US" altLang="en-US" dirty="0"/>
              <a:t> </a:t>
            </a:r>
            <a:r>
              <a:rPr lang="en-US" altLang="en-US" dirty="0" err="1"/>
              <a:t>trị</a:t>
            </a:r>
            <a:r>
              <a:rPr lang="en-US" altLang="en-US" dirty="0"/>
              <a:t>, </a:t>
            </a:r>
            <a:r>
              <a:rPr lang="en-US" altLang="en-US" dirty="0" err="1"/>
              <a:t>yếu</a:t>
            </a:r>
            <a:r>
              <a:rPr lang="en-US" altLang="en-US" dirty="0"/>
              <a:t> </a:t>
            </a:r>
            <a:r>
              <a:rPr lang="en-US" altLang="en-US" dirty="0" err="1"/>
              <a:t>tố</a:t>
            </a:r>
            <a:r>
              <a:rPr lang="en-US" altLang="en-US" dirty="0"/>
              <a:t> con </a:t>
            </a:r>
            <a:r>
              <a:rPr lang="en-US" altLang="en-US" dirty="0" err="1"/>
              <a:t>người</a:t>
            </a:r>
            <a:r>
              <a:rPr lang="en-US" altLang="en-US" dirty="0"/>
              <a:t>.</a:t>
            </a: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n-US" altLang="en-US" dirty="0"/>
          </a:p>
          <a:p>
            <a:endParaRPr lang="en-US" dirty="0"/>
          </a:p>
        </p:txBody>
      </p:sp>
      <p:sp>
        <p:nvSpPr>
          <p:cNvPr id="4" name="Slide Number Placeholder 3"/>
          <p:cNvSpPr>
            <a:spLocks noGrp="1"/>
          </p:cNvSpPr>
          <p:nvPr>
            <p:ph type="sldNum" sz="quarter" idx="10"/>
          </p:nvPr>
        </p:nvSpPr>
        <p:spPr/>
        <p:txBody>
          <a:bodyPr/>
          <a:lstStyle/>
          <a:p>
            <a:fld id="{98B553CF-1E15-4B11-ADA8-3BC8FC069575}" type="slidenum">
              <a:rPr lang="en-US" smtClean="0"/>
              <a:t>23</a:t>
            </a:fld>
            <a:endParaRPr lang="en-US"/>
          </a:p>
        </p:txBody>
      </p:sp>
    </p:spTree>
    <p:extLst>
      <p:ext uri="{BB962C8B-B14F-4D97-AF65-F5344CB8AC3E}">
        <p14:creationId xmlns:p14="http://schemas.microsoft.com/office/powerpoint/2010/main" val="2378763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Cơ</a:t>
            </a:r>
            <a:r>
              <a:rPr lang="en-US" altLang="en-US" dirty="0"/>
              <a:t> </a:t>
            </a:r>
            <a:r>
              <a:rPr lang="en-US" altLang="en-US" dirty="0" err="1"/>
              <a:t>sở</a:t>
            </a:r>
            <a:r>
              <a:rPr lang="en-US" altLang="en-US" dirty="0"/>
              <a:t> </a:t>
            </a:r>
            <a:r>
              <a:rPr lang="en-US" altLang="en-US" dirty="0" err="1"/>
              <a:t>dữ</a:t>
            </a:r>
            <a:r>
              <a:rPr lang="en-US" altLang="en-US" dirty="0"/>
              <a:t> </a:t>
            </a:r>
            <a:r>
              <a:rPr lang="en-US" altLang="en-US" dirty="0" err="1"/>
              <a:t>liệu</a:t>
            </a:r>
            <a:r>
              <a:rPr lang="en-US" altLang="en-US" dirty="0"/>
              <a:t> (Database), </a:t>
            </a:r>
            <a:r>
              <a:rPr lang="en-US" altLang="en-US" dirty="0" err="1"/>
              <a:t>viết</a:t>
            </a:r>
            <a:r>
              <a:rPr lang="en-US" altLang="en-US" dirty="0"/>
              <a:t> </a:t>
            </a:r>
            <a:r>
              <a:rPr lang="en-US" altLang="en-US" dirty="0" err="1"/>
              <a:t>tắt</a:t>
            </a:r>
            <a:r>
              <a:rPr lang="en-US" altLang="en-US" dirty="0"/>
              <a:t> </a:t>
            </a:r>
            <a:r>
              <a:rPr lang="en-US" altLang="en-US" dirty="0" err="1"/>
              <a:t>là</a:t>
            </a:r>
            <a:r>
              <a:rPr lang="en-US" altLang="en-US" dirty="0"/>
              <a:t> CSDL </a:t>
            </a:r>
            <a:r>
              <a:rPr lang="en-US" altLang="en-US" dirty="0" err="1"/>
              <a:t>hoặc</a:t>
            </a:r>
            <a:r>
              <a:rPr lang="en-US" altLang="en-US" dirty="0"/>
              <a:t> DB, </a:t>
            </a:r>
            <a:r>
              <a:rPr lang="en-US" altLang="en-US" dirty="0" err="1"/>
              <a:t>là</a:t>
            </a:r>
            <a:r>
              <a:rPr lang="en-US" altLang="en-US" dirty="0"/>
              <a:t> </a:t>
            </a:r>
            <a:r>
              <a:rPr lang="en-US" altLang="en-US" dirty="0" err="1"/>
              <a:t>một</a:t>
            </a:r>
            <a:r>
              <a:rPr lang="en-US" altLang="en-US" dirty="0"/>
              <a:t> </a:t>
            </a:r>
            <a:r>
              <a:rPr lang="en-US" altLang="en-US" dirty="0" err="1"/>
              <a:t>tập</a:t>
            </a:r>
            <a:r>
              <a:rPr lang="en-US" altLang="en-US" dirty="0"/>
              <a:t> </a:t>
            </a:r>
            <a:r>
              <a:rPr lang="en-US" altLang="en-US" dirty="0" err="1"/>
              <a:t>hợp</a:t>
            </a:r>
            <a:r>
              <a:rPr lang="en-US" altLang="en-US" dirty="0"/>
              <a:t> </a:t>
            </a:r>
            <a:r>
              <a:rPr lang="en-US" altLang="en-US" dirty="0" err="1"/>
              <a:t>các</a:t>
            </a:r>
            <a:r>
              <a:rPr lang="en-US" altLang="en-US" dirty="0"/>
              <a:t> </a:t>
            </a:r>
            <a:r>
              <a:rPr lang="en-US" altLang="en-US" dirty="0" err="1"/>
              <a:t>dữ</a:t>
            </a:r>
            <a:r>
              <a:rPr lang="en-US" altLang="en-US" dirty="0"/>
              <a:t> </a:t>
            </a:r>
            <a:r>
              <a:rPr lang="en-US" altLang="en-US" dirty="0" err="1"/>
              <a:t>liệu</a:t>
            </a:r>
            <a:r>
              <a:rPr lang="en-US" altLang="en-US" dirty="0"/>
              <a:t> </a:t>
            </a:r>
            <a:r>
              <a:rPr lang="en-US" altLang="en-US" dirty="0" err="1"/>
              <a:t>có</a:t>
            </a:r>
            <a:r>
              <a:rPr lang="en-US" altLang="en-US" dirty="0"/>
              <a:t> </a:t>
            </a:r>
            <a:r>
              <a:rPr lang="en-US" altLang="en-US" dirty="0" err="1"/>
              <a:t>quan</a:t>
            </a:r>
            <a:r>
              <a:rPr lang="en-US" altLang="en-US" dirty="0"/>
              <a:t> </a:t>
            </a:r>
            <a:r>
              <a:rPr lang="en-US" altLang="en-US" dirty="0" err="1"/>
              <a:t>hệ</a:t>
            </a:r>
            <a:r>
              <a:rPr lang="en-US" altLang="en-US" dirty="0"/>
              <a:t> logic </a:t>
            </a:r>
            <a:r>
              <a:rPr lang="en-US" altLang="en-US" dirty="0" err="1"/>
              <a:t>với</a:t>
            </a:r>
            <a:r>
              <a:rPr lang="en-US" altLang="en-US" dirty="0"/>
              <a:t> </a:t>
            </a:r>
            <a:r>
              <a:rPr lang="en-US" altLang="en-US" dirty="0" err="1"/>
              <a:t>nhau</a:t>
            </a:r>
            <a:r>
              <a:rPr lang="en-US" altLang="en-US" dirty="0"/>
              <a:t>, </a:t>
            </a:r>
            <a:r>
              <a:rPr lang="en-US" altLang="en-US" dirty="0" err="1"/>
              <a:t>có</a:t>
            </a:r>
            <a:r>
              <a:rPr lang="en-US" altLang="en-US" dirty="0"/>
              <a:t> </a:t>
            </a:r>
            <a:r>
              <a:rPr lang="en-US" altLang="en-US" dirty="0" err="1"/>
              <a:t>thể</a:t>
            </a:r>
            <a:r>
              <a:rPr lang="en-US" altLang="en-US" dirty="0"/>
              <a:t> </a:t>
            </a:r>
            <a:r>
              <a:rPr lang="en-US" altLang="en-US" dirty="0" err="1"/>
              <a:t>dễ</a:t>
            </a:r>
            <a:r>
              <a:rPr lang="en-US" altLang="en-US" dirty="0"/>
              <a:t> </a:t>
            </a:r>
            <a:r>
              <a:rPr lang="en-US" altLang="en-US" dirty="0" err="1"/>
              <a:t>dàng</a:t>
            </a:r>
            <a:r>
              <a:rPr lang="en-US" altLang="en-US" dirty="0"/>
              <a:t> chia </a:t>
            </a:r>
            <a:r>
              <a:rPr lang="en-US" altLang="en-US" dirty="0" err="1"/>
              <a:t>sẻ</a:t>
            </a:r>
            <a:r>
              <a:rPr lang="en-US" altLang="en-US" dirty="0"/>
              <a:t> </a:t>
            </a:r>
            <a:r>
              <a:rPr lang="en-US" altLang="en-US" dirty="0" err="1"/>
              <a:t>và</a:t>
            </a:r>
            <a:r>
              <a:rPr lang="en-US" altLang="en-US" dirty="0"/>
              <a:t> </a:t>
            </a:r>
            <a:r>
              <a:rPr lang="en-US" altLang="en-US" dirty="0" err="1"/>
              <a:t>được</a:t>
            </a:r>
            <a:r>
              <a:rPr lang="en-US" altLang="en-US" dirty="0"/>
              <a:t> </a:t>
            </a:r>
            <a:r>
              <a:rPr lang="en-US" altLang="en-US" dirty="0" err="1"/>
              <a:t>thiết</a:t>
            </a:r>
            <a:r>
              <a:rPr lang="en-US" altLang="en-US" dirty="0"/>
              <a:t> </a:t>
            </a:r>
            <a:r>
              <a:rPr lang="en-US" altLang="en-US" dirty="0" err="1"/>
              <a:t>kế</a:t>
            </a:r>
            <a:r>
              <a:rPr lang="en-US" altLang="en-US" dirty="0"/>
              <a:t> </a:t>
            </a:r>
            <a:r>
              <a:rPr lang="en-US" altLang="en-US" dirty="0" err="1"/>
              <a:t>nhằm</a:t>
            </a:r>
            <a:r>
              <a:rPr lang="en-US" altLang="en-US" dirty="0"/>
              <a:t> </a:t>
            </a:r>
            <a:r>
              <a:rPr lang="en-US" altLang="en-US" dirty="0" err="1"/>
              <a:t>đáp</a:t>
            </a:r>
            <a:r>
              <a:rPr lang="en-US" altLang="en-US" dirty="0"/>
              <a:t> </a:t>
            </a:r>
            <a:r>
              <a:rPr lang="en-US" altLang="en-US" dirty="0" err="1"/>
              <a:t>ứng</a:t>
            </a:r>
            <a:r>
              <a:rPr lang="en-US" altLang="en-US" dirty="0"/>
              <a:t> </a:t>
            </a:r>
            <a:r>
              <a:rPr lang="en-US" altLang="en-US" dirty="0" err="1"/>
              <a:t>các</a:t>
            </a:r>
            <a:r>
              <a:rPr lang="en-US" altLang="en-US" dirty="0"/>
              <a:t> </a:t>
            </a:r>
            <a:r>
              <a:rPr lang="en-US" altLang="en-US" dirty="0" err="1"/>
              <a:t>nhu</a:t>
            </a:r>
            <a:r>
              <a:rPr lang="en-US" altLang="en-US" dirty="0"/>
              <a:t> </a:t>
            </a:r>
            <a:r>
              <a:rPr lang="en-US" altLang="en-US" dirty="0" err="1"/>
              <a:t>cầu</a:t>
            </a:r>
            <a:r>
              <a:rPr lang="en-US" altLang="en-US" dirty="0"/>
              <a:t> </a:t>
            </a:r>
            <a:r>
              <a:rPr lang="en-US" altLang="en-US" dirty="0" err="1"/>
              <a:t>sử</a:t>
            </a:r>
            <a:r>
              <a:rPr lang="en-US" altLang="en-US" dirty="0"/>
              <a:t> </a:t>
            </a:r>
            <a:r>
              <a:rPr lang="en-US" altLang="en-US" dirty="0" err="1"/>
              <a:t>dụng</a:t>
            </a:r>
            <a:r>
              <a:rPr lang="en-US" altLang="en-US" dirty="0"/>
              <a:t> </a:t>
            </a:r>
            <a:r>
              <a:rPr lang="en-US" altLang="en-US" dirty="0" err="1"/>
              <a:t>của</a:t>
            </a:r>
            <a:r>
              <a:rPr lang="en-US" altLang="en-US" dirty="0"/>
              <a:t> </a:t>
            </a:r>
            <a:r>
              <a:rPr lang="en-US" altLang="en-US" dirty="0" err="1"/>
              <a:t>một</a:t>
            </a:r>
            <a:r>
              <a:rPr lang="en-US" altLang="en-US" dirty="0"/>
              <a:t> </a:t>
            </a:r>
            <a:r>
              <a:rPr lang="en-US" altLang="en-US" dirty="0" err="1"/>
              <a:t>tổ</a:t>
            </a:r>
            <a:r>
              <a:rPr lang="en-US" altLang="en-US" dirty="0"/>
              <a:t> </a:t>
            </a:r>
            <a:r>
              <a:rPr lang="en-US" altLang="en-US" dirty="0" err="1"/>
              <a:t>chức</a:t>
            </a:r>
            <a:r>
              <a:rPr lang="en-US" altLang="en-US" dirty="0"/>
              <a:t>, </a:t>
            </a:r>
            <a:r>
              <a:rPr lang="en-US" altLang="en-US" dirty="0" err="1"/>
              <a:t>cá</a:t>
            </a:r>
            <a:r>
              <a:rPr lang="en-US" altLang="en-US" dirty="0"/>
              <a:t> </a:t>
            </a:r>
            <a:r>
              <a:rPr lang="en-US" altLang="en-US" dirty="0" err="1"/>
              <a:t>nhân</a:t>
            </a:r>
            <a:r>
              <a:rPr lang="en-US" altLang="en-US" dirty="0"/>
              <a:t> </a:t>
            </a:r>
            <a:r>
              <a:rPr lang="en-US" altLang="en-US" dirty="0" err="1"/>
              <a:t>nào</a:t>
            </a:r>
            <a:r>
              <a:rPr lang="en-US" altLang="en-US" dirty="0"/>
              <a:t> </a:t>
            </a:r>
            <a:r>
              <a:rPr lang="en-US" altLang="en-US" dirty="0" err="1"/>
              <a:t>đó</a:t>
            </a:r>
            <a:r>
              <a:rPr lang="en-US" altLang="en-US" dirty="0"/>
              <a: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Khi</a:t>
            </a:r>
            <a:r>
              <a:rPr lang="en-US" altLang="en-US" dirty="0"/>
              <a:t> </a:t>
            </a:r>
            <a:r>
              <a:rPr lang="en-US" altLang="en-US" dirty="0" err="1"/>
              <a:t>phân</a:t>
            </a:r>
            <a:r>
              <a:rPr lang="en-US" altLang="en-US" dirty="0"/>
              <a:t> </a:t>
            </a:r>
            <a:r>
              <a:rPr lang="en-US" altLang="en-US" dirty="0" err="1"/>
              <a:t>tích</a:t>
            </a:r>
            <a:r>
              <a:rPr lang="en-US" altLang="en-US" dirty="0"/>
              <a:t> </a:t>
            </a:r>
            <a:r>
              <a:rPr lang="en-US" altLang="en-US" dirty="0" err="1"/>
              <a:t>các</a:t>
            </a:r>
            <a:r>
              <a:rPr lang="en-US" altLang="en-US" dirty="0"/>
              <a:t> </a:t>
            </a:r>
            <a:r>
              <a:rPr lang="en-US" altLang="en-US" dirty="0" err="1"/>
              <a:t>thông</a:t>
            </a:r>
            <a:r>
              <a:rPr lang="en-US" altLang="en-US" dirty="0"/>
              <a:t> tin </a:t>
            </a:r>
            <a:r>
              <a:rPr lang="en-US" altLang="en-US" dirty="0" err="1"/>
              <a:t>cần</a:t>
            </a:r>
            <a:r>
              <a:rPr lang="en-US" altLang="en-US" dirty="0"/>
              <a:t> </a:t>
            </a:r>
            <a:r>
              <a:rPr lang="en-US" altLang="en-US" dirty="0" err="1"/>
              <a:t>lưu</a:t>
            </a:r>
            <a:r>
              <a:rPr lang="en-US" altLang="en-US" dirty="0"/>
              <a:t> </a:t>
            </a:r>
            <a:r>
              <a:rPr lang="en-US" altLang="en-US" dirty="0" err="1"/>
              <a:t>trữ</a:t>
            </a:r>
            <a:r>
              <a:rPr lang="en-US" altLang="en-US" dirty="0"/>
              <a:t> </a:t>
            </a:r>
            <a:r>
              <a:rPr lang="en-US" altLang="en-US" dirty="0" err="1"/>
              <a:t>về</a:t>
            </a:r>
            <a:r>
              <a:rPr lang="en-US" altLang="en-US" dirty="0"/>
              <a:t> </a:t>
            </a:r>
            <a:r>
              <a:rPr lang="en-US" altLang="en-US" dirty="0" err="1"/>
              <a:t>một</a:t>
            </a:r>
            <a:r>
              <a:rPr lang="en-US" altLang="en-US" dirty="0"/>
              <a:t> </a:t>
            </a:r>
            <a:r>
              <a:rPr lang="en-US" altLang="en-US" dirty="0" err="1"/>
              <a:t>tổ</a:t>
            </a:r>
            <a:r>
              <a:rPr lang="en-US" altLang="en-US" dirty="0"/>
              <a:t> </a:t>
            </a:r>
            <a:r>
              <a:rPr lang="en-US" altLang="en-US" dirty="0" err="1"/>
              <a:t>chức</a:t>
            </a:r>
            <a:r>
              <a:rPr lang="en-US" altLang="en-US" dirty="0"/>
              <a:t> </a:t>
            </a:r>
            <a:r>
              <a:rPr lang="en-US" altLang="en-US" dirty="0" err="1"/>
              <a:t>bất</a:t>
            </a:r>
            <a:r>
              <a:rPr lang="en-US" altLang="en-US" dirty="0"/>
              <a:t> </a:t>
            </a:r>
            <a:r>
              <a:rPr lang="en-US" altLang="en-US" dirty="0" err="1"/>
              <a:t>kỳ</a:t>
            </a:r>
            <a:r>
              <a:rPr lang="en-US" altLang="en-US" dirty="0"/>
              <a:t>, </a:t>
            </a:r>
            <a:r>
              <a:rPr lang="en-US" altLang="en-US" dirty="0" err="1"/>
              <a:t>chúng</a:t>
            </a:r>
            <a:r>
              <a:rPr lang="en-US" altLang="en-US" dirty="0"/>
              <a:t> ta </a:t>
            </a:r>
            <a:r>
              <a:rPr lang="en-US" altLang="en-US" dirty="0" err="1"/>
              <a:t>cần</a:t>
            </a:r>
            <a:r>
              <a:rPr lang="en-US" altLang="en-US" dirty="0"/>
              <a:t> </a:t>
            </a:r>
            <a:r>
              <a:rPr lang="en-US" altLang="en-US" dirty="0" err="1"/>
              <a:t>phải</a:t>
            </a:r>
            <a:r>
              <a:rPr lang="en-US" altLang="en-US" dirty="0"/>
              <a:t> </a:t>
            </a:r>
            <a:r>
              <a:rPr lang="en-US" altLang="en-US" dirty="0" err="1"/>
              <a:t>nhận</a:t>
            </a:r>
            <a:r>
              <a:rPr lang="en-US" altLang="en-US" dirty="0"/>
              <a:t> </a:t>
            </a:r>
            <a:r>
              <a:rPr lang="en-US" altLang="en-US" dirty="0" err="1"/>
              <a:t>ra</a:t>
            </a:r>
            <a:r>
              <a:rPr lang="en-US" altLang="en-US" dirty="0"/>
              <a:t> </a:t>
            </a:r>
            <a:r>
              <a:rPr lang="en-US" altLang="en-US" dirty="0" err="1"/>
              <a:t>các</a:t>
            </a:r>
            <a:r>
              <a:rPr lang="en-US" altLang="en-US" dirty="0"/>
              <a:t> </a:t>
            </a:r>
            <a:r>
              <a:rPr lang="en-US" altLang="en-US" dirty="0" err="1"/>
              <a:t>thực</a:t>
            </a:r>
            <a:r>
              <a:rPr lang="en-US" altLang="en-US" dirty="0"/>
              <a:t> </a:t>
            </a:r>
            <a:r>
              <a:rPr lang="en-US" altLang="en-US" dirty="0" err="1"/>
              <a:t>thể</a:t>
            </a:r>
            <a:r>
              <a:rPr lang="en-US" altLang="en-US" dirty="0"/>
              <a:t> </a:t>
            </a:r>
            <a:r>
              <a:rPr lang="en-US" altLang="en-US" dirty="0" err="1"/>
              <a:t>thuộc</a:t>
            </a:r>
            <a:r>
              <a:rPr lang="en-US" altLang="en-US" dirty="0"/>
              <a:t> </a:t>
            </a:r>
            <a:r>
              <a:rPr lang="en-US" altLang="en-US" dirty="0" err="1"/>
              <a:t>về</a:t>
            </a:r>
            <a:r>
              <a:rPr lang="en-US" altLang="en-US" dirty="0"/>
              <a:t> </a:t>
            </a:r>
            <a:r>
              <a:rPr lang="en-US" altLang="en-US" dirty="0" err="1"/>
              <a:t>tổ</a:t>
            </a:r>
            <a:r>
              <a:rPr lang="en-US" altLang="en-US" dirty="0"/>
              <a:t> </a:t>
            </a:r>
            <a:r>
              <a:rPr lang="en-US" altLang="en-US" dirty="0" err="1"/>
              <a:t>chức</a:t>
            </a:r>
            <a:r>
              <a:rPr lang="en-US" altLang="en-US" dirty="0"/>
              <a:t> </a:t>
            </a:r>
            <a:r>
              <a:rPr lang="en-US" altLang="en-US" dirty="0" err="1"/>
              <a:t>đó</a:t>
            </a:r>
            <a:r>
              <a:rPr lang="en-US" altLang="en-US" dirty="0"/>
              <a:t>. </a:t>
            </a:r>
            <a:r>
              <a:rPr lang="en-US" altLang="en-US" dirty="0" err="1"/>
              <a:t>Với</a:t>
            </a:r>
            <a:r>
              <a:rPr lang="en-US" altLang="en-US" dirty="0"/>
              <a:t> </a:t>
            </a:r>
            <a:r>
              <a:rPr lang="en-US" altLang="en-US" dirty="0" err="1"/>
              <a:t>mỗi</a:t>
            </a:r>
            <a:r>
              <a:rPr lang="en-US" altLang="en-US" dirty="0"/>
              <a:t> entity </a:t>
            </a:r>
            <a:r>
              <a:rPr lang="en-US" altLang="en-US" dirty="0" err="1"/>
              <a:t>lại</a:t>
            </a:r>
            <a:r>
              <a:rPr lang="en-US" altLang="en-US" dirty="0"/>
              <a:t> </a:t>
            </a:r>
            <a:r>
              <a:rPr lang="en-US" altLang="en-US" dirty="0" err="1"/>
              <a:t>có</a:t>
            </a:r>
            <a:r>
              <a:rPr lang="en-US" altLang="en-US" dirty="0"/>
              <a:t> </a:t>
            </a:r>
            <a:r>
              <a:rPr lang="en-US" altLang="en-US" dirty="0" err="1"/>
              <a:t>nhiều</a:t>
            </a:r>
            <a:r>
              <a:rPr lang="en-US" altLang="en-US" dirty="0"/>
              <a:t> attribute (</a:t>
            </a:r>
            <a:r>
              <a:rPr lang="en-US" altLang="en-US" dirty="0" err="1"/>
              <a:t>thuộc</a:t>
            </a:r>
            <a:r>
              <a:rPr lang="en-US" altLang="en-US" dirty="0"/>
              <a:t> </a:t>
            </a:r>
            <a:r>
              <a:rPr lang="en-US" altLang="en-US" dirty="0" err="1"/>
              <a:t>tính</a:t>
            </a:r>
            <a:r>
              <a:rPr lang="en-US" altLang="en-US" dirty="0"/>
              <a:t>) </a:t>
            </a:r>
            <a:r>
              <a:rPr lang="en-US" altLang="en-US" dirty="0" err="1"/>
              <a:t>khác</a:t>
            </a:r>
            <a:r>
              <a:rPr lang="en-US" altLang="en-US" dirty="0"/>
              <a:t> </a:t>
            </a:r>
            <a:r>
              <a:rPr lang="en-US" altLang="en-US" dirty="0" err="1"/>
              <a:t>nhau</a:t>
            </a:r>
            <a:r>
              <a:rPr lang="en-US" altLang="en-US" dirty="0"/>
              <a:t>. </a:t>
            </a:r>
            <a:r>
              <a:rPr lang="en-US" altLang="en-US" dirty="0" err="1"/>
              <a:t>Ngoài</a:t>
            </a:r>
            <a:r>
              <a:rPr lang="en-US" altLang="en-US" dirty="0"/>
              <a:t> </a:t>
            </a:r>
            <a:r>
              <a:rPr lang="en-US" altLang="en-US" dirty="0" err="1"/>
              <a:t>ra</a:t>
            </a:r>
            <a:r>
              <a:rPr lang="en-US" altLang="en-US" dirty="0"/>
              <a:t>, </a:t>
            </a:r>
            <a:r>
              <a:rPr lang="en-US" altLang="en-US" dirty="0" err="1"/>
              <a:t>giữa</a:t>
            </a:r>
            <a:r>
              <a:rPr lang="en-US" altLang="en-US" dirty="0"/>
              <a:t> </a:t>
            </a:r>
            <a:r>
              <a:rPr lang="en-US" altLang="en-US" dirty="0" err="1"/>
              <a:t>các</a:t>
            </a:r>
            <a:r>
              <a:rPr lang="en-US" altLang="en-US" dirty="0"/>
              <a:t> </a:t>
            </a:r>
            <a:r>
              <a:rPr lang="en-US" altLang="en-US" dirty="0" err="1"/>
              <a:t>thực</a:t>
            </a:r>
            <a:r>
              <a:rPr lang="en-US" altLang="en-US" dirty="0"/>
              <a:t> </a:t>
            </a:r>
            <a:r>
              <a:rPr lang="en-US" altLang="en-US" dirty="0" err="1"/>
              <a:t>thể</a:t>
            </a:r>
            <a:r>
              <a:rPr lang="en-US" altLang="en-US" dirty="0"/>
              <a:t> </a:t>
            </a:r>
            <a:r>
              <a:rPr lang="en-US" altLang="en-US" dirty="0" err="1"/>
              <a:t>lại</a:t>
            </a:r>
            <a:r>
              <a:rPr lang="en-US" altLang="en-US" dirty="0"/>
              <a:t> </a:t>
            </a:r>
            <a:r>
              <a:rPr lang="en-US" altLang="en-US" dirty="0" err="1"/>
              <a:t>có</a:t>
            </a:r>
            <a:r>
              <a:rPr lang="en-US" altLang="en-US" dirty="0"/>
              <a:t> </a:t>
            </a:r>
            <a:r>
              <a:rPr lang="en-US" altLang="en-US" dirty="0" err="1"/>
              <a:t>các</a:t>
            </a:r>
            <a:r>
              <a:rPr lang="en-US" altLang="en-US" dirty="0"/>
              <a:t> </a:t>
            </a:r>
            <a:r>
              <a:rPr lang="en-US" altLang="en-US" dirty="0" err="1"/>
              <a:t>mối</a:t>
            </a:r>
            <a:r>
              <a:rPr lang="en-US" altLang="en-US" dirty="0"/>
              <a:t> </a:t>
            </a:r>
            <a:r>
              <a:rPr lang="en-US" altLang="en-US" dirty="0" err="1"/>
              <a:t>quan</a:t>
            </a:r>
            <a:r>
              <a:rPr lang="en-US" altLang="en-US" dirty="0"/>
              <a:t> </a:t>
            </a:r>
            <a:r>
              <a:rPr lang="en-US" altLang="en-US" dirty="0" err="1"/>
              <a:t>hệ</a:t>
            </a:r>
            <a:r>
              <a:rPr lang="en-US" altLang="en-US" dirty="0"/>
              <a:t> qua </a:t>
            </a:r>
            <a:r>
              <a:rPr lang="en-US" altLang="en-US" dirty="0" err="1"/>
              <a:t>lại</a:t>
            </a:r>
            <a:r>
              <a:rPr lang="en-US" altLang="en-US" dirty="0"/>
              <a:t> </a:t>
            </a:r>
            <a:r>
              <a:rPr lang="en-US" altLang="en-US" dirty="0" err="1"/>
              <a:t>mà</a:t>
            </a:r>
            <a:r>
              <a:rPr lang="en-US" altLang="en-US" dirty="0"/>
              <a:t> ta </a:t>
            </a:r>
            <a:r>
              <a:rPr lang="en-US" altLang="en-US" dirty="0" err="1"/>
              <a:t>gọi</a:t>
            </a:r>
            <a:r>
              <a:rPr lang="en-US" altLang="en-US" dirty="0"/>
              <a:t> </a:t>
            </a:r>
            <a:r>
              <a:rPr lang="en-US" altLang="en-US" dirty="0" err="1"/>
              <a:t>là</a:t>
            </a:r>
            <a:r>
              <a:rPr lang="en-US" altLang="en-US" dirty="0"/>
              <a:t> relationship. </a:t>
            </a:r>
            <a:r>
              <a:rPr lang="en-US" altLang="en-US" dirty="0" err="1"/>
              <a:t>Tất</a:t>
            </a:r>
            <a:r>
              <a:rPr lang="en-US" altLang="en-US" dirty="0"/>
              <a:t> </a:t>
            </a:r>
            <a:r>
              <a:rPr lang="en-US" altLang="en-US" dirty="0" err="1"/>
              <a:t>cả</a:t>
            </a:r>
            <a:r>
              <a:rPr lang="en-US" altLang="en-US" dirty="0"/>
              <a:t> </a:t>
            </a:r>
            <a:r>
              <a:rPr lang="en-US" altLang="en-US" dirty="0" err="1"/>
              <a:t>các</a:t>
            </a:r>
            <a:r>
              <a:rPr lang="en-US" altLang="en-US" dirty="0"/>
              <a:t> CSDL </a:t>
            </a:r>
            <a:r>
              <a:rPr lang="en-US" altLang="en-US" dirty="0" err="1"/>
              <a:t>đều</a:t>
            </a:r>
            <a:r>
              <a:rPr lang="en-US" altLang="en-US" dirty="0"/>
              <a:t> </a:t>
            </a:r>
            <a:r>
              <a:rPr lang="en-US" altLang="en-US" dirty="0" err="1"/>
              <a:t>có</a:t>
            </a:r>
            <a:r>
              <a:rPr lang="en-US" altLang="en-US" dirty="0"/>
              <a:t> </a:t>
            </a:r>
            <a:r>
              <a:rPr lang="en-US" altLang="en-US" dirty="0" err="1"/>
              <a:t>thể</a:t>
            </a:r>
            <a:r>
              <a:rPr lang="en-US" altLang="en-US" dirty="0"/>
              <a:t> </a:t>
            </a:r>
            <a:r>
              <a:rPr lang="en-US" altLang="en-US" dirty="0" err="1"/>
              <a:t>được</a:t>
            </a:r>
            <a:r>
              <a:rPr lang="en-US" altLang="en-US" dirty="0"/>
              <a:t> </a:t>
            </a:r>
            <a:r>
              <a:rPr lang="en-US" altLang="en-US" dirty="0" err="1"/>
              <a:t>biểu</a:t>
            </a:r>
            <a:r>
              <a:rPr lang="en-US" altLang="en-US" dirty="0"/>
              <a:t> </a:t>
            </a:r>
            <a:r>
              <a:rPr lang="en-US" altLang="en-US" dirty="0" err="1"/>
              <a:t>diễn</a:t>
            </a:r>
            <a:r>
              <a:rPr lang="en-US" altLang="en-US" dirty="0"/>
              <a:t> </a:t>
            </a:r>
            <a:r>
              <a:rPr lang="en-US" altLang="en-US" dirty="0" err="1"/>
              <a:t>bởi</a:t>
            </a:r>
            <a:r>
              <a:rPr lang="en-US" altLang="en-US" dirty="0"/>
              <a:t> </a:t>
            </a:r>
            <a:r>
              <a:rPr lang="en-US" altLang="en-US" dirty="0" err="1"/>
              <a:t>hệ</a:t>
            </a:r>
            <a:r>
              <a:rPr lang="en-US" altLang="en-US" dirty="0"/>
              <a:t> </a:t>
            </a:r>
            <a:r>
              <a:rPr lang="en-US" altLang="en-US" dirty="0" err="1"/>
              <a:t>thống</a:t>
            </a:r>
            <a:r>
              <a:rPr lang="en-US" altLang="en-US" dirty="0"/>
              <a:t> </a:t>
            </a:r>
            <a:r>
              <a:rPr lang="en-US" altLang="en-US" dirty="0" err="1"/>
              <a:t>các</a:t>
            </a:r>
            <a:r>
              <a:rPr lang="en-US" altLang="en-US" dirty="0"/>
              <a:t> </a:t>
            </a:r>
            <a:r>
              <a:rPr lang="en-US" altLang="en-US" dirty="0" err="1"/>
              <a:t>thực</a:t>
            </a:r>
            <a:r>
              <a:rPr lang="en-US" altLang="en-US" dirty="0"/>
              <a:t> </a:t>
            </a:r>
            <a:r>
              <a:rPr lang="en-US" altLang="en-US" dirty="0" err="1"/>
              <a:t>thể</a:t>
            </a:r>
            <a:r>
              <a:rPr lang="en-US" altLang="en-US" dirty="0"/>
              <a:t>, </a:t>
            </a:r>
            <a:r>
              <a:rPr lang="en-US" altLang="en-US" dirty="0" err="1"/>
              <a:t>các</a:t>
            </a:r>
            <a:r>
              <a:rPr lang="en-US" altLang="en-US" dirty="0"/>
              <a:t> </a:t>
            </a:r>
            <a:r>
              <a:rPr lang="en-US" altLang="en-US" dirty="0" err="1"/>
              <a:t>thuộc</a:t>
            </a:r>
            <a:r>
              <a:rPr lang="en-US" altLang="en-US" dirty="0"/>
              <a:t> </a:t>
            </a:r>
            <a:r>
              <a:rPr lang="en-US" altLang="en-US" dirty="0" err="1"/>
              <a:t>tính</a:t>
            </a:r>
            <a:r>
              <a:rPr lang="en-US" altLang="en-US" dirty="0"/>
              <a:t> </a:t>
            </a:r>
            <a:r>
              <a:rPr lang="en-US" altLang="en-US" dirty="0" err="1"/>
              <a:t>và</a:t>
            </a:r>
            <a:r>
              <a:rPr lang="en-US" altLang="en-US" dirty="0"/>
              <a:t> </a:t>
            </a:r>
            <a:r>
              <a:rPr lang="en-US" altLang="en-US" dirty="0" err="1"/>
              <a:t>các</a:t>
            </a:r>
            <a:r>
              <a:rPr lang="en-US" altLang="en-US" dirty="0"/>
              <a:t> </a:t>
            </a:r>
            <a:r>
              <a:rPr lang="en-US" altLang="en-US" dirty="0" err="1"/>
              <a:t>quan</a:t>
            </a:r>
            <a:r>
              <a:rPr lang="en-US" altLang="en-US" dirty="0"/>
              <a:t> </a:t>
            </a:r>
            <a:r>
              <a:rPr lang="en-US" altLang="en-US" dirty="0" err="1"/>
              <a:t>hệ</a:t>
            </a:r>
            <a:r>
              <a:rPr lang="en-US" altLang="en-US" dirty="0"/>
              <a:t>. </a:t>
            </a:r>
            <a:r>
              <a:rPr lang="en-US" altLang="en-US" dirty="0" err="1"/>
              <a:t>Các</a:t>
            </a:r>
            <a:r>
              <a:rPr lang="en-US" altLang="en-US" dirty="0"/>
              <a:t> </a:t>
            </a:r>
            <a:r>
              <a:rPr lang="en-US" altLang="en-US" dirty="0" err="1"/>
              <a:t>mối</a:t>
            </a:r>
            <a:r>
              <a:rPr lang="en-US" altLang="en-US" dirty="0"/>
              <a:t> </a:t>
            </a:r>
            <a:r>
              <a:rPr lang="en-US" altLang="en-US" dirty="0" err="1"/>
              <a:t>quan</a:t>
            </a:r>
            <a:r>
              <a:rPr lang="en-US" altLang="en-US" dirty="0"/>
              <a:t> </a:t>
            </a:r>
            <a:r>
              <a:rPr lang="en-US" altLang="en-US" dirty="0" err="1"/>
              <a:t>hệ</a:t>
            </a:r>
            <a:r>
              <a:rPr lang="en-US" altLang="en-US" dirty="0"/>
              <a:t> </a:t>
            </a:r>
            <a:r>
              <a:rPr lang="en-US" altLang="en-US" dirty="0" err="1"/>
              <a:t>giữa</a:t>
            </a:r>
            <a:r>
              <a:rPr lang="en-US" altLang="en-US" dirty="0"/>
              <a:t> entity, attribute, relationship </a:t>
            </a:r>
            <a:r>
              <a:rPr lang="en-US" altLang="en-US" dirty="0" err="1"/>
              <a:t>được</a:t>
            </a:r>
            <a:r>
              <a:rPr lang="en-US" altLang="en-US" dirty="0"/>
              <a:t> </a:t>
            </a:r>
            <a:r>
              <a:rPr lang="en-US" altLang="en-US" dirty="0" err="1"/>
              <a:t>gọi</a:t>
            </a:r>
            <a:r>
              <a:rPr lang="en-US" altLang="en-US" dirty="0"/>
              <a:t> </a:t>
            </a:r>
            <a:r>
              <a:rPr lang="en-US" altLang="en-US" dirty="0" err="1"/>
              <a:t>là</a:t>
            </a:r>
            <a:r>
              <a:rPr lang="en-US" altLang="en-US" dirty="0"/>
              <a:t> </a:t>
            </a:r>
            <a:r>
              <a:rPr lang="en-US" altLang="en-US" dirty="0" err="1"/>
              <a:t>quan</a:t>
            </a:r>
            <a:r>
              <a:rPr lang="en-US" altLang="en-US" dirty="0"/>
              <a:t> </a:t>
            </a:r>
            <a:r>
              <a:rPr lang="en-US" altLang="en-US" dirty="0" err="1"/>
              <a:t>hệ</a:t>
            </a:r>
            <a:r>
              <a:rPr lang="en-US" altLang="en-US" dirty="0"/>
              <a:t> logic.</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Trường</a:t>
            </a:r>
            <a:r>
              <a:rPr lang="en-US" altLang="en-US" dirty="0"/>
              <a:t> </a:t>
            </a:r>
            <a:r>
              <a:rPr lang="en-US" altLang="en-US" dirty="0" err="1"/>
              <a:t>dữ</a:t>
            </a:r>
            <a:r>
              <a:rPr lang="en-US" altLang="en-US" dirty="0"/>
              <a:t> </a:t>
            </a:r>
            <a:r>
              <a:rPr lang="en-US" altLang="en-US" dirty="0" err="1"/>
              <a:t>liệu</a:t>
            </a:r>
            <a:r>
              <a:rPr lang="en-US" altLang="en-US" dirty="0"/>
              <a:t> (Field): </a:t>
            </a:r>
            <a:r>
              <a:rPr lang="en-US" altLang="en-US" dirty="0" err="1"/>
              <a:t>Để</a:t>
            </a:r>
            <a:r>
              <a:rPr lang="en-US" altLang="en-US" dirty="0"/>
              <a:t> </a:t>
            </a:r>
            <a:r>
              <a:rPr lang="en-US" altLang="en-US" dirty="0" err="1"/>
              <a:t>lưu</a:t>
            </a:r>
            <a:r>
              <a:rPr lang="en-US" altLang="en-US" dirty="0"/>
              <a:t> </a:t>
            </a:r>
            <a:r>
              <a:rPr lang="en-US" altLang="en-US" dirty="0" err="1"/>
              <a:t>giữ</a:t>
            </a:r>
            <a:r>
              <a:rPr lang="en-US" altLang="en-US" dirty="0"/>
              <a:t> </a:t>
            </a:r>
            <a:r>
              <a:rPr lang="en-US" altLang="en-US" dirty="0" err="1"/>
              <a:t>thông</a:t>
            </a:r>
            <a:r>
              <a:rPr lang="en-US" altLang="en-US" dirty="0"/>
              <a:t> tin </a:t>
            </a:r>
            <a:r>
              <a:rPr lang="en-US" altLang="en-US" dirty="0" err="1"/>
              <a:t>về</a:t>
            </a:r>
            <a:r>
              <a:rPr lang="en-US" altLang="en-US" dirty="0"/>
              <a:t> </a:t>
            </a:r>
            <a:r>
              <a:rPr lang="en-US" altLang="en-US" dirty="0" err="1"/>
              <a:t>từng</a:t>
            </a:r>
            <a:r>
              <a:rPr lang="en-US" altLang="en-US" dirty="0"/>
              <a:t> </a:t>
            </a:r>
            <a:r>
              <a:rPr lang="en-US" altLang="en-US" dirty="0" err="1"/>
              <a:t>thực</a:t>
            </a:r>
            <a:r>
              <a:rPr lang="en-US" altLang="en-US" dirty="0"/>
              <a:t> </a:t>
            </a:r>
            <a:r>
              <a:rPr lang="en-US" altLang="en-US" dirty="0" err="1"/>
              <a:t>thể</a:t>
            </a:r>
            <a:r>
              <a:rPr lang="en-US" altLang="en-US" dirty="0"/>
              <a:t> </a:t>
            </a:r>
            <a:r>
              <a:rPr lang="en-US" altLang="en-US" dirty="0" err="1"/>
              <a:t>người</a:t>
            </a:r>
            <a:r>
              <a:rPr lang="en-US" altLang="en-US" dirty="0"/>
              <a:t> ta </a:t>
            </a:r>
            <a:r>
              <a:rPr lang="en-US" altLang="en-US" dirty="0" err="1"/>
              <a:t>thiết</a:t>
            </a:r>
            <a:r>
              <a:rPr lang="en-US" altLang="en-US" dirty="0"/>
              <a:t> </a:t>
            </a:r>
            <a:r>
              <a:rPr lang="en-US" altLang="en-US" dirty="0" err="1"/>
              <a:t>lập</a:t>
            </a:r>
            <a:r>
              <a:rPr lang="en-US" altLang="en-US" dirty="0"/>
              <a:t> </a:t>
            </a:r>
            <a:r>
              <a:rPr lang="en-US" altLang="en-US" dirty="0" err="1"/>
              <a:t>cho</a:t>
            </a:r>
            <a:r>
              <a:rPr lang="en-US" altLang="en-US" dirty="0"/>
              <a:t> </a:t>
            </a:r>
            <a:r>
              <a:rPr lang="en-US" altLang="en-US" dirty="0" err="1"/>
              <a:t>nó</a:t>
            </a:r>
            <a:r>
              <a:rPr lang="en-US" altLang="en-US" dirty="0"/>
              <a:t> </a:t>
            </a:r>
            <a:r>
              <a:rPr lang="en-US" altLang="en-US" dirty="0" err="1"/>
              <a:t>một</a:t>
            </a:r>
            <a:r>
              <a:rPr lang="en-US" altLang="en-US" dirty="0"/>
              <a:t> </a:t>
            </a:r>
            <a:r>
              <a:rPr lang="en-US" altLang="en-US" dirty="0" err="1"/>
              <a:t>bộ</a:t>
            </a:r>
            <a:r>
              <a:rPr lang="en-US" altLang="en-US" dirty="0"/>
              <a:t> </a:t>
            </a:r>
            <a:r>
              <a:rPr lang="en-US" altLang="en-US" dirty="0" err="1"/>
              <a:t>thuộc</a:t>
            </a:r>
            <a:r>
              <a:rPr lang="en-US" altLang="en-US" dirty="0"/>
              <a:t> </a:t>
            </a:r>
            <a:r>
              <a:rPr lang="en-US" altLang="en-US" dirty="0" err="1"/>
              <a:t>tính</a:t>
            </a:r>
            <a:r>
              <a:rPr lang="en-US" altLang="en-US" dirty="0"/>
              <a:t> </a:t>
            </a:r>
            <a:r>
              <a:rPr lang="en-US" altLang="en-US" dirty="0" err="1"/>
              <a:t>để</a:t>
            </a:r>
            <a:r>
              <a:rPr lang="en-US" altLang="en-US" dirty="0"/>
              <a:t> </a:t>
            </a:r>
            <a:r>
              <a:rPr lang="en-US" altLang="en-US" dirty="0" err="1"/>
              <a:t>ghi</a:t>
            </a:r>
            <a:r>
              <a:rPr lang="en-US" altLang="en-US" dirty="0"/>
              <a:t> </a:t>
            </a:r>
            <a:r>
              <a:rPr lang="en-US" altLang="en-US" dirty="0" err="1"/>
              <a:t>giá</a:t>
            </a:r>
            <a:r>
              <a:rPr lang="en-US" altLang="en-US" dirty="0"/>
              <a:t> </a:t>
            </a:r>
            <a:r>
              <a:rPr lang="en-US" altLang="en-US" dirty="0" err="1"/>
              <a:t>trị</a:t>
            </a:r>
            <a:r>
              <a:rPr lang="en-US" altLang="en-US" dirty="0"/>
              <a:t> </a:t>
            </a:r>
            <a:r>
              <a:rPr lang="en-US" altLang="en-US" dirty="0" err="1"/>
              <a:t>cho</a:t>
            </a:r>
            <a:r>
              <a:rPr lang="en-US" altLang="en-US" dirty="0"/>
              <a:t> </a:t>
            </a:r>
            <a:r>
              <a:rPr lang="en-US" altLang="en-US" dirty="0" err="1"/>
              <a:t>các</a:t>
            </a:r>
            <a:r>
              <a:rPr lang="en-US" altLang="en-US" dirty="0"/>
              <a:t> </a:t>
            </a:r>
            <a:r>
              <a:rPr lang="en-US" altLang="en-US" dirty="0" err="1"/>
              <a:t>thuộc</a:t>
            </a:r>
            <a:r>
              <a:rPr lang="en-US" altLang="en-US" dirty="0"/>
              <a:t> </a:t>
            </a:r>
            <a:r>
              <a:rPr lang="en-US" altLang="en-US" dirty="0" err="1"/>
              <a:t>tính</a:t>
            </a:r>
            <a:r>
              <a:rPr lang="en-US" altLang="en-US" dirty="0"/>
              <a:t> </a:t>
            </a:r>
            <a:r>
              <a:rPr lang="en-US" altLang="en-US" dirty="0" err="1"/>
              <a:t>đó</a:t>
            </a:r>
            <a:r>
              <a:rPr lang="en-US" altLang="en-US" dirty="0"/>
              <a:t>.</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Mỗi</a:t>
            </a:r>
            <a:r>
              <a:rPr lang="en-US" altLang="en-US" dirty="0"/>
              <a:t> </a:t>
            </a:r>
            <a:r>
              <a:rPr lang="en-US" altLang="en-US" dirty="0" err="1"/>
              <a:t>thuộc</a:t>
            </a:r>
            <a:r>
              <a:rPr lang="en-US" altLang="en-US" dirty="0"/>
              <a:t> </a:t>
            </a:r>
            <a:r>
              <a:rPr lang="en-US" altLang="en-US" dirty="0" err="1"/>
              <a:t>tính</a:t>
            </a:r>
            <a:r>
              <a:rPr lang="en-US" altLang="en-US" dirty="0"/>
              <a:t> </a:t>
            </a:r>
            <a:r>
              <a:rPr lang="en-US" altLang="en-US" dirty="0" err="1"/>
              <a:t>được</a:t>
            </a:r>
            <a:r>
              <a:rPr lang="en-US" altLang="en-US" dirty="0"/>
              <a:t> </a:t>
            </a:r>
            <a:r>
              <a:rPr lang="en-US" altLang="en-US" dirty="0" err="1"/>
              <a:t>gọi</a:t>
            </a:r>
            <a:r>
              <a:rPr lang="en-US" altLang="en-US" dirty="0"/>
              <a:t> </a:t>
            </a:r>
            <a:r>
              <a:rPr lang="en-US" altLang="en-US" dirty="0" err="1"/>
              <a:t>là</a:t>
            </a:r>
            <a:r>
              <a:rPr lang="en-US" altLang="en-US" dirty="0"/>
              <a:t> </a:t>
            </a:r>
            <a:r>
              <a:rPr lang="en-US" altLang="en-US" dirty="0" err="1"/>
              <a:t>một</a:t>
            </a:r>
            <a:r>
              <a:rPr lang="en-US" altLang="en-US" dirty="0"/>
              <a:t> </a:t>
            </a:r>
            <a:r>
              <a:rPr lang="en-US" altLang="en-US" dirty="0" err="1"/>
              <a:t>trường</a:t>
            </a:r>
            <a:r>
              <a:rPr lang="en-US" altLang="en-US" dirty="0"/>
              <a:t>. </a:t>
            </a:r>
            <a:r>
              <a:rPr lang="en-US" altLang="en-US" dirty="0" err="1"/>
              <a:t>Nó</a:t>
            </a:r>
            <a:r>
              <a:rPr lang="en-US" altLang="en-US" dirty="0"/>
              <a:t> </a:t>
            </a:r>
            <a:r>
              <a:rPr lang="en-US" altLang="en-US" dirty="0" err="1"/>
              <a:t>chứa</a:t>
            </a:r>
            <a:r>
              <a:rPr lang="en-US" altLang="en-US" dirty="0"/>
              <a:t> </a:t>
            </a:r>
            <a:r>
              <a:rPr lang="en-US" altLang="en-US" dirty="0" err="1"/>
              <a:t>một</a:t>
            </a:r>
            <a:r>
              <a:rPr lang="en-US" altLang="en-US" dirty="0"/>
              <a:t> </a:t>
            </a:r>
            <a:r>
              <a:rPr lang="en-US" altLang="en-US" dirty="0" err="1"/>
              <a:t>mẫu</a:t>
            </a:r>
            <a:r>
              <a:rPr lang="en-US" altLang="en-US" dirty="0"/>
              <a:t> tin </a:t>
            </a:r>
            <a:r>
              <a:rPr lang="en-US" altLang="en-US" dirty="0" err="1"/>
              <a:t>về</a:t>
            </a:r>
            <a:r>
              <a:rPr lang="en-US" altLang="en-US" dirty="0"/>
              <a:t> </a:t>
            </a:r>
            <a:r>
              <a:rPr lang="en-US" altLang="en-US" dirty="0" err="1"/>
              <a:t>thực</a:t>
            </a:r>
            <a:r>
              <a:rPr lang="en-US" altLang="en-US" dirty="0"/>
              <a:t> </a:t>
            </a:r>
            <a:r>
              <a:rPr lang="en-US" altLang="en-US" dirty="0" err="1"/>
              <a:t>thể</a:t>
            </a:r>
            <a:r>
              <a:rPr lang="en-US" altLang="en-US" dirty="0"/>
              <a:t> </a:t>
            </a:r>
            <a:r>
              <a:rPr lang="en-US" altLang="en-US" dirty="0" err="1"/>
              <a:t>cụ</a:t>
            </a:r>
            <a:r>
              <a:rPr lang="en-US" altLang="en-US" dirty="0"/>
              <a:t> </a:t>
            </a:r>
            <a:r>
              <a:rPr lang="en-US" altLang="en-US" dirty="0" err="1"/>
              <a:t>thể</a:t>
            </a:r>
            <a:r>
              <a:rPr lang="en-US" altLang="en-US" dirty="0"/>
              <a: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Bản</a:t>
            </a:r>
            <a:r>
              <a:rPr lang="en-US" altLang="en-US" dirty="0"/>
              <a:t> </a:t>
            </a:r>
            <a:r>
              <a:rPr lang="en-US" altLang="en-US" dirty="0" err="1"/>
              <a:t>ghi</a:t>
            </a:r>
            <a:r>
              <a:rPr lang="en-US" altLang="en-US" dirty="0"/>
              <a:t> (Record): </a:t>
            </a:r>
            <a:r>
              <a:rPr lang="en-US" altLang="en-US" dirty="0" err="1"/>
              <a:t>Tập</a:t>
            </a:r>
            <a:r>
              <a:rPr lang="en-US" altLang="en-US" dirty="0"/>
              <a:t> </a:t>
            </a:r>
            <a:r>
              <a:rPr lang="en-US" altLang="en-US" dirty="0" err="1"/>
              <a:t>hợp</a:t>
            </a:r>
            <a:r>
              <a:rPr lang="en-US" altLang="en-US" dirty="0"/>
              <a:t> </a:t>
            </a:r>
            <a:r>
              <a:rPr lang="en-US" altLang="en-US" dirty="0" err="1"/>
              <a:t>bộ</a:t>
            </a:r>
            <a:r>
              <a:rPr lang="en-US" altLang="en-US" dirty="0"/>
              <a:t> </a:t>
            </a:r>
            <a:r>
              <a:rPr lang="en-US" altLang="en-US" dirty="0" err="1"/>
              <a:t>giá</a:t>
            </a:r>
            <a:r>
              <a:rPr lang="en-US" altLang="en-US" dirty="0"/>
              <a:t> </a:t>
            </a:r>
            <a:r>
              <a:rPr lang="en-US" altLang="en-US" dirty="0" err="1"/>
              <a:t>trị</a:t>
            </a:r>
            <a:r>
              <a:rPr lang="en-US" altLang="en-US" dirty="0"/>
              <a:t> </a:t>
            </a:r>
            <a:r>
              <a:rPr lang="en-US" altLang="en-US" dirty="0" err="1"/>
              <a:t>của</a:t>
            </a:r>
            <a:r>
              <a:rPr lang="en-US" altLang="en-US" dirty="0"/>
              <a:t> </a:t>
            </a:r>
            <a:r>
              <a:rPr lang="en-US" altLang="en-US" dirty="0" err="1"/>
              <a:t>các</a:t>
            </a:r>
            <a:r>
              <a:rPr lang="en-US" altLang="en-US" dirty="0"/>
              <a:t> </a:t>
            </a:r>
            <a:r>
              <a:rPr lang="en-US" altLang="en-US" dirty="0" err="1"/>
              <a:t>trường</a:t>
            </a:r>
            <a:r>
              <a:rPr lang="en-US" altLang="en-US" dirty="0"/>
              <a:t> </a:t>
            </a:r>
            <a:r>
              <a:rPr lang="en-US" altLang="en-US" dirty="0" err="1"/>
              <a:t>của</a:t>
            </a:r>
            <a:r>
              <a:rPr lang="en-US" altLang="en-US" dirty="0"/>
              <a:t> </a:t>
            </a:r>
            <a:r>
              <a:rPr lang="en-US" altLang="en-US" dirty="0" err="1"/>
              <a:t>các</a:t>
            </a:r>
            <a:r>
              <a:rPr lang="en-US" altLang="en-US" dirty="0"/>
              <a:t> </a:t>
            </a:r>
            <a:r>
              <a:rPr lang="en-US" altLang="en-US" dirty="0" err="1"/>
              <a:t>thực</a:t>
            </a:r>
            <a:r>
              <a:rPr lang="en-US" altLang="en-US" dirty="0"/>
              <a:t> </a:t>
            </a:r>
            <a:r>
              <a:rPr lang="en-US" altLang="en-US" dirty="0" err="1"/>
              <a:t>thể</a:t>
            </a:r>
            <a:r>
              <a:rPr lang="en-US" altLang="en-US" dirty="0"/>
              <a:t> </a:t>
            </a:r>
            <a:r>
              <a:rPr lang="en-US" altLang="en-US" dirty="0" err="1"/>
              <a:t>thành</a:t>
            </a:r>
            <a:r>
              <a:rPr lang="en-US" altLang="en-US" dirty="0"/>
              <a:t> 1 </a:t>
            </a:r>
            <a:r>
              <a:rPr lang="en-US" altLang="en-US" dirty="0" err="1"/>
              <a:t>bản</a:t>
            </a:r>
            <a:r>
              <a:rPr lang="en-US" altLang="en-US" dirty="0"/>
              <a:t> </a:t>
            </a:r>
            <a:r>
              <a:rPr lang="en-US" altLang="en-US" dirty="0" err="1"/>
              <a:t>ghi</a:t>
            </a:r>
            <a:endParaRPr lang="en-US" altLang="en-US" dirty="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Bảng</a:t>
            </a:r>
            <a:r>
              <a:rPr lang="en-US" altLang="en-US" dirty="0"/>
              <a:t> (Table): </a:t>
            </a:r>
            <a:r>
              <a:rPr lang="en-US" altLang="en-US" dirty="0" err="1"/>
              <a:t>Toàn</a:t>
            </a:r>
            <a:r>
              <a:rPr lang="en-US" altLang="en-US" dirty="0"/>
              <a:t> </a:t>
            </a:r>
            <a:r>
              <a:rPr lang="en-US" altLang="en-US" dirty="0" err="1"/>
              <a:t>bộ</a:t>
            </a:r>
            <a:r>
              <a:rPr lang="en-US" altLang="en-US" dirty="0"/>
              <a:t> </a:t>
            </a:r>
            <a:r>
              <a:rPr lang="en-US" altLang="en-US" dirty="0" err="1"/>
              <a:t>các</a:t>
            </a:r>
            <a:r>
              <a:rPr lang="en-US" altLang="en-US" dirty="0"/>
              <a:t> </a:t>
            </a:r>
            <a:r>
              <a:rPr lang="en-US" altLang="en-US" dirty="0" err="1"/>
              <a:t>bản</a:t>
            </a:r>
            <a:r>
              <a:rPr lang="en-US" altLang="en-US" dirty="0"/>
              <a:t> </a:t>
            </a:r>
            <a:r>
              <a:rPr lang="en-US" altLang="en-US" dirty="0" err="1"/>
              <a:t>ghi</a:t>
            </a:r>
            <a:r>
              <a:rPr lang="en-US" altLang="en-US" dirty="0"/>
              <a:t> </a:t>
            </a:r>
            <a:r>
              <a:rPr lang="en-US" altLang="en-US" dirty="0" err="1"/>
              <a:t>lưu</a:t>
            </a:r>
            <a:r>
              <a:rPr lang="en-US" altLang="en-US" dirty="0"/>
              <a:t> </a:t>
            </a:r>
            <a:r>
              <a:rPr lang="en-US" altLang="en-US" dirty="0" err="1"/>
              <a:t>trữ</a:t>
            </a:r>
            <a:r>
              <a:rPr lang="en-US" altLang="en-US" dirty="0"/>
              <a:t> </a:t>
            </a:r>
            <a:r>
              <a:rPr lang="en-US" altLang="en-US" dirty="0" err="1"/>
              <a:t>thông</a:t>
            </a:r>
            <a:r>
              <a:rPr lang="en-US" altLang="en-US" dirty="0"/>
              <a:t> tin </a:t>
            </a:r>
            <a:r>
              <a:rPr lang="en-US" altLang="en-US" dirty="0" err="1"/>
              <a:t>cho</a:t>
            </a:r>
            <a:r>
              <a:rPr lang="en-US" altLang="en-US" dirty="0"/>
              <a:t> </a:t>
            </a:r>
            <a:r>
              <a:rPr lang="en-US" altLang="en-US" dirty="0" err="1"/>
              <a:t>một</a:t>
            </a:r>
            <a:r>
              <a:rPr lang="en-US" altLang="en-US" dirty="0"/>
              <a:t> </a:t>
            </a:r>
            <a:r>
              <a:rPr lang="en-US" altLang="en-US" dirty="0" err="1"/>
              <a:t>thực</a:t>
            </a:r>
            <a:r>
              <a:rPr lang="en-US" altLang="en-US" dirty="0"/>
              <a:t> </a:t>
            </a:r>
            <a:r>
              <a:rPr lang="en-US" altLang="en-US" dirty="0" err="1"/>
              <a:t>thể</a:t>
            </a:r>
            <a:r>
              <a:rPr lang="en-US" altLang="en-US" dirty="0"/>
              <a:t> </a:t>
            </a:r>
            <a:r>
              <a:rPr lang="en-US" altLang="en-US" dirty="0" err="1"/>
              <a:t>tạo</a:t>
            </a:r>
            <a:r>
              <a:rPr lang="en-US" altLang="en-US" dirty="0"/>
              <a:t> </a:t>
            </a:r>
            <a:r>
              <a:rPr lang="en-US" altLang="en-US" dirty="0" err="1"/>
              <a:t>ra</a:t>
            </a:r>
            <a:r>
              <a:rPr lang="en-US" altLang="en-US" dirty="0"/>
              <a:t> </a:t>
            </a:r>
            <a:r>
              <a:rPr lang="en-US" altLang="en-US" dirty="0" err="1"/>
              <a:t>một</a:t>
            </a:r>
            <a:r>
              <a:rPr lang="en-US" altLang="en-US" dirty="0"/>
              <a:t> </a:t>
            </a:r>
            <a:r>
              <a:rPr lang="en-US" altLang="en-US" dirty="0" err="1"/>
              <a:t>bảng</a:t>
            </a:r>
            <a:r>
              <a:rPr lang="en-US" altLang="en-US" dirty="0"/>
              <a:t> </a:t>
            </a:r>
            <a:r>
              <a:rPr lang="en-US" altLang="en-US" dirty="0" err="1"/>
              <a:t>mà</a:t>
            </a:r>
            <a:r>
              <a:rPr lang="en-US" altLang="en-US" dirty="0"/>
              <a:t> </a:t>
            </a:r>
            <a:r>
              <a:rPr lang="en-US" altLang="en-US" dirty="0" err="1"/>
              <a:t>mỗi</a:t>
            </a:r>
            <a:r>
              <a:rPr lang="en-US" altLang="en-US" dirty="0"/>
              <a:t> </a:t>
            </a:r>
            <a:r>
              <a:rPr lang="en-US" altLang="en-US" dirty="0" err="1"/>
              <a:t>dòng</a:t>
            </a:r>
            <a:r>
              <a:rPr lang="en-US" altLang="en-US" dirty="0"/>
              <a:t> </a:t>
            </a:r>
            <a:r>
              <a:rPr lang="en-US" altLang="en-US" dirty="0" err="1"/>
              <a:t>là</a:t>
            </a:r>
            <a:r>
              <a:rPr lang="en-US" altLang="en-US" dirty="0"/>
              <a:t> </a:t>
            </a:r>
            <a:r>
              <a:rPr lang="en-US" altLang="en-US" dirty="0" err="1"/>
              <a:t>một</a:t>
            </a:r>
            <a:r>
              <a:rPr lang="en-US" altLang="en-US" dirty="0"/>
              <a:t> </a:t>
            </a:r>
            <a:r>
              <a:rPr lang="en-US" altLang="en-US" dirty="0" err="1"/>
              <a:t>bản</a:t>
            </a:r>
            <a:r>
              <a:rPr lang="en-US" altLang="en-US" dirty="0"/>
              <a:t> </a:t>
            </a:r>
            <a:r>
              <a:rPr lang="en-US" altLang="en-US" dirty="0" err="1"/>
              <a:t>ghi</a:t>
            </a:r>
            <a:r>
              <a:rPr lang="en-US" altLang="en-US" dirty="0"/>
              <a:t> </a:t>
            </a:r>
            <a:r>
              <a:rPr lang="en-US" altLang="en-US" dirty="0" err="1"/>
              <a:t>và</a:t>
            </a:r>
            <a:r>
              <a:rPr lang="en-US" altLang="en-US" dirty="0"/>
              <a:t> </a:t>
            </a:r>
            <a:r>
              <a:rPr lang="en-US" altLang="en-US" dirty="0" err="1"/>
              <a:t>mỗi</a:t>
            </a:r>
            <a:r>
              <a:rPr lang="en-US" altLang="en-US" dirty="0"/>
              <a:t> </a:t>
            </a:r>
            <a:r>
              <a:rPr lang="en-US" altLang="en-US" dirty="0" err="1"/>
              <a:t>cột</a:t>
            </a:r>
            <a:r>
              <a:rPr lang="en-US" altLang="en-US" dirty="0"/>
              <a:t> </a:t>
            </a:r>
            <a:r>
              <a:rPr lang="en-US" altLang="en-US" dirty="0" err="1"/>
              <a:t>là</a:t>
            </a:r>
            <a:r>
              <a:rPr lang="en-US" altLang="en-US" dirty="0"/>
              <a:t> </a:t>
            </a:r>
            <a:r>
              <a:rPr lang="en-US" altLang="en-US" dirty="0" err="1"/>
              <a:t>một</a:t>
            </a:r>
            <a:r>
              <a:rPr lang="en-US" altLang="en-US" dirty="0"/>
              <a:t> </a:t>
            </a:r>
            <a:r>
              <a:rPr lang="en-US" altLang="en-US" dirty="0" err="1"/>
              <a:t>trường</a:t>
            </a:r>
            <a:r>
              <a:rPr lang="en-US" altLang="en-US" dirty="0"/>
              <a:t>.</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Hệ</a:t>
            </a:r>
            <a:r>
              <a:rPr lang="en-US" altLang="en-US" dirty="0"/>
              <a:t> </a:t>
            </a:r>
            <a:r>
              <a:rPr lang="en-US" altLang="en-US" dirty="0" err="1"/>
              <a:t>quản</a:t>
            </a:r>
            <a:r>
              <a:rPr lang="en-US" altLang="en-US" dirty="0"/>
              <a:t> </a:t>
            </a:r>
            <a:r>
              <a:rPr lang="en-US" altLang="en-US" dirty="0" err="1"/>
              <a:t>trị</a:t>
            </a:r>
            <a:r>
              <a:rPr lang="en-US" altLang="en-US" dirty="0"/>
              <a:t> </a:t>
            </a:r>
            <a:r>
              <a:rPr lang="en-US" altLang="en-US" dirty="0" err="1"/>
              <a:t>cơ</a:t>
            </a:r>
            <a:r>
              <a:rPr lang="en-US" altLang="en-US" dirty="0"/>
              <a:t> </a:t>
            </a:r>
            <a:r>
              <a:rPr lang="en-US" altLang="en-US" dirty="0" err="1"/>
              <a:t>sở</a:t>
            </a:r>
            <a:r>
              <a:rPr lang="en-US" altLang="en-US" dirty="0"/>
              <a:t> </a:t>
            </a:r>
            <a:r>
              <a:rPr lang="en-US" altLang="en-US" dirty="0" err="1"/>
              <a:t>dữ</a:t>
            </a:r>
            <a:r>
              <a:rPr lang="en-US" altLang="en-US" dirty="0"/>
              <a:t> </a:t>
            </a:r>
            <a:r>
              <a:rPr lang="en-US" altLang="en-US" dirty="0" err="1"/>
              <a:t>liệu</a:t>
            </a:r>
            <a:r>
              <a:rPr lang="en-US" altLang="en-US" dirty="0"/>
              <a:t> (HQT CSDL): </a:t>
            </a:r>
            <a:r>
              <a:rPr lang="en-US" altLang="en-US" dirty="0" err="1"/>
              <a:t>Là</a:t>
            </a:r>
            <a:r>
              <a:rPr lang="en-US" altLang="en-US" dirty="0"/>
              <a:t> </a:t>
            </a:r>
            <a:r>
              <a:rPr lang="en-US" altLang="en-US" dirty="0" err="1"/>
              <a:t>tập</a:t>
            </a:r>
            <a:r>
              <a:rPr lang="en-US" altLang="en-US" dirty="0"/>
              <a:t> </a:t>
            </a:r>
            <a:r>
              <a:rPr lang="en-US" altLang="en-US" dirty="0" err="1"/>
              <a:t>hợp</a:t>
            </a:r>
            <a:r>
              <a:rPr lang="en-US" altLang="en-US" dirty="0"/>
              <a:t> </a:t>
            </a:r>
            <a:r>
              <a:rPr lang="en-US" altLang="en-US" dirty="0" err="1"/>
              <a:t>các</a:t>
            </a:r>
            <a:r>
              <a:rPr lang="en-US" altLang="en-US" dirty="0"/>
              <a:t> </a:t>
            </a:r>
            <a:r>
              <a:rPr lang="en-US" altLang="en-US" dirty="0" err="1"/>
              <a:t>chương</a:t>
            </a:r>
            <a:r>
              <a:rPr lang="en-US" altLang="en-US" dirty="0"/>
              <a:t> </a:t>
            </a:r>
            <a:r>
              <a:rPr lang="en-US" altLang="en-US" dirty="0" err="1"/>
              <a:t>trình</a:t>
            </a:r>
            <a:r>
              <a:rPr lang="en-US" altLang="en-US" dirty="0"/>
              <a:t> </a:t>
            </a:r>
            <a:r>
              <a:rPr lang="en-US" altLang="en-US" dirty="0" err="1"/>
              <a:t>cho</a:t>
            </a:r>
            <a:r>
              <a:rPr lang="en-US" altLang="en-US" dirty="0"/>
              <a:t> </a:t>
            </a:r>
            <a:r>
              <a:rPr lang="en-US" altLang="en-US" dirty="0" err="1"/>
              <a:t>phép</a:t>
            </a:r>
            <a:r>
              <a:rPr lang="en-US" altLang="en-US" dirty="0"/>
              <a:t> </a:t>
            </a:r>
            <a:r>
              <a:rPr lang="en-US" altLang="en-US" dirty="0" err="1"/>
              <a:t>người</a:t>
            </a:r>
            <a:r>
              <a:rPr lang="en-US" altLang="en-US" dirty="0"/>
              <a:t> </a:t>
            </a:r>
            <a:r>
              <a:rPr lang="en-US" altLang="en-US" dirty="0" err="1"/>
              <a:t>dùng</a:t>
            </a:r>
            <a:r>
              <a:rPr lang="en-US" altLang="en-US" dirty="0"/>
              <a:t> </a:t>
            </a:r>
            <a:r>
              <a:rPr lang="en-US" altLang="en-US" dirty="0" err="1"/>
              <a:t>định</a:t>
            </a:r>
            <a:r>
              <a:rPr lang="en-US" altLang="en-US" dirty="0"/>
              <a:t> </a:t>
            </a:r>
            <a:r>
              <a:rPr lang="en-US" altLang="en-US" dirty="0" err="1"/>
              <a:t>nghĩa</a:t>
            </a:r>
            <a:r>
              <a:rPr lang="en-US" altLang="en-US" dirty="0"/>
              <a:t>, </a:t>
            </a:r>
            <a:r>
              <a:rPr lang="en-US" altLang="en-US" dirty="0" err="1"/>
              <a:t>xây</a:t>
            </a:r>
            <a:r>
              <a:rPr lang="en-US" altLang="en-US" dirty="0"/>
              <a:t> </a:t>
            </a:r>
            <a:r>
              <a:rPr lang="en-US" altLang="en-US" dirty="0" err="1"/>
              <a:t>dựng</a:t>
            </a:r>
            <a:r>
              <a:rPr lang="en-US" altLang="en-US" dirty="0"/>
              <a:t> </a:t>
            </a:r>
            <a:r>
              <a:rPr lang="en-US" altLang="en-US" dirty="0" err="1"/>
              <a:t>và</a:t>
            </a:r>
            <a:r>
              <a:rPr lang="en-US" altLang="en-US" dirty="0"/>
              <a:t> </a:t>
            </a:r>
            <a:r>
              <a:rPr lang="en-US" altLang="en-US" dirty="0" err="1"/>
              <a:t>xử</a:t>
            </a:r>
            <a:r>
              <a:rPr lang="en-US" altLang="en-US" dirty="0"/>
              <a:t> </a:t>
            </a:r>
            <a:r>
              <a:rPr lang="en-US" altLang="en-US" dirty="0" err="1"/>
              <a:t>lý</a:t>
            </a:r>
            <a:r>
              <a:rPr lang="en-US" altLang="en-US" dirty="0"/>
              <a:t> </a:t>
            </a:r>
            <a:r>
              <a:rPr lang="en-US" altLang="en-US" dirty="0" err="1"/>
              <a:t>dữ</a:t>
            </a:r>
            <a:r>
              <a:rPr lang="en-US" altLang="en-US" dirty="0"/>
              <a:t> </a:t>
            </a:r>
            <a:r>
              <a:rPr lang="en-US" altLang="en-US" dirty="0" err="1"/>
              <a:t>liệu</a:t>
            </a:r>
            <a:r>
              <a:rPr lang="en-US" altLang="en-US" dirty="0"/>
              <a: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Hệ</a:t>
            </a:r>
            <a:r>
              <a:rPr lang="en-US" altLang="en-US" dirty="0"/>
              <a:t> CSDL (</a:t>
            </a:r>
            <a:r>
              <a:rPr lang="en-US" altLang="en-US" dirty="0" err="1"/>
              <a:t>DataBase</a:t>
            </a:r>
            <a:r>
              <a:rPr lang="en-US" altLang="en-US" dirty="0"/>
              <a:t> system): </a:t>
            </a:r>
            <a:r>
              <a:rPr lang="en-US" altLang="en-US" dirty="0" err="1"/>
              <a:t>Là</a:t>
            </a:r>
            <a:r>
              <a:rPr lang="en-US" altLang="en-US" dirty="0"/>
              <a:t> </a:t>
            </a:r>
            <a:r>
              <a:rPr lang="en-US" altLang="en-US" dirty="0" err="1"/>
              <a:t>một</a:t>
            </a:r>
            <a:r>
              <a:rPr lang="en-US" altLang="en-US" dirty="0"/>
              <a:t> </a:t>
            </a:r>
            <a:r>
              <a:rPr lang="en-US" altLang="en-US" dirty="0" err="1"/>
              <a:t>hệ</a:t>
            </a:r>
            <a:r>
              <a:rPr lang="en-US" altLang="en-US" dirty="0"/>
              <a:t> </a:t>
            </a:r>
            <a:r>
              <a:rPr lang="en-US" altLang="en-US" dirty="0" err="1"/>
              <a:t>thống</a:t>
            </a:r>
            <a:r>
              <a:rPr lang="en-US" altLang="en-US" dirty="0"/>
              <a:t> </a:t>
            </a:r>
            <a:r>
              <a:rPr lang="en-US" altLang="en-US" dirty="0" err="1"/>
              <a:t>gồm</a:t>
            </a:r>
            <a:r>
              <a:rPr lang="en-US" altLang="en-US" dirty="0"/>
              <a:t> </a:t>
            </a:r>
            <a:r>
              <a:rPr lang="en-US" altLang="en-US" dirty="0" err="1"/>
              <a:t>người</a:t>
            </a:r>
            <a:r>
              <a:rPr lang="en-US" altLang="en-US" dirty="0"/>
              <a:t> </a:t>
            </a:r>
            <a:r>
              <a:rPr lang="en-US" altLang="en-US" dirty="0" err="1"/>
              <a:t>dùng</a:t>
            </a:r>
            <a:r>
              <a:rPr lang="en-US" altLang="en-US" dirty="0"/>
              <a:t>, </a:t>
            </a:r>
            <a:r>
              <a:rPr lang="en-US" altLang="en-US" dirty="0" err="1"/>
              <a:t>các</a:t>
            </a:r>
            <a:r>
              <a:rPr lang="en-US" altLang="en-US" dirty="0"/>
              <a:t> </a:t>
            </a:r>
            <a:r>
              <a:rPr lang="en-US" altLang="en-US" dirty="0" err="1"/>
              <a:t>phần</a:t>
            </a:r>
            <a:r>
              <a:rPr lang="en-US" altLang="en-US" dirty="0"/>
              <a:t> </a:t>
            </a:r>
            <a:r>
              <a:rPr lang="en-US" altLang="en-US" dirty="0" err="1"/>
              <a:t>mềm</a:t>
            </a:r>
            <a:r>
              <a:rPr lang="en-US" altLang="en-US" dirty="0"/>
              <a:t> </a:t>
            </a:r>
            <a:r>
              <a:rPr lang="en-US" altLang="en-US" dirty="0" err="1"/>
              <a:t>ứng</a:t>
            </a:r>
            <a:r>
              <a:rPr lang="en-US" altLang="en-US" dirty="0"/>
              <a:t> </a:t>
            </a:r>
            <a:r>
              <a:rPr lang="en-US" altLang="en-US" dirty="0" err="1"/>
              <a:t>dụng</a:t>
            </a:r>
            <a:r>
              <a:rPr lang="en-US" altLang="en-US" dirty="0"/>
              <a:t>, HQT CSDL </a:t>
            </a:r>
            <a:r>
              <a:rPr lang="en-US" altLang="en-US" dirty="0" err="1"/>
              <a:t>và</a:t>
            </a:r>
            <a:r>
              <a:rPr lang="en-US" altLang="en-US" dirty="0"/>
              <a:t> CSDL. </a:t>
            </a:r>
            <a:endParaRPr lang="en-US" dirty="0"/>
          </a:p>
        </p:txBody>
      </p:sp>
      <p:sp>
        <p:nvSpPr>
          <p:cNvPr id="4" name="Slide Number Placeholder 3"/>
          <p:cNvSpPr>
            <a:spLocks noGrp="1"/>
          </p:cNvSpPr>
          <p:nvPr>
            <p:ph type="sldNum" sz="quarter" idx="10"/>
          </p:nvPr>
        </p:nvSpPr>
        <p:spPr/>
        <p:txBody>
          <a:bodyPr/>
          <a:lstStyle/>
          <a:p>
            <a:fld id="{98B553CF-1E15-4B11-ADA8-3BC8FC069575}" type="slidenum">
              <a:rPr lang="en-US" smtClean="0"/>
              <a:t>24</a:t>
            </a:fld>
            <a:endParaRPr lang="en-US"/>
          </a:p>
        </p:txBody>
      </p:sp>
    </p:spTree>
    <p:extLst>
      <p:ext uri="{BB962C8B-B14F-4D97-AF65-F5344CB8AC3E}">
        <p14:creationId xmlns:p14="http://schemas.microsoft.com/office/powerpoint/2010/main" val="1603594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Thông</a:t>
            </a:r>
            <a:r>
              <a:rPr lang="en-US" altLang="en-US" dirty="0"/>
              <a:t> tin </a:t>
            </a:r>
            <a:r>
              <a:rPr lang="en-US" altLang="en-US" dirty="0" err="1"/>
              <a:t>là</a:t>
            </a:r>
            <a:r>
              <a:rPr lang="en-US" altLang="en-US" dirty="0"/>
              <a:t> </a:t>
            </a:r>
            <a:r>
              <a:rPr lang="en-US" altLang="en-US" dirty="0" err="1"/>
              <a:t>sự</a:t>
            </a:r>
            <a:r>
              <a:rPr lang="en-US" altLang="en-US" dirty="0"/>
              <a:t> </a:t>
            </a:r>
            <a:r>
              <a:rPr lang="en-US" altLang="en-US" dirty="0" err="1"/>
              <a:t>phản</a:t>
            </a:r>
            <a:r>
              <a:rPr lang="en-US" altLang="en-US" dirty="0"/>
              <a:t> </a:t>
            </a:r>
            <a:r>
              <a:rPr lang="en-US" altLang="en-US" dirty="0" err="1"/>
              <a:t>ánh</a:t>
            </a:r>
            <a:r>
              <a:rPr lang="en-US" altLang="en-US" dirty="0"/>
              <a:t> </a:t>
            </a:r>
            <a:r>
              <a:rPr lang="en-US" altLang="en-US" dirty="0" err="1"/>
              <a:t>sự</a:t>
            </a:r>
            <a:r>
              <a:rPr lang="en-US" altLang="en-US" dirty="0"/>
              <a:t> </a:t>
            </a:r>
            <a:r>
              <a:rPr lang="en-US" altLang="en-US" dirty="0" err="1"/>
              <a:t>vật</a:t>
            </a:r>
            <a:r>
              <a:rPr lang="en-US" altLang="en-US" dirty="0"/>
              <a:t>, </a:t>
            </a:r>
            <a:r>
              <a:rPr lang="en-US" altLang="en-US" dirty="0" err="1"/>
              <a:t>sự</a:t>
            </a:r>
            <a:r>
              <a:rPr lang="en-US" altLang="en-US" dirty="0"/>
              <a:t> </a:t>
            </a:r>
            <a:r>
              <a:rPr lang="en-US" altLang="en-US" dirty="0" err="1"/>
              <a:t>việc</a:t>
            </a:r>
            <a:r>
              <a:rPr lang="en-US" altLang="en-US" dirty="0"/>
              <a:t>, </a:t>
            </a:r>
            <a:r>
              <a:rPr lang="en-US" altLang="en-US" dirty="0" err="1"/>
              <a:t>hiện</a:t>
            </a:r>
            <a:r>
              <a:rPr lang="en-US" altLang="en-US" dirty="0"/>
              <a:t> </a:t>
            </a:r>
            <a:r>
              <a:rPr lang="en-US" altLang="en-US" dirty="0" err="1"/>
              <a:t>tượng</a:t>
            </a:r>
            <a:r>
              <a:rPr lang="en-US" altLang="en-US" dirty="0"/>
              <a:t> </a:t>
            </a:r>
            <a:r>
              <a:rPr lang="en-US" altLang="en-US" dirty="0" err="1"/>
              <a:t>của</a:t>
            </a:r>
            <a:r>
              <a:rPr lang="en-US" altLang="en-US" dirty="0"/>
              <a:t> </a:t>
            </a:r>
            <a:r>
              <a:rPr lang="en-US" altLang="en-US" dirty="0" err="1"/>
              <a:t>thế</a:t>
            </a:r>
            <a:r>
              <a:rPr lang="en-US" altLang="en-US" dirty="0"/>
              <a:t> </a:t>
            </a:r>
            <a:r>
              <a:rPr lang="en-US" altLang="en-US" dirty="0" err="1"/>
              <a:t>giới</a:t>
            </a:r>
            <a:r>
              <a:rPr lang="en-US" altLang="en-US" dirty="0"/>
              <a:t> </a:t>
            </a:r>
            <a:r>
              <a:rPr lang="en-US" altLang="en-US" dirty="0" err="1"/>
              <a:t>khách</a:t>
            </a:r>
            <a:r>
              <a:rPr lang="en-US" altLang="en-US" dirty="0"/>
              <a:t> </a:t>
            </a:r>
            <a:r>
              <a:rPr lang="en-US" altLang="en-US" dirty="0" err="1"/>
              <a:t>quan</a:t>
            </a:r>
            <a:r>
              <a:rPr lang="en-US" altLang="en-US" dirty="0"/>
              <a:t> </a:t>
            </a:r>
            <a:r>
              <a:rPr lang="en-US" altLang="en-US" dirty="0" err="1"/>
              <a:t>và</a:t>
            </a:r>
            <a:r>
              <a:rPr lang="en-US" altLang="en-US" dirty="0"/>
              <a:t> </a:t>
            </a:r>
            <a:r>
              <a:rPr lang="en-US" altLang="en-US" dirty="0" err="1"/>
              <a:t>các</a:t>
            </a:r>
            <a:r>
              <a:rPr lang="en-US" altLang="en-US" dirty="0"/>
              <a:t> </a:t>
            </a:r>
            <a:r>
              <a:rPr lang="en-US" altLang="en-US" dirty="0" err="1"/>
              <a:t>hoạt</a:t>
            </a:r>
            <a:r>
              <a:rPr lang="en-US" altLang="en-US" dirty="0"/>
              <a:t> </a:t>
            </a:r>
            <a:r>
              <a:rPr lang="en-US" altLang="en-US" dirty="0" err="1"/>
              <a:t>động</a:t>
            </a:r>
            <a:r>
              <a:rPr lang="en-US" altLang="en-US" dirty="0"/>
              <a:t> </a:t>
            </a:r>
            <a:r>
              <a:rPr lang="en-US" altLang="en-US" dirty="0" err="1"/>
              <a:t>của</a:t>
            </a:r>
            <a:r>
              <a:rPr lang="en-US" altLang="en-US" dirty="0"/>
              <a:t> con </a:t>
            </a:r>
            <a:r>
              <a:rPr lang="en-US" altLang="en-US" dirty="0" err="1"/>
              <a:t>người</a:t>
            </a:r>
            <a:r>
              <a:rPr lang="en-US" altLang="en-US" dirty="0"/>
              <a:t> </a:t>
            </a:r>
            <a:r>
              <a:rPr lang="en-US" altLang="en-US" dirty="0" err="1"/>
              <a:t>trong</a:t>
            </a:r>
            <a:r>
              <a:rPr lang="en-US" altLang="en-US" dirty="0"/>
              <a:t> </a:t>
            </a:r>
            <a:r>
              <a:rPr lang="en-US" altLang="en-US" dirty="0" err="1"/>
              <a:t>đời</a:t>
            </a:r>
            <a:r>
              <a:rPr lang="en-US" altLang="en-US" dirty="0"/>
              <a:t> </a:t>
            </a:r>
            <a:r>
              <a:rPr lang="en-US" altLang="en-US" dirty="0" err="1"/>
              <a:t>sống</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Thông</a:t>
            </a:r>
            <a:r>
              <a:rPr lang="en-US" altLang="en-US" dirty="0"/>
              <a:t> tin </a:t>
            </a:r>
            <a:r>
              <a:rPr lang="en-US" altLang="en-US" dirty="0" err="1"/>
              <a:t>hình</a:t>
            </a:r>
            <a:r>
              <a:rPr lang="en-US" altLang="en-US" dirty="0"/>
              <a:t> </a:t>
            </a:r>
            <a:r>
              <a:rPr lang="en-US" altLang="en-US" dirty="0" err="1"/>
              <a:t>thành</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giao</a:t>
            </a:r>
            <a:r>
              <a:rPr lang="en-US" altLang="en-US" dirty="0"/>
              <a:t> </a:t>
            </a:r>
            <a:r>
              <a:rPr lang="en-US" altLang="en-US" dirty="0" err="1"/>
              <a:t>tiếp</a:t>
            </a:r>
            <a:r>
              <a:rPr lang="en-US" altLang="en-US" dirty="0"/>
              <a:t>: </a:t>
            </a:r>
            <a:r>
              <a:rPr lang="en-US" altLang="en-US" dirty="0" err="1"/>
              <a:t>một</a:t>
            </a:r>
            <a:r>
              <a:rPr lang="en-US" altLang="en-US" dirty="0"/>
              <a:t> </a:t>
            </a:r>
            <a:r>
              <a:rPr lang="en-US" altLang="en-US" dirty="0" err="1"/>
              <a:t>nguời</a:t>
            </a:r>
            <a:r>
              <a:rPr lang="en-US" altLang="en-US" dirty="0"/>
              <a:t> </a:t>
            </a:r>
            <a:r>
              <a:rPr lang="en-US" altLang="en-US" dirty="0" err="1"/>
              <a:t>có</a:t>
            </a:r>
            <a:r>
              <a:rPr lang="en-US" altLang="en-US" dirty="0"/>
              <a:t> </a:t>
            </a:r>
            <a:r>
              <a:rPr lang="en-US" altLang="en-US" dirty="0" err="1"/>
              <a:t>thể</a:t>
            </a:r>
            <a:r>
              <a:rPr lang="en-US" altLang="en-US" dirty="0"/>
              <a:t> </a:t>
            </a:r>
            <a:r>
              <a:rPr lang="en-US" altLang="en-US" dirty="0" err="1"/>
              <a:t>nhận</a:t>
            </a:r>
            <a:r>
              <a:rPr lang="en-US" altLang="en-US" dirty="0"/>
              <a:t> </a:t>
            </a:r>
            <a:r>
              <a:rPr lang="en-US" altLang="en-US" dirty="0" err="1"/>
              <a:t>thông</a:t>
            </a:r>
            <a:r>
              <a:rPr lang="en-US" altLang="en-US" dirty="0"/>
              <a:t> tin </a:t>
            </a:r>
            <a:r>
              <a:rPr lang="en-US" altLang="en-US" dirty="0" err="1"/>
              <a:t>trực</a:t>
            </a:r>
            <a:r>
              <a:rPr lang="en-US" altLang="en-US" dirty="0"/>
              <a:t> </a:t>
            </a:r>
            <a:r>
              <a:rPr lang="en-US" altLang="en-US" dirty="0" err="1"/>
              <a:t>tiếp</a:t>
            </a:r>
            <a:r>
              <a:rPr lang="en-US" altLang="en-US" dirty="0"/>
              <a:t> </a:t>
            </a:r>
            <a:r>
              <a:rPr lang="en-US" altLang="en-US" dirty="0" err="1"/>
              <a:t>từ</a:t>
            </a:r>
            <a:r>
              <a:rPr lang="en-US" altLang="en-US" dirty="0"/>
              <a:t> </a:t>
            </a:r>
            <a:r>
              <a:rPr lang="en-US" altLang="en-US" dirty="0" err="1"/>
              <a:t>người</a:t>
            </a:r>
            <a:r>
              <a:rPr lang="en-US" altLang="en-US" dirty="0"/>
              <a:t> </a:t>
            </a:r>
            <a:r>
              <a:rPr lang="en-US" altLang="en-US" dirty="0" err="1"/>
              <a:t>khác</a:t>
            </a:r>
            <a:r>
              <a:rPr lang="en-US" altLang="en-US" dirty="0"/>
              <a:t> </a:t>
            </a:r>
            <a:r>
              <a:rPr lang="en-US" altLang="en-US" dirty="0" err="1"/>
              <a:t>thông</a:t>
            </a:r>
            <a:r>
              <a:rPr lang="en-US" altLang="en-US" dirty="0"/>
              <a:t> qua </a:t>
            </a:r>
            <a:r>
              <a:rPr lang="en-US" altLang="en-US" dirty="0" err="1"/>
              <a:t>các</a:t>
            </a:r>
            <a:r>
              <a:rPr lang="en-US" altLang="en-US" dirty="0"/>
              <a:t> </a:t>
            </a:r>
            <a:r>
              <a:rPr lang="en-US" altLang="en-US" dirty="0" err="1"/>
              <a:t>phương</a:t>
            </a:r>
            <a:r>
              <a:rPr lang="en-US" altLang="en-US" dirty="0"/>
              <a:t> </a:t>
            </a:r>
            <a:r>
              <a:rPr lang="en-US" altLang="en-US" dirty="0" err="1"/>
              <a:t>tiên</a:t>
            </a:r>
            <a:r>
              <a:rPr lang="en-US" altLang="en-US" dirty="0"/>
              <a:t> </a:t>
            </a:r>
            <a:r>
              <a:rPr lang="en-US" altLang="en-US" dirty="0" err="1"/>
              <a:t>thông</a:t>
            </a:r>
            <a:r>
              <a:rPr lang="en-US" altLang="en-US" dirty="0"/>
              <a:t> tin </a:t>
            </a:r>
            <a:r>
              <a:rPr lang="en-US" altLang="en-US" dirty="0" err="1"/>
              <a:t>đại</a:t>
            </a:r>
            <a:r>
              <a:rPr lang="en-US" altLang="en-US" dirty="0"/>
              <a:t> </a:t>
            </a:r>
            <a:r>
              <a:rPr lang="en-US" altLang="en-US" dirty="0" err="1"/>
              <a:t>chúng</a:t>
            </a:r>
            <a:r>
              <a:rPr lang="en-US" altLang="en-US" dirty="0"/>
              <a:t>, </a:t>
            </a:r>
            <a:r>
              <a:rPr lang="en-US" altLang="en-US" dirty="0" err="1"/>
              <a:t>từ</a:t>
            </a:r>
            <a:r>
              <a:rPr lang="en-US" altLang="en-US" dirty="0"/>
              <a:t> </a:t>
            </a:r>
            <a:r>
              <a:rPr lang="en-US" altLang="en-US" dirty="0" err="1"/>
              <a:t>các</a:t>
            </a:r>
            <a:r>
              <a:rPr lang="en-US" altLang="en-US" dirty="0"/>
              <a:t> </a:t>
            </a:r>
            <a:r>
              <a:rPr lang="en-US" altLang="en-US" dirty="0" err="1"/>
              <a:t>ngân</a:t>
            </a:r>
            <a:r>
              <a:rPr lang="en-US" altLang="en-US" dirty="0"/>
              <a:t> </a:t>
            </a:r>
            <a:r>
              <a:rPr lang="en-US" altLang="en-US" dirty="0" err="1"/>
              <a:t>hàng</a:t>
            </a:r>
            <a:r>
              <a:rPr lang="en-US" altLang="en-US" dirty="0"/>
              <a:t> </a:t>
            </a:r>
            <a:r>
              <a:rPr lang="en-US" altLang="en-US" dirty="0" err="1"/>
              <a:t>dữ</a:t>
            </a:r>
            <a:r>
              <a:rPr lang="en-US" altLang="en-US" dirty="0"/>
              <a:t> </a:t>
            </a:r>
            <a:r>
              <a:rPr lang="en-US" altLang="en-US" dirty="0" err="1"/>
              <a:t>liệu</a:t>
            </a:r>
            <a:r>
              <a:rPr lang="en-US" altLang="en-US" dirty="0"/>
              <a:t>, </a:t>
            </a:r>
            <a:r>
              <a:rPr lang="en-US" altLang="en-US" dirty="0" err="1"/>
              <a:t>hoặc</a:t>
            </a:r>
            <a:r>
              <a:rPr lang="en-US" altLang="en-US" dirty="0"/>
              <a:t> </a:t>
            </a:r>
            <a:r>
              <a:rPr lang="en-US" altLang="en-US" dirty="0" err="1"/>
              <a:t>từ</a:t>
            </a:r>
            <a:r>
              <a:rPr lang="en-US" altLang="en-US" dirty="0"/>
              <a:t> </a:t>
            </a:r>
            <a:r>
              <a:rPr lang="en-US" altLang="en-US" dirty="0" err="1"/>
              <a:t>tất</a:t>
            </a:r>
            <a:r>
              <a:rPr lang="en-US" altLang="en-US" dirty="0"/>
              <a:t> </a:t>
            </a:r>
            <a:r>
              <a:rPr lang="en-US" altLang="en-US" dirty="0" err="1"/>
              <a:t>cả</a:t>
            </a:r>
            <a:r>
              <a:rPr lang="en-US" altLang="en-US" dirty="0"/>
              <a:t> </a:t>
            </a:r>
            <a:r>
              <a:rPr lang="en-US" altLang="en-US" dirty="0" err="1"/>
              <a:t>các</a:t>
            </a:r>
            <a:r>
              <a:rPr lang="en-US" altLang="en-US" dirty="0"/>
              <a:t> </a:t>
            </a:r>
            <a:r>
              <a:rPr lang="en-US" altLang="en-US" dirty="0" err="1"/>
              <a:t>hiện</a:t>
            </a:r>
            <a:r>
              <a:rPr lang="en-US" altLang="en-US" dirty="0"/>
              <a:t> </a:t>
            </a:r>
            <a:r>
              <a:rPr lang="en-US" altLang="en-US" dirty="0" err="1"/>
              <a:t>tượng</a:t>
            </a:r>
            <a:r>
              <a:rPr lang="en-US" altLang="en-US" dirty="0"/>
              <a:t> </a:t>
            </a:r>
            <a:r>
              <a:rPr lang="en-US" altLang="en-US" dirty="0" err="1"/>
              <a:t>quan</a:t>
            </a:r>
            <a:r>
              <a:rPr lang="en-US" altLang="en-US" dirty="0"/>
              <a:t> </a:t>
            </a:r>
            <a:r>
              <a:rPr lang="en-US" altLang="en-US" dirty="0" err="1"/>
              <a:t>sát</a:t>
            </a:r>
            <a:r>
              <a:rPr lang="en-US" altLang="en-US" dirty="0"/>
              <a:t> </a:t>
            </a:r>
            <a:r>
              <a:rPr lang="en-US" altLang="en-US" dirty="0" err="1"/>
              <a:t>được</a:t>
            </a:r>
            <a:r>
              <a:rPr lang="en-US" altLang="en-US" dirty="0"/>
              <a:t> </a:t>
            </a:r>
            <a:r>
              <a:rPr lang="en-US" altLang="en-US" dirty="0" err="1"/>
              <a:t>trong</a:t>
            </a:r>
            <a:r>
              <a:rPr lang="en-US" altLang="en-US" dirty="0"/>
              <a:t> </a:t>
            </a:r>
            <a:r>
              <a:rPr lang="en-US" altLang="en-US" dirty="0" err="1"/>
              <a:t>môi</a:t>
            </a:r>
            <a:r>
              <a:rPr lang="en-US" altLang="en-US" dirty="0"/>
              <a:t> </a:t>
            </a:r>
            <a:r>
              <a:rPr lang="en-US" altLang="en-US" dirty="0" err="1"/>
              <a:t>trường</a:t>
            </a:r>
            <a:r>
              <a:rPr lang="en-US" altLang="en-US" dirty="0"/>
              <a:t> </a:t>
            </a:r>
            <a:r>
              <a:rPr lang="en-US" altLang="en-US" dirty="0" err="1"/>
              <a:t>xung</a:t>
            </a:r>
            <a:r>
              <a:rPr lang="en-US" altLang="en-US" dirty="0"/>
              <a:t> </a:t>
            </a:r>
            <a:r>
              <a:rPr lang="en-US" altLang="en-US" dirty="0" err="1"/>
              <a:t>quanh</a:t>
            </a:r>
            <a:r>
              <a:rPr lang="en-US" altLang="en-US" dirty="0"/>
              <a: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Thông</a:t>
            </a:r>
            <a:r>
              <a:rPr lang="en-US" altLang="en-US" dirty="0"/>
              <a:t> tin </a:t>
            </a:r>
            <a:r>
              <a:rPr lang="en-US" altLang="en-US" dirty="0" err="1"/>
              <a:t>viết</a:t>
            </a:r>
            <a:r>
              <a:rPr lang="en-US" altLang="en-US" dirty="0"/>
              <a:t>: </a:t>
            </a:r>
            <a:r>
              <a:rPr lang="en-US" altLang="en-US" dirty="0" err="1"/>
              <a:t>Là</a:t>
            </a:r>
            <a:r>
              <a:rPr lang="en-US" altLang="en-US" dirty="0"/>
              <a:t> </a:t>
            </a:r>
            <a:r>
              <a:rPr lang="en-US" altLang="en-US" dirty="0" err="1"/>
              <a:t>dạng</a:t>
            </a:r>
            <a:r>
              <a:rPr lang="en-US" altLang="en-US" dirty="0"/>
              <a:t> </a:t>
            </a:r>
            <a:r>
              <a:rPr lang="en-US" altLang="en-US" dirty="0" err="1"/>
              <a:t>thông</a:t>
            </a:r>
            <a:r>
              <a:rPr lang="en-US" altLang="en-US" dirty="0"/>
              <a:t> tin </a:t>
            </a:r>
            <a:r>
              <a:rPr lang="en-US" altLang="en-US" dirty="0" err="1"/>
              <a:t>thường</a:t>
            </a:r>
            <a:r>
              <a:rPr lang="en-US" altLang="en-US" dirty="0"/>
              <a:t> </a:t>
            </a:r>
            <a:r>
              <a:rPr lang="en-US" altLang="en-US" dirty="0" err="1"/>
              <a:t>gặp</a:t>
            </a:r>
            <a:r>
              <a:rPr lang="en-US" altLang="en-US" dirty="0"/>
              <a:t> </a:t>
            </a:r>
            <a:r>
              <a:rPr lang="en-US" altLang="en-US" dirty="0" err="1"/>
              <a:t>trong</a:t>
            </a:r>
            <a:r>
              <a:rPr lang="en-US" altLang="en-US" dirty="0"/>
              <a:t>  </a:t>
            </a:r>
            <a:r>
              <a:rPr lang="en-US" altLang="en-US" dirty="0" err="1"/>
              <a:t>hệ</a:t>
            </a:r>
            <a:r>
              <a:rPr lang="en-US" altLang="en-US" dirty="0"/>
              <a:t> </a:t>
            </a:r>
            <a:r>
              <a:rPr lang="en-US" altLang="en-US" dirty="0" err="1"/>
              <a:t>thông</a:t>
            </a:r>
            <a:r>
              <a:rPr lang="en-US" altLang="en-US" dirty="0"/>
              <a:t> tin. </a:t>
            </a:r>
            <a:r>
              <a:rPr lang="en-US" altLang="en-US" dirty="0" err="1"/>
              <a:t>Nó</a:t>
            </a:r>
            <a:r>
              <a:rPr lang="en-US" altLang="en-US" dirty="0"/>
              <a:t> </a:t>
            </a:r>
            <a:r>
              <a:rPr lang="en-US" altLang="en-US" dirty="0" err="1"/>
              <a:t>thường</a:t>
            </a:r>
            <a:r>
              <a:rPr lang="en-US" altLang="en-US" dirty="0"/>
              <a:t> </a:t>
            </a:r>
            <a:r>
              <a:rPr lang="en-US" altLang="en-US" dirty="0" err="1"/>
              <a:t>thể</a:t>
            </a:r>
            <a:r>
              <a:rPr lang="en-US" altLang="en-US" dirty="0"/>
              <a:t> </a:t>
            </a:r>
            <a:r>
              <a:rPr lang="en-US" altLang="en-US" dirty="0" err="1"/>
              <a:t>hiện</a:t>
            </a:r>
            <a:r>
              <a:rPr lang="en-US" altLang="en-US" dirty="0"/>
              <a:t> </a:t>
            </a:r>
            <a:r>
              <a:rPr lang="en-US" altLang="en-US" dirty="0" err="1"/>
              <a:t>trên</a:t>
            </a:r>
            <a:r>
              <a:rPr lang="en-US" altLang="en-US" dirty="0"/>
              <a:t> </a:t>
            </a:r>
            <a:r>
              <a:rPr lang="en-US" altLang="en-US" dirty="0" err="1"/>
              <a:t>giấy</a:t>
            </a:r>
            <a:r>
              <a:rPr lang="en-US" altLang="en-US" dirty="0"/>
              <a:t>, </a:t>
            </a:r>
            <a:r>
              <a:rPr lang="en-US" altLang="en-US" dirty="0" err="1"/>
              <a:t>trên</a:t>
            </a:r>
            <a:r>
              <a:rPr lang="en-US" altLang="en-US" dirty="0"/>
              <a:t> </a:t>
            </a:r>
            <a:r>
              <a:rPr lang="en-US" altLang="en-US" dirty="0" err="1"/>
              <a:t>màn</a:t>
            </a:r>
            <a:r>
              <a:rPr lang="en-US" altLang="en-US" dirty="0"/>
              <a:t> </a:t>
            </a:r>
            <a:r>
              <a:rPr lang="en-US" altLang="en-US" dirty="0" err="1"/>
              <a:t>hình</a:t>
            </a:r>
            <a:r>
              <a:rPr lang="en-US" altLang="en-US" dirty="0"/>
              <a:t> </a:t>
            </a:r>
            <a:r>
              <a:rPr lang="en-US" altLang="en-US" dirty="0" err="1"/>
              <a:t>của</a:t>
            </a:r>
            <a:r>
              <a:rPr lang="en-US" altLang="en-US" dirty="0"/>
              <a:t> </a:t>
            </a:r>
            <a:r>
              <a:rPr lang="en-US" altLang="en-US" dirty="0" err="1"/>
              <a:t>máy</a:t>
            </a:r>
            <a:r>
              <a:rPr lang="en-US" altLang="en-US" dirty="0"/>
              <a:t> </a:t>
            </a:r>
            <a:r>
              <a:rPr lang="en-US" altLang="en-US" dirty="0" err="1"/>
              <a:t>tính</a:t>
            </a:r>
            <a:r>
              <a:rPr lang="en-US" altLang="en-US" dirty="0"/>
              <a:t>, </a:t>
            </a:r>
            <a:r>
              <a:rPr lang="en-US" altLang="en-US" dirty="0" err="1"/>
              <a:t>các</a:t>
            </a:r>
            <a:r>
              <a:rPr lang="en-US" altLang="en-US" dirty="0"/>
              <a:t> </a:t>
            </a:r>
            <a:r>
              <a:rPr lang="en-US" altLang="en-US" dirty="0" err="1"/>
              <a:t>dữ</a:t>
            </a:r>
            <a:r>
              <a:rPr lang="en-US" altLang="en-US" dirty="0"/>
              <a:t> </a:t>
            </a:r>
            <a:r>
              <a:rPr lang="en-US" altLang="en-US" dirty="0" err="1"/>
              <a:t>liệu</a:t>
            </a:r>
            <a:r>
              <a:rPr lang="en-US" altLang="en-US" dirty="0"/>
              <a:t> </a:t>
            </a:r>
            <a:r>
              <a:rPr lang="en-US" altLang="en-US" dirty="0" err="1"/>
              <a:t>thể</a:t>
            </a:r>
            <a:r>
              <a:rPr lang="en-US" altLang="en-US" dirty="0"/>
              <a:t> </a:t>
            </a:r>
            <a:r>
              <a:rPr lang="en-US" altLang="en-US" dirty="0" err="1"/>
              <a:t>hiện</a:t>
            </a:r>
            <a:r>
              <a:rPr lang="en-US" altLang="en-US" dirty="0"/>
              <a:t> </a:t>
            </a:r>
            <a:r>
              <a:rPr lang="en-US" altLang="en-US" dirty="0" err="1"/>
              <a:t>các</a:t>
            </a:r>
            <a:r>
              <a:rPr lang="en-US" altLang="en-US" dirty="0"/>
              <a:t> </a:t>
            </a:r>
            <a:r>
              <a:rPr lang="en-US" altLang="en-US" dirty="0" err="1"/>
              <a:t>thông</a:t>
            </a:r>
            <a:r>
              <a:rPr lang="en-US" altLang="en-US" dirty="0"/>
              <a:t> tin </a:t>
            </a:r>
            <a:r>
              <a:rPr lang="en-US" altLang="en-US" dirty="0" err="1"/>
              <a:t>này</a:t>
            </a:r>
            <a:r>
              <a:rPr lang="en-US" altLang="en-US" dirty="0"/>
              <a:t> </a:t>
            </a:r>
            <a:r>
              <a:rPr lang="en-US" altLang="en-US" dirty="0" err="1"/>
              <a:t>có</a:t>
            </a:r>
            <a:r>
              <a:rPr lang="en-US" altLang="en-US" dirty="0"/>
              <a:t> </a:t>
            </a:r>
            <a:r>
              <a:rPr lang="en-US" altLang="en-US" dirty="0" err="1"/>
              <a:t>thể</a:t>
            </a:r>
            <a:r>
              <a:rPr lang="en-US" altLang="en-US" dirty="0"/>
              <a:t> </a:t>
            </a:r>
            <a:r>
              <a:rPr lang="en-US" altLang="en-US" dirty="0" err="1"/>
              <a:t>có</a:t>
            </a:r>
            <a:r>
              <a:rPr lang="en-US" altLang="en-US" dirty="0"/>
              <a:t> </a:t>
            </a:r>
            <a:r>
              <a:rPr lang="en-US" altLang="en-US" dirty="0" err="1"/>
              <a:t>cấu</a:t>
            </a:r>
            <a:r>
              <a:rPr lang="en-US" altLang="en-US" dirty="0"/>
              <a:t> </a:t>
            </a:r>
            <a:r>
              <a:rPr lang="en-US" altLang="en-US" dirty="0" err="1"/>
              <a:t>trúc</a:t>
            </a:r>
            <a:r>
              <a:rPr lang="en-US" altLang="en-US" dirty="0"/>
              <a:t> </a:t>
            </a:r>
            <a:r>
              <a:rPr lang="en-US" altLang="en-US" dirty="0" err="1"/>
              <a:t>hoặc</a:t>
            </a:r>
            <a:r>
              <a:rPr lang="en-US" altLang="en-US" dirty="0"/>
              <a:t> </a:t>
            </a:r>
            <a:r>
              <a:rPr lang="en-US" altLang="en-US" dirty="0" err="1"/>
              <a:t>không</a:t>
            </a:r>
            <a:r>
              <a:rPr lang="en-US" altLang="en-US" dirty="0"/>
              <a: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Thông</a:t>
            </a:r>
            <a:r>
              <a:rPr lang="en-US" altLang="en-US" dirty="0"/>
              <a:t> tin </a:t>
            </a:r>
            <a:r>
              <a:rPr lang="en-US" altLang="en-US" dirty="0" err="1"/>
              <a:t>nói</a:t>
            </a:r>
            <a:r>
              <a:rPr lang="en-US" altLang="en-US" dirty="0"/>
              <a:t>: </a:t>
            </a:r>
            <a:r>
              <a:rPr lang="en-US" altLang="en-US" dirty="0" err="1"/>
              <a:t>Dạng</a:t>
            </a:r>
            <a:r>
              <a:rPr lang="en-US" altLang="en-US" dirty="0"/>
              <a:t> </a:t>
            </a:r>
            <a:r>
              <a:rPr lang="en-US" altLang="en-US" dirty="0" err="1"/>
              <a:t>thông</a:t>
            </a:r>
            <a:r>
              <a:rPr lang="en-US" altLang="en-US" dirty="0"/>
              <a:t> tin </a:t>
            </a:r>
            <a:r>
              <a:rPr lang="en-US" altLang="en-US" dirty="0" err="1"/>
              <a:t>này</a:t>
            </a:r>
            <a:r>
              <a:rPr lang="en-US" altLang="en-US" dirty="0"/>
              <a:t> </a:t>
            </a:r>
            <a:r>
              <a:rPr lang="en-US" altLang="en-US" dirty="0" err="1"/>
              <a:t>là</a:t>
            </a:r>
            <a:r>
              <a:rPr lang="en-US" altLang="en-US" dirty="0"/>
              <a:t> </a:t>
            </a:r>
            <a:r>
              <a:rPr lang="en-US" altLang="en-US" dirty="0" err="1"/>
              <a:t>phương</a:t>
            </a:r>
            <a:r>
              <a:rPr lang="en-US" altLang="en-US" dirty="0"/>
              <a:t> </a:t>
            </a:r>
            <a:r>
              <a:rPr lang="en-US" altLang="en-US" dirty="0" err="1"/>
              <a:t>tiện</a:t>
            </a:r>
            <a:r>
              <a:rPr lang="en-US" altLang="en-US" dirty="0"/>
              <a:t> </a:t>
            </a:r>
            <a:r>
              <a:rPr lang="en-US" altLang="en-US" dirty="0" err="1"/>
              <a:t>khá</a:t>
            </a:r>
            <a:r>
              <a:rPr lang="en-US" altLang="en-US" dirty="0"/>
              <a:t> </a:t>
            </a:r>
            <a:r>
              <a:rPr lang="en-US" altLang="en-US" dirty="0" err="1"/>
              <a:t>phổ</a:t>
            </a:r>
            <a:r>
              <a:rPr lang="en-US" altLang="en-US" dirty="0"/>
              <a:t> </a:t>
            </a:r>
            <a:r>
              <a:rPr lang="en-US" altLang="en-US" dirty="0" err="1"/>
              <a:t>biến</a:t>
            </a:r>
            <a:r>
              <a:rPr lang="en-US" altLang="en-US" dirty="0"/>
              <a:t> </a:t>
            </a:r>
            <a:r>
              <a:rPr lang="en-US" altLang="en-US" dirty="0" err="1"/>
              <a:t>giữa</a:t>
            </a:r>
            <a:r>
              <a:rPr lang="en-US" altLang="en-US" dirty="0"/>
              <a:t> </a:t>
            </a:r>
            <a:r>
              <a:rPr lang="en-US" altLang="en-US" dirty="0" err="1"/>
              <a:t>các</a:t>
            </a:r>
            <a:r>
              <a:rPr lang="en-US" altLang="en-US" dirty="0"/>
              <a:t> </a:t>
            </a:r>
            <a:r>
              <a:rPr lang="en-US" altLang="en-US" dirty="0" err="1"/>
              <a:t>cá</a:t>
            </a:r>
            <a:r>
              <a:rPr lang="en-US" altLang="en-US" dirty="0"/>
              <a:t> </a:t>
            </a:r>
            <a:r>
              <a:rPr lang="en-US" altLang="en-US" dirty="0" err="1"/>
              <a:t>thể</a:t>
            </a:r>
            <a:r>
              <a:rPr lang="en-US" altLang="en-US" dirty="0"/>
              <a:t> </a:t>
            </a:r>
            <a:r>
              <a:rPr lang="en-US" altLang="en-US" dirty="0" err="1"/>
              <a:t>và</a:t>
            </a:r>
            <a:r>
              <a:rPr lang="en-US" altLang="en-US" dirty="0"/>
              <a:t> </a:t>
            </a:r>
            <a:r>
              <a:rPr lang="en-US" altLang="en-US" dirty="0" err="1"/>
              <a:t>thường</a:t>
            </a:r>
            <a:r>
              <a:rPr lang="en-US" altLang="en-US" dirty="0"/>
              <a:t> </a:t>
            </a:r>
            <a:r>
              <a:rPr lang="en-US" altLang="en-US" dirty="0" err="1"/>
              <a:t>gặp</a:t>
            </a:r>
            <a:r>
              <a:rPr lang="en-US" altLang="en-US" dirty="0"/>
              <a:t> </a:t>
            </a:r>
            <a:r>
              <a:rPr lang="en-US" altLang="en-US" dirty="0" err="1"/>
              <a:t>trong</a:t>
            </a:r>
            <a:r>
              <a:rPr lang="en-US" altLang="en-US" dirty="0"/>
              <a:t> </a:t>
            </a:r>
            <a:r>
              <a:rPr lang="en-US" altLang="en-US" dirty="0" err="1"/>
              <a:t>hệ</a:t>
            </a:r>
            <a:r>
              <a:rPr lang="en-US" altLang="en-US" dirty="0"/>
              <a:t> </a:t>
            </a:r>
            <a:r>
              <a:rPr lang="en-US" altLang="en-US" dirty="0" err="1"/>
              <a:t>thống</a:t>
            </a:r>
            <a:r>
              <a:rPr lang="en-US" altLang="en-US" dirty="0"/>
              <a:t> </a:t>
            </a:r>
            <a:r>
              <a:rPr lang="en-US" altLang="en-US" dirty="0" err="1"/>
              <a:t>thông</a:t>
            </a:r>
            <a:r>
              <a:rPr lang="en-US" altLang="en-US" dirty="0"/>
              <a:t> tin </a:t>
            </a:r>
            <a:r>
              <a:rPr lang="en-US" altLang="en-US" dirty="0" err="1"/>
              <a:t>kinh</a:t>
            </a:r>
            <a:r>
              <a:rPr lang="en-US" altLang="en-US" dirty="0"/>
              <a:t> </a:t>
            </a:r>
            <a:r>
              <a:rPr lang="en-US" altLang="en-US" dirty="0" err="1"/>
              <a:t>tế</a:t>
            </a:r>
            <a:r>
              <a:rPr lang="en-US" altLang="en-US" dirty="0"/>
              <a:t> - </a:t>
            </a:r>
            <a:r>
              <a:rPr lang="en-US" altLang="en-US" dirty="0" err="1"/>
              <a:t>xã</a:t>
            </a:r>
            <a:r>
              <a:rPr lang="en-US" altLang="en-US" dirty="0"/>
              <a:t> </a:t>
            </a:r>
            <a:r>
              <a:rPr lang="en-US" altLang="en-US" dirty="0" err="1"/>
              <a:t>hội</a:t>
            </a:r>
            <a:r>
              <a:rPr lang="en-US" altLang="en-US" dirty="0"/>
              <a:t>. </a:t>
            </a:r>
            <a:r>
              <a:rPr lang="en-US" altLang="en-US" dirty="0" err="1"/>
              <a:t>Đặc</a:t>
            </a:r>
            <a:r>
              <a:rPr lang="en-US" altLang="en-US" dirty="0"/>
              <a:t> </a:t>
            </a:r>
            <a:r>
              <a:rPr lang="en-US" altLang="en-US" dirty="0" err="1"/>
              <a:t>trưng</a:t>
            </a:r>
            <a:r>
              <a:rPr lang="en-US" altLang="en-US" dirty="0"/>
              <a:t> </a:t>
            </a:r>
            <a:r>
              <a:rPr lang="en-US" altLang="en-US" dirty="0" err="1"/>
              <a:t>của</a:t>
            </a:r>
            <a:r>
              <a:rPr lang="en-US" altLang="en-US" dirty="0"/>
              <a:t> </a:t>
            </a:r>
            <a:r>
              <a:rPr lang="en-US" altLang="en-US" dirty="0" err="1"/>
              <a:t>loại</a:t>
            </a:r>
            <a:r>
              <a:rPr lang="en-US" altLang="en-US" dirty="0"/>
              <a:t> </a:t>
            </a:r>
            <a:r>
              <a:rPr lang="en-US" altLang="en-US" dirty="0" err="1"/>
              <a:t>thông</a:t>
            </a:r>
            <a:r>
              <a:rPr lang="en-US" altLang="en-US" dirty="0"/>
              <a:t> tin </a:t>
            </a:r>
            <a:r>
              <a:rPr lang="en-US" altLang="en-US" dirty="0" err="1"/>
              <a:t>này</a:t>
            </a:r>
            <a:r>
              <a:rPr lang="en-US" altLang="en-US" dirty="0"/>
              <a:t> </a:t>
            </a:r>
            <a:r>
              <a:rPr lang="en-US" altLang="en-US" dirty="0" err="1"/>
              <a:t>là</a:t>
            </a:r>
            <a:r>
              <a:rPr lang="en-US" altLang="en-US" dirty="0"/>
              <a:t> phi </a:t>
            </a:r>
            <a:r>
              <a:rPr lang="en-US" altLang="en-US" dirty="0" err="1"/>
              <a:t>hình</a:t>
            </a:r>
            <a:r>
              <a:rPr lang="en-US" altLang="en-US" dirty="0"/>
              <a:t> </a:t>
            </a:r>
            <a:r>
              <a:rPr lang="en-US" altLang="en-US" dirty="0" err="1"/>
              <a:t>thức</a:t>
            </a:r>
            <a:r>
              <a:rPr lang="en-US" altLang="en-US" dirty="0"/>
              <a:t> </a:t>
            </a:r>
            <a:r>
              <a:rPr lang="en-US" altLang="en-US" dirty="0" err="1"/>
              <a:t>và</a:t>
            </a:r>
            <a:r>
              <a:rPr lang="en-US" altLang="en-US" dirty="0"/>
              <a:t> </a:t>
            </a:r>
            <a:r>
              <a:rPr lang="en-US" altLang="en-US" dirty="0" err="1"/>
              <a:t>thường</a:t>
            </a:r>
            <a:r>
              <a:rPr lang="en-US" altLang="en-US" dirty="0"/>
              <a:t> </a:t>
            </a:r>
            <a:r>
              <a:rPr lang="en-US" altLang="en-US" dirty="0" err="1"/>
              <a:t>khó</a:t>
            </a:r>
            <a:r>
              <a:rPr lang="en-US" altLang="en-US" dirty="0"/>
              <a:t> </a:t>
            </a:r>
            <a:r>
              <a:rPr lang="en-US" altLang="en-US" dirty="0" err="1"/>
              <a:t>xử</a:t>
            </a:r>
            <a:r>
              <a:rPr lang="en-US" altLang="en-US" dirty="0"/>
              <a:t> </a:t>
            </a:r>
            <a:r>
              <a:rPr lang="en-US" altLang="en-US" dirty="0" err="1"/>
              <a:t>lý</a:t>
            </a:r>
            <a:r>
              <a:rPr lang="en-US" altLang="en-US" dirty="0"/>
              <a:t>. </a:t>
            </a:r>
            <a:r>
              <a:rPr lang="en-US" altLang="en-US" dirty="0" err="1"/>
              <a:t>Vật</a:t>
            </a:r>
            <a:r>
              <a:rPr lang="en-US" altLang="en-US" dirty="0"/>
              <a:t> </a:t>
            </a:r>
            <a:r>
              <a:rPr lang="en-US" altLang="en-US" dirty="0" err="1"/>
              <a:t>mang</a:t>
            </a:r>
            <a:r>
              <a:rPr lang="en-US" altLang="en-US" dirty="0"/>
              <a:t> </a:t>
            </a:r>
            <a:r>
              <a:rPr lang="en-US" altLang="en-US" dirty="0" err="1"/>
              <a:t>thông</a:t>
            </a:r>
            <a:r>
              <a:rPr lang="en-US" altLang="en-US" dirty="0"/>
              <a:t> tin </a:t>
            </a:r>
            <a:r>
              <a:rPr lang="en-US" altLang="en-US" dirty="0" err="1"/>
              <a:t>thường</a:t>
            </a:r>
            <a:r>
              <a:rPr lang="en-US" altLang="en-US" dirty="0"/>
              <a:t> </a:t>
            </a:r>
            <a:r>
              <a:rPr lang="en-US" altLang="en-US" dirty="0" err="1"/>
              <a:t>là</a:t>
            </a:r>
            <a:r>
              <a:rPr lang="en-US" altLang="en-US" dirty="0"/>
              <a:t> </a:t>
            </a:r>
            <a:r>
              <a:rPr lang="en-US" altLang="en-US" dirty="0" err="1"/>
              <a:t>hệ</a:t>
            </a:r>
            <a:r>
              <a:rPr lang="en-US" altLang="en-US" dirty="0"/>
              <a:t> </a:t>
            </a:r>
            <a:r>
              <a:rPr lang="en-US" altLang="en-US" dirty="0" err="1"/>
              <a:t>thống</a:t>
            </a:r>
            <a:r>
              <a:rPr lang="en-US" altLang="en-US" dirty="0"/>
              <a:t> </a:t>
            </a:r>
            <a:r>
              <a:rPr lang="en-US" altLang="en-US" dirty="0" err="1"/>
              <a:t>điện</a:t>
            </a:r>
            <a:r>
              <a:rPr lang="en-US" altLang="en-US" dirty="0"/>
              <a:t> </a:t>
            </a:r>
            <a:r>
              <a:rPr lang="en-US" altLang="en-US" dirty="0" err="1"/>
              <a:t>thoại</a:t>
            </a:r>
            <a:r>
              <a:rPr lang="en-US" altLang="en-US" dirty="0"/>
              <a:t>.</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Các</a:t>
            </a:r>
            <a:r>
              <a:rPr lang="en-US" altLang="en-US" dirty="0"/>
              <a:t> </a:t>
            </a:r>
            <a:r>
              <a:rPr lang="en-US" altLang="en-US" dirty="0" err="1"/>
              <a:t>vật</a:t>
            </a:r>
            <a:r>
              <a:rPr lang="en-US" altLang="en-US" dirty="0"/>
              <a:t> </a:t>
            </a:r>
            <a:r>
              <a:rPr lang="en-US" altLang="en-US" dirty="0" err="1"/>
              <a:t>có</a:t>
            </a:r>
            <a:r>
              <a:rPr lang="en-US" altLang="en-US" dirty="0"/>
              <a:t> </a:t>
            </a:r>
            <a:r>
              <a:rPr lang="en-US" altLang="en-US" dirty="0" err="1"/>
              <a:t>thể</a:t>
            </a:r>
            <a:r>
              <a:rPr lang="en-US" altLang="en-US" dirty="0"/>
              <a:t> </a:t>
            </a:r>
            <a:r>
              <a:rPr lang="en-US" altLang="en-US" dirty="0" err="1"/>
              <a:t>mang</a:t>
            </a:r>
            <a:r>
              <a:rPr lang="en-US" altLang="en-US" dirty="0"/>
              <a:t> </a:t>
            </a:r>
            <a:r>
              <a:rPr lang="en-US" altLang="en-US" dirty="0" err="1"/>
              <a:t>thông</a:t>
            </a:r>
            <a:r>
              <a:rPr lang="en-US" altLang="en-US" dirty="0"/>
              <a:t> tin </a:t>
            </a:r>
            <a:r>
              <a:rPr lang="en-US" altLang="en-US" dirty="0" err="1"/>
              <a:t>được</a:t>
            </a:r>
            <a:r>
              <a:rPr lang="en-US" altLang="en-US" dirty="0"/>
              <a:t> </a:t>
            </a:r>
            <a:r>
              <a:rPr lang="en-US" altLang="en-US" dirty="0" err="1"/>
              <a:t>gọi</a:t>
            </a:r>
            <a:r>
              <a:rPr lang="en-US" altLang="en-US" dirty="0"/>
              <a:t> </a:t>
            </a:r>
            <a:r>
              <a:rPr lang="en-US" altLang="en-US" dirty="0" err="1"/>
              <a:t>là</a:t>
            </a:r>
            <a:r>
              <a:rPr lang="en-US" altLang="en-US" dirty="0"/>
              <a:t> </a:t>
            </a:r>
            <a:r>
              <a:rPr lang="en-US" altLang="en-US" dirty="0" err="1"/>
              <a:t>giá</a:t>
            </a:r>
            <a:r>
              <a:rPr lang="en-US" altLang="en-US" dirty="0"/>
              <a:t> </a:t>
            </a:r>
            <a:r>
              <a:rPr lang="en-US" altLang="en-US" dirty="0" err="1"/>
              <a:t>mang</a:t>
            </a:r>
            <a:r>
              <a:rPr lang="en-US" altLang="en-US" dirty="0"/>
              <a:t> tin (support).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Thông</a:t>
            </a:r>
            <a:r>
              <a:rPr lang="en-US" altLang="en-US" dirty="0"/>
              <a:t> tin </a:t>
            </a:r>
            <a:r>
              <a:rPr lang="en-US" altLang="en-US" dirty="0" err="1"/>
              <a:t>luôn</a:t>
            </a:r>
            <a:r>
              <a:rPr lang="en-US" altLang="en-US" dirty="0"/>
              <a:t> </a:t>
            </a:r>
            <a:r>
              <a:rPr lang="en-US" altLang="en-US" dirty="0" err="1"/>
              <a:t>mang</a:t>
            </a:r>
            <a:r>
              <a:rPr lang="en-US" altLang="en-US" dirty="0"/>
              <a:t> </a:t>
            </a:r>
            <a:r>
              <a:rPr lang="en-US" altLang="en-US" dirty="0" err="1"/>
              <a:t>một</a:t>
            </a:r>
            <a:r>
              <a:rPr lang="en-US" altLang="en-US" dirty="0"/>
              <a:t> ý </a:t>
            </a:r>
            <a:r>
              <a:rPr lang="en-US" altLang="en-US" dirty="0" err="1"/>
              <a:t>nghĩa</a:t>
            </a:r>
            <a:r>
              <a:rPr lang="en-US" altLang="en-US" dirty="0"/>
              <a:t> </a:t>
            </a:r>
            <a:r>
              <a:rPr lang="en-US" altLang="en-US" dirty="0" err="1"/>
              <a:t>xác</a:t>
            </a:r>
            <a:r>
              <a:rPr lang="en-US" altLang="en-US" dirty="0"/>
              <a:t> </a:t>
            </a:r>
            <a:r>
              <a:rPr lang="en-US" altLang="en-US" dirty="0" err="1"/>
              <a:t>định</a:t>
            </a:r>
            <a:r>
              <a:rPr lang="en-US" altLang="en-US" dirty="0"/>
              <a:t> </a:t>
            </a:r>
            <a:r>
              <a:rPr lang="en-US" altLang="en-US" dirty="0" err="1"/>
              <a:t>nhưng</a:t>
            </a:r>
            <a:r>
              <a:rPr lang="en-US" altLang="en-US" dirty="0"/>
              <a:t> </a:t>
            </a:r>
            <a:r>
              <a:rPr lang="en-US" altLang="en-US" dirty="0" err="1"/>
              <a:t>hình</a:t>
            </a:r>
            <a:r>
              <a:rPr lang="en-US" altLang="en-US" dirty="0"/>
              <a:t> </a:t>
            </a:r>
            <a:r>
              <a:rPr lang="en-US" altLang="en-US" dirty="0" err="1"/>
              <a:t>thức</a:t>
            </a:r>
            <a:r>
              <a:rPr lang="en-US" altLang="en-US" dirty="0"/>
              <a:t> </a:t>
            </a:r>
            <a:r>
              <a:rPr lang="en-US" altLang="en-US" dirty="0" err="1"/>
              <a:t>thể</a:t>
            </a:r>
            <a:r>
              <a:rPr lang="en-US" altLang="en-US" dirty="0"/>
              <a:t> </a:t>
            </a:r>
            <a:r>
              <a:rPr lang="en-US" altLang="en-US" dirty="0" err="1"/>
              <a:t>hiện</a:t>
            </a:r>
            <a:r>
              <a:rPr lang="en-US" altLang="en-US" dirty="0"/>
              <a:t> </a:t>
            </a:r>
            <a:r>
              <a:rPr lang="en-US" altLang="en-US" dirty="0" err="1"/>
              <a:t>của</a:t>
            </a:r>
            <a:r>
              <a:rPr lang="en-US" altLang="en-US" dirty="0"/>
              <a:t> </a:t>
            </a:r>
            <a:r>
              <a:rPr lang="en-US" altLang="en-US" dirty="0" err="1"/>
              <a:t>thông</a:t>
            </a:r>
            <a:r>
              <a:rPr lang="en-US" altLang="en-US" dirty="0"/>
              <a:t> tin </a:t>
            </a:r>
            <a:r>
              <a:rPr lang="en-US" altLang="en-US" dirty="0" err="1"/>
              <a:t>thì</a:t>
            </a:r>
            <a:r>
              <a:rPr lang="en-US" altLang="en-US" dirty="0"/>
              <a:t> </a:t>
            </a:r>
            <a:r>
              <a:rPr lang="en-US" altLang="en-US" dirty="0" err="1"/>
              <a:t>mang</a:t>
            </a:r>
            <a:r>
              <a:rPr lang="en-US" altLang="en-US" dirty="0"/>
              <a:t> </a:t>
            </a:r>
            <a:r>
              <a:rPr lang="en-US" altLang="en-US" dirty="0" err="1"/>
              <a:t>tính</a:t>
            </a:r>
            <a:r>
              <a:rPr lang="en-US" altLang="en-US" dirty="0"/>
              <a:t> </a:t>
            </a:r>
            <a:r>
              <a:rPr lang="en-US" altLang="en-US" dirty="0" err="1"/>
              <a:t>quy</a:t>
            </a:r>
            <a:r>
              <a:rPr lang="en-US" altLang="en-US" dirty="0"/>
              <a:t> </a:t>
            </a:r>
            <a:r>
              <a:rPr lang="en-US" altLang="en-US" dirty="0" err="1"/>
              <a:t>ước</a:t>
            </a:r>
            <a:r>
              <a:rPr lang="en-US" altLang="en-US" dirty="0"/>
              <a: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Môi</a:t>
            </a:r>
            <a:r>
              <a:rPr lang="en-US" altLang="en-US" dirty="0"/>
              <a:t> </a:t>
            </a:r>
            <a:r>
              <a:rPr lang="en-US" altLang="en-US" dirty="0" err="1"/>
              <a:t>trường</a:t>
            </a:r>
            <a:r>
              <a:rPr lang="en-US" altLang="en-US" dirty="0"/>
              <a:t> </a:t>
            </a:r>
            <a:r>
              <a:rPr lang="en-US" altLang="en-US" dirty="0" err="1"/>
              <a:t>truyền</a:t>
            </a:r>
            <a:r>
              <a:rPr lang="en-US" altLang="en-US" dirty="0"/>
              <a:t> tin </a:t>
            </a:r>
            <a:r>
              <a:rPr lang="en-US" altLang="en-US" dirty="0" err="1"/>
              <a:t>bao</a:t>
            </a:r>
            <a:r>
              <a:rPr lang="en-US" altLang="en-US" dirty="0"/>
              <a:t> </a:t>
            </a:r>
            <a:r>
              <a:rPr lang="en-US" altLang="en-US" dirty="0" err="1"/>
              <a:t>gồm</a:t>
            </a:r>
            <a:r>
              <a:rPr lang="en-US" altLang="en-US" dirty="0"/>
              <a:t> </a:t>
            </a:r>
            <a:r>
              <a:rPr lang="en-US" altLang="en-US" dirty="0" err="1"/>
              <a:t>các</a:t>
            </a:r>
            <a:r>
              <a:rPr lang="en-US" altLang="en-US" dirty="0"/>
              <a:t> </a:t>
            </a:r>
            <a:r>
              <a:rPr lang="en-US" altLang="en-US" dirty="0" err="1"/>
              <a:t>kênh</a:t>
            </a:r>
            <a:r>
              <a:rPr lang="en-US" altLang="en-US" dirty="0"/>
              <a:t> </a:t>
            </a:r>
            <a:r>
              <a:rPr lang="en-US" altLang="en-US" dirty="0" err="1"/>
              <a:t>liên</a:t>
            </a:r>
            <a:r>
              <a:rPr lang="en-US" altLang="en-US" dirty="0"/>
              <a:t> </a:t>
            </a:r>
            <a:r>
              <a:rPr lang="en-US" altLang="en-US" dirty="0" err="1"/>
              <a:t>lạc</a:t>
            </a:r>
            <a:r>
              <a:rPr lang="en-US" altLang="en-US" dirty="0"/>
              <a:t> </a:t>
            </a:r>
            <a:r>
              <a:rPr lang="en-US" altLang="en-US" dirty="0" err="1"/>
              <a:t>tự</a:t>
            </a:r>
            <a:r>
              <a:rPr lang="en-US" altLang="en-US" dirty="0"/>
              <a:t> </a:t>
            </a:r>
            <a:r>
              <a:rPr lang="en-US" altLang="en-US" dirty="0" err="1"/>
              <a:t>nhiên</a:t>
            </a:r>
            <a:r>
              <a:rPr lang="en-US" altLang="en-US" dirty="0"/>
              <a:t> </a:t>
            </a:r>
            <a:r>
              <a:rPr lang="en-US" altLang="en-US" dirty="0" err="1"/>
              <a:t>hoặc</a:t>
            </a:r>
            <a:r>
              <a:rPr lang="en-US" altLang="en-US" dirty="0"/>
              <a:t> </a:t>
            </a:r>
            <a:r>
              <a:rPr lang="en-US" altLang="en-US" dirty="0" err="1"/>
              <a:t>nhân</a:t>
            </a:r>
            <a:r>
              <a:rPr lang="en-US" altLang="en-US" dirty="0"/>
              <a:t> </a:t>
            </a:r>
            <a:r>
              <a:rPr lang="en-US" altLang="en-US" dirty="0" err="1"/>
              <a:t>tạo</a:t>
            </a:r>
            <a:r>
              <a:rPr lang="en-US" altLang="en-US" dirty="0"/>
              <a:t> </a:t>
            </a:r>
            <a:r>
              <a:rPr lang="en-US" altLang="en-US" dirty="0" err="1"/>
              <a:t>như</a:t>
            </a:r>
            <a:r>
              <a:rPr lang="en-US" altLang="en-US" dirty="0"/>
              <a:t> </a:t>
            </a:r>
            <a:r>
              <a:rPr lang="en-US" altLang="en-US" dirty="0" err="1"/>
              <a:t>sóng</a:t>
            </a:r>
            <a:r>
              <a:rPr lang="en-US" altLang="en-US" dirty="0"/>
              <a:t> </a:t>
            </a:r>
            <a:r>
              <a:rPr lang="en-US" altLang="en-US" dirty="0" err="1"/>
              <a:t>âm</a:t>
            </a:r>
            <a:r>
              <a:rPr lang="en-US" altLang="en-US" dirty="0"/>
              <a:t>, </a:t>
            </a:r>
            <a:r>
              <a:rPr lang="en-US" altLang="en-US" dirty="0" err="1"/>
              <a:t>tia</a:t>
            </a:r>
            <a:r>
              <a:rPr lang="en-US" altLang="en-US" dirty="0"/>
              <a:t> </a:t>
            </a:r>
            <a:r>
              <a:rPr lang="en-US" altLang="en-US" dirty="0" err="1"/>
              <a:t>sáng</a:t>
            </a:r>
            <a:r>
              <a:rPr lang="en-US" altLang="en-US" dirty="0"/>
              <a:t>, </a:t>
            </a:r>
            <a:r>
              <a:rPr lang="en-US" altLang="en-US" dirty="0" err="1"/>
              <a:t>dây</a:t>
            </a:r>
            <a:r>
              <a:rPr lang="en-US" altLang="en-US" dirty="0"/>
              <a:t> </a:t>
            </a:r>
            <a:r>
              <a:rPr lang="en-US" altLang="en-US" dirty="0" err="1"/>
              <a:t>dẫn</a:t>
            </a:r>
            <a:r>
              <a:rPr lang="en-US" altLang="en-US" dirty="0"/>
              <a:t>, </a:t>
            </a:r>
            <a:r>
              <a:rPr lang="en-US" altLang="en-US" dirty="0" err="1"/>
              <a:t>sóng</a:t>
            </a:r>
            <a:r>
              <a:rPr lang="en-US" altLang="en-US" dirty="0"/>
              <a:t> </a:t>
            </a:r>
            <a:r>
              <a:rPr lang="en-US" altLang="en-US" dirty="0" err="1"/>
              <a:t>âm</a:t>
            </a:r>
            <a:r>
              <a:rPr lang="en-US" altLang="en-US" dirty="0"/>
              <a:t> </a:t>
            </a:r>
            <a:r>
              <a:rPr lang="en-US" altLang="en-US" dirty="0" err="1"/>
              <a:t>thanh</a:t>
            </a:r>
            <a:r>
              <a:rPr lang="en-US" altLang="en-US" dirty="0"/>
              <a:t>, </a:t>
            </a:r>
            <a:r>
              <a:rPr lang="en-US" altLang="en-US" dirty="0" err="1"/>
              <a:t>sóng</a:t>
            </a:r>
            <a:r>
              <a:rPr lang="en-US" altLang="en-US" dirty="0"/>
              <a:t> </a:t>
            </a:r>
            <a:r>
              <a:rPr lang="en-US" altLang="en-US" dirty="0" err="1"/>
              <a:t>hình</a:t>
            </a:r>
            <a:r>
              <a:rPr lang="en-US" altLang="en-US" dirty="0"/>
              <a: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Phân</a:t>
            </a:r>
            <a:r>
              <a:rPr lang="en-US" altLang="en-US" dirty="0"/>
              <a:t> </a:t>
            </a:r>
            <a:r>
              <a:rPr lang="en-US" altLang="en-US" dirty="0" err="1"/>
              <a:t>phát</a:t>
            </a:r>
            <a:r>
              <a:rPr lang="en-US" altLang="en-US" dirty="0"/>
              <a:t> </a:t>
            </a:r>
            <a:r>
              <a:rPr lang="en-US" altLang="en-US" dirty="0" err="1"/>
              <a:t>thông</a:t>
            </a:r>
            <a:r>
              <a:rPr lang="en-US" altLang="en-US" dirty="0"/>
              <a:t> tin </a:t>
            </a:r>
            <a:r>
              <a:rPr lang="en-US" altLang="en-US" dirty="0" err="1"/>
              <a:t>là</a:t>
            </a:r>
            <a:r>
              <a:rPr lang="en-US" altLang="en-US" dirty="0"/>
              <a:t> </a:t>
            </a:r>
            <a:r>
              <a:rPr lang="en-US" altLang="en-US" dirty="0" err="1"/>
              <a:t>mục</a:t>
            </a:r>
            <a:r>
              <a:rPr lang="en-US" altLang="en-US" dirty="0"/>
              <a:t> </a:t>
            </a:r>
            <a:r>
              <a:rPr lang="en-US" altLang="en-US" dirty="0" err="1"/>
              <a:t>tiêu</a:t>
            </a:r>
            <a:r>
              <a:rPr lang="en-US" altLang="en-US" dirty="0"/>
              <a:t> </a:t>
            </a:r>
            <a:r>
              <a:rPr lang="en-US" altLang="en-US" dirty="0" err="1"/>
              <a:t>của</a:t>
            </a:r>
            <a:r>
              <a:rPr lang="en-US" altLang="en-US" dirty="0"/>
              <a:t> </a:t>
            </a:r>
            <a:r>
              <a:rPr lang="en-US" altLang="en-US" dirty="0" err="1"/>
              <a:t>hệ</a:t>
            </a:r>
            <a:r>
              <a:rPr lang="en-US" altLang="en-US" dirty="0"/>
              <a:t> </a:t>
            </a:r>
            <a:r>
              <a:rPr lang="en-US" altLang="en-US" dirty="0" err="1"/>
              <a:t>thống</a:t>
            </a:r>
            <a:r>
              <a:rPr lang="en-US" altLang="en-US" dirty="0"/>
              <a:t> </a:t>
            </a:r>
            <a:r>
              <a:rPr lang="en-US" altLang="en-US" dirty="0" err="1"/>
              <a:t>thông</a:t>
            </a:r>
            <a:r>
              <a:rPr lang="en-US" altLang="en-US" dirty="0"/>
              <a:t> tin. </a:t>
            </a:r>
            <a:r>
              <a:rPr lang="en-US" altLang="en-US" dirty="0" err="1"/>
              <a:t>Nó</a:t>
            </a:r>
            <a:r>
              <a:rPr lang="en-US" altLang="en-US" dirty="0"/>
              <a:t> </a:t>
            </a:r>
            <a:r>
              <a:rPr lang="en-US" altLang="en-US" dirty="0" err="1"/>
              <a:t>đặt</a:t>
            </a:r>
            <a:r>
              <a:rPr lang="en-US" altLang="en-US" dirty="0"/>
              <a:t> </a:t>
            </a:r>
            <a:r>
              <a:rPr lang="en-US" altLang="en-US" dirty="0" err="1"/>
              <a:t>ra</a:t>
            </a:r>
            <a:r>
              <a:rPr lang="en-US" altLang="en-US" dirty="0"/>
              <a:t> </a:t>
            </a:r>
            <a:r>
              <a:rPr lang="en-US" altLang="en-US" dirty="0" err="1"/>
              <a:t>vần</a:t>
            </a:r>
            <a:r>
              <a:rPr lang="en-US" altLang="en-US" dirty="0"/>
              <a:t> </a:t>
            </a:r>
            <a:r>
              <a:rPr lang="en-US" altLang="en-US" dirty="0" err="1"/>
              <a:t>đề</a:t>
            </a:r>
            <a:r>
              <a:rPr lang="en-US" altLang="en-US" dirty="0"/>
              <a:t> </a:t>
            </a:r>
            <a:r>
              <a:rPr lang="en-US" altLang="en-US" dirty="0" err="1"/>
              <a:t>quyền</a:t>
            </a:r>
            <a:r>
              <a:rPr lang="en-US" altLang="en-US" dirty="0"/>
              <a:t> </a:t>
            </a:r>
            <a:r>
              <a:rPr lang="en-US" altLang="en-US" dirty="0" err="1"/>
              <a:t>lực</a:t>
            </a:r>
            <a:r>
              <a:rPr lang="en-US" altLang="en-US" dirty="0"/>
              <a:t>: Ai </a:t>
            </a:r>
            <a:r>
              <a:rPr lang="en-US" altLang="en-US" dirty="0" err="1"/>
              <a:t>quyết</a:t>
            </a:r>
            <a:r>
              <a:rPr lang="en-US" altLang="en-US" dirty="0"/>
              <a:t> </a:t>
            </a:r>
            <a:r>
              <a:rPr lang="en-US" altLang="en-US" dirty="0" err="1"/>
              <a:t>định</a:t>
            </a:r>
            <a:r>
              <a:rPr lang="en-US" altLang="en-US" dirty="0"/>
              <a:t> </a:t>
            </a:r>
            <a:r>
              <a:rPr lang="en-US" altLang="en-US" dirty="0" err="1"/>
              <a:t>phân</a:t>
            </a:r>
            <a:r>
              <a:rPr lang="en-US" altLang="en-US" dirty="0"/>
              <a:t> </a:t>
            </a:r>
            <a:r>
              <a:rPr lang="en-US" altLang="en-US" dirty="0" err="1"/>
              <a:t>phát</a:t>
            </a:r>
            <a:r>
              <a:rPr lang="en-US" altLang="en-US" dirty="0"/>
              <a:t>, </a:t>
            </a:r>
            <a:r>
              <a:rPr lang="en-US" altLang="en-US" dirty="0" err="1"/>
              <a:t>các</a:t>
            </a:r>
            <a:r>
              <a:rPr lang="en-US" altLang="en-US" dirty="0"/>
              <a:t> </a:t>
            </a:r>
            <a:r>
              <a:rPr lang="en-US" altLang="en-US" dirty="0" err="1"/>
              <a:t>đối</a:t>
            </a:r>
            <a:r>
              <a:rPr lang="en-US" altLang="en-US" dirty="0"/>
              <a:t> </a:t>
            </a:r>
            <a:r>
              <a:rPr lang="en-US" altLang="en-US" dirty="0" err="1"/>
              <a:t>tượng</a:t>
            </a:r>
            <a:r>
              <a:rPr lang="en-US" altLang="en-US" dirty="0"/>
              <a:t> </a:t>
            </a:r>
            <a:r>
              <a:rPr lang="en-US" altLang="en-US" dirty="0" err="1"/>
              <a:t>phân</a:t>
            </a:r>
            <a:r>
              <a:rPr lang="en-US" altLang="en-US" dirty="0"/>
              <a:t> </a:t>
            </a:r>
            <a:r>
              <a:rPr lang="en-US" altLang="en-US" dirty="0" err="1"/>
              <a:t>phát</a:t>
            </a:r>
            <a:r>
              <a:rPr lang="en-US" altLang="en-US" dirty="0"/>
              <a:t>, </a:t>
            </a:r>
            <a:r>
              <a:rPr lang="en-US" altLang="en-US" dirty="0" err="1"/>
              <a:t>vì</a:t>
            </a:r>
            <a:r>
              <a:rPr lang="en-US" altLang="en-US" dirty="0"/>
              <a:t> </a:t>
            </a:r>
            <a:r>
              <a:rPr lang="en-US" altLang="en-US" dirty="0" err="1"/>
              <a:t>sao</a:t>
            </a:r>
            <a:r>
              <a:rPr lang="en-US" altLang="en-US" dirty="0"/>
              <a:t>, </a:t>
            </a:r>
            <a:r>
              <a:rPr lang="en-US" altLang="en-US" dirty="0" err="1"/>
              <a:t>các</a:t>
            </a:r>
            <a:r>
              <a:rPr lang="en-US" altLang="en-US" dirty="0"/>
              <a:t> </a:t>
            </a:r>
            <a:r>
              <a:rPr lang="en-US" altLang="en-US" dirty="0" err="1"/>
              <a:t>điểm</a:t>
            </a:r>
            <a:r>
              <a:rPr lang="en-US" altLang="en-US" dirty="0"/>
              <a:t> </a:t>
            </a:r>
            <a:r>
              <a:rPr lang="en-US" altLang="en-US" dirty="0" err="1"/>
              <a:t>xử</a:t>
            </a:r>
            <a:r>
              <a:rPr lang="en-US" altLang="en-US" dirty="0"/>
              <a:t> </a:t>
            </a:r>
            <a:r>
              <a:rPr lang="en-US" altLang="en-US" dirty="0" err="1"/>
              <a:t>lý</a:t>
            </a:r>
            <a:r>
              <a:rPr lang="en-US" altLang="en-US" dirty="0"/>
              <a:t> </a:t>
            </a:r>
            <a:r>
              <a:rPr lang="en-US" altLang="en-US" dirty="0" err="1"/>
              <a:t>và</a:t>
            </a:r>
            <a:r>
              <a:rPr lang="en-US" altLang="en-US" dirty="0"/>
              <a:t> </a:t>
            </a:r>
            <a:r>
              <a:rPr lang="en-US" altLang="en-US" dirty="0" err="1"/>
              <a:t>sử</a:t>
            </a:r>
            <a:r>
              <a:rPr lang="en-US" altLang="en-US" dirty="0"/>
              <a:t> </a:t>
            </a:r>
            <a:r>
              <a:rPr lang="en-US" altLang="en-US" dirty="0" err="1"/>
              <a:t>dụng</a:t>
            </a:r>
            <a:r>
              <a:rPr lang="en-US" altLang="en-US" dirty="0"/>
              <a:t> </a:t>
            </a:r>
            <a:r>
              <a:rPr lang="en-US" altLang="en-US" dirty="0" err="1"/>
              <a:t>thông</a:t>
            </a:r>
            <a:r>
              <a:rPr lang="en-US" altLang="en-US" dirty="0"/>
              <a:t> tin </a:t>
            </a:r>
            <a:r>
              <a:rPr lang="en-US" altLang="en-US" dirty="0" err="1"/>
              <a:t>có</a:t>
            </a:r>
            <a:r>
              <a:rPr lang="en-US" altLang="en-US" dirty="0"/>
              <a:t> </a:t>
            </a:r>
            <a:r>
              <a:rPr lang="en-US" altLang="en-US" dirty="0" err="1"/>
              <a:t>khoảng</a:t>
            </a:r>
            <a:r>
              <a:rPr lang="en-US" altLang="en-US" dirty="0"/>
              <a:t> </a:t>
            </a:r>
            <a:r>
              <a:rPr lang="en-US" altLang="en-US" dirty="0" err="1"/>
              <a:t>cách</a:t>
            </a:r>
            <a:r>
              <a:rPr lang="en-US" altLang="en-US" dirty="0"/>
              <a: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Mã</a:t>
            </a:r>
            <a:r>
              <a:rPr lang="en-US" altLang="en-US" dirty="0"/>
              <a:t> </a:t>
            </a:r>
            <a:r>
              <a:rPr lang="en-US" altLang="en-US" dirty="0" err="1"/>
              <a:t>hóa</a:t>
            </a:r>
            <a:r>
              <a:rPr lang="en-US" altLang="en-US" dirty="0"/>
              <a:t>: </a:t>
            </a:r>
            <a:r>
              <a:rPr lang="en-US" altLang="en-US" dirty="0" err="1"/>
              <a:t>Là</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biểu</a:t>
            </a:r>
            <a:r>
              <a:rPr lang="en-US" altLang="en-US" dirty="0"/>
              <a:t> </a:t>
            </a:r>
            <a:r>
              <a:rPr lang="en-US" altLang="en-US" dirty="0" err="1"/>
              <a:t>diễn</a:t>
            </a:r>
            <a:r>
              <a:rPr lang="en-US" altLang="en-US" dirty="0"/>
              <a:t> </a:t>
            </a:r>
            <a:r>
              <a:rPr lang="en-US" altLang="en-US" dirty="0" err="1"/>
              <a:t>thông</a:t>
            </a:r>
            <a:r>
              <a:rPr lang="en-US" altLang="en-US" dirty="0"/>
              <a:t> tin </a:t>
            </a:r>
            <a:r>
              <a:rPr lang="en-US" altLang="en-US" dirty="0" err="1"/>
              <a:t>theo</a:t>
            </a:r>
            <a:r>
              <a:rPr lang="en-US" altLang="en-US" dirty="0"/>
              <a:t> </a:t>
            </a:r>
            <a:r>
              <a:rPr lang="en-US" altLang="en-US" dirty="0" err="1"/>
              <a:t>quy</a:t>
            </a:r>
            <a:r>
              <a:rPr lang="en-US" altLang="en-US" dirty="0"/>
              <a:t> </a:t>
            </a:r>
            <a:r>
              <a:rPr lang="en-US" altLang="en-US" dirty="0" err="1"/>
              <a:t>ước</a:t>
            </a:r>
            <a:r>
              <a:rPr lang="en-US" altLang="en-US" dirty="0"/>
              <a:t> </a:t>
            </a:r>
            <a:r>
              <a:rPr lang="en-US" altLang="en-US" dirty="0" err="1"/>
              <a:t>ngắn</a:t>
            </a:r>
            <a:r>
              <a:rPr lang="en-US" altLang="en-US" dirty="0"/>
              <a:t> </a:t>
            </a:r>
            <a:r>
              <a:rPr lang="en-US" altLang="en-US" dirty="0" err="1"/>
              <a:t>gọn</a:t>
            </a:r>
            <a:r>
              <a:rPr lang="en-US" altLang="en-US" dirty="0"/>
              <a:t> </a:t>
            </a:r>
            <a:r>
              <a:rPr lang="en-US" altLang="en-US" dirty="0" err="1"/>
              <a:t>một</a:t>
            </a:r>
            <a:r>
              <a:rPr lang="en-US" altLang="en-US" dirty="0"/>
              <a:t> </a:t>
            </a:r>
            <a:r>
              <a:rPr lang="en-US" altLang="en-US" dirty="0" err="1"/>
              <a:t>thuộc</a:t>
            </a:r>
            <a:r>
              <a:rPr lang="en-US" altLang="en-US" dirty="0"/>
              <a:t> </a:t>
            </a:r>
            <a:r>
              <a:rPr lang="en-US" altLang="en-US" dirty="0" err="1"/>
              <a:t>tính</a:t>
            </a:r>
            <a:r>
              <a:rPr lang="en-US" altLang="en-US" dirty="0"/>
              <a:t> </a:t>
            </a:r>
            <a:r>
              <a:rPr lang="en-US" altLang="en-US" dirty="0" err="1"/>
              <a:t>của</a:t>
            </a:r>
            <a:r>
              <a:rPr lang="en-US" altLang="en-US" dirty="0"/>
              <a:t> </a:t>
            </a:r>
            <a:r>
              <a:rPr lang="en-US" altLang="en-US" dirty="0" err="1"/>
              <a:t>một</a:t>
            </a:r>
            <a:r>
              <a:rPr lang="en-US" altLang="en-US" dirty="0"/>
              <a:t> </a:t>
            </a:r>
            <a:r>
              <a:rPr lang="en-US" altLang="en-US" dirty="0" err="1"/>
              <a:t>thực</a:t>
            </a:r>
            <a:r>
              <a:rPr lang="en-US" altLang="en-US" dirty="0"/>
              <a:t> </a:t>
            </a:r>
            <a:r>
              <a:rPr lang="en-US" altLang="en-US" dirty="0" err="1"/>
              <a:t>thể</a:t>
            </a:r>
            <a:r>
              <a:rPr lang="en-US" altLang="en-US" dirty="0"/>
              <a:t> </a:t>
            </a:r>
            <a:r>
              <a:rPr lang="en-US" altLang="en-US" dirty="0" err="1"/>
              <a:t>nhằm</a:t>
            </a:r>
            <a:r>
              <a:rPr lang="en-US" altLang="en-US" dirty="0"/>
              <a:t> </a:t>
            </a:r>
            <a:r>
              <a:rPr lang="en-US" altLang="en-US" dirty="0" err="1"/>
              <a:t>tạo</a:t>
            </a:r>
            <a:r>
              <a:rPr lang="en-US" altLang="en-US" dirty="0"/>
              <a:t> </a:t>
            </a:r>
            <a:r>
              <a:rPr lang="en-US" altLang="en-US" dirty="0" err="1"/>
              <a:t>điều</a:t>
            </a:r>
            <a:r>
              <a:rPr lang="en-US" altLang="en-US" dirty="0"/>
              <a:t> </a:t>
            </a:r>
            <a:r>
              <a:rPr lang="en-US" altLang="en-US" dirty="0" err="1"/>
              <a:t>kiện</a:t>
            </a:r>
            <a:r>
              <a:rPr lang="en-US" altLang="en-US" dirty="0"/>
              <a:t> </a:t>
            </a:r>
            <a:r>
              <a:rPr lang="en-US" altLang="en-US" dirty="0" err="1"/>
              <a:t>thuận</a:t>
            </a:r>
            <a:r>
              <a:rPr lang="en-US" altLang="en-US" dirty="0"/>
              <a:t> </a:t>
            </a:r>
            <a:r>
              <a:rPr lang="en-US" altLang="en-US" dirty="0" err="1"/>
              <a:t>lợi</a:t>
            </a:r>
            <a:r>
              <a:rPr lang="en-US" altLang="en-US" dirty="0"/>
              <a:t> </a:t>
            </a:r>
            <a:r>
              <a:rPr lang="en-US" altLang="en-US" dirty="0" err="1"/>
              <a:t>nhất</a:t>
            </a:r>
            <a:r>
              <a:rPr lang="en-US" altLang="en-US" dirty="0"/>
              <a:t> </a:t>
            </a:r>
            <a:r>
              <a:rPr lang="en-US" altLang="en-US" dirty="0" err="1"/>
              <a:t>cho</a:t>
            </a:r>
            <a:r>
              <a:rPr lang="en-US" altLang="en-US" dirty="0"/>
              <a:t> </a:t>
            </a:r>
            <a:r>
              <a:rPr lang="en-US" altLang="en-US" dirty="0" err="1"/>
              <a:t>việc</a:t>
            </a:r>
            <a:r>
              <a:rPr lang="en-US" altLang="en-US" dirty="0"/>
              <a:t> </a:t>
            </a:r>
            <a:r>
              <a:rPr lang="en-US" altLang="en-US" dirty="0" err="1"/>
              <a:t>xử</a:t>
            </a:r>
            <a:r>
              <a:rPr lang="en-US" altLang="en-US" dirty="0"/>
              <a:t> </a:t>
            </a:r>
            <a:r>
              <a:rPr lang="en-US" altLang="en-US" dirty="0" err="1"/>
              <a:t>lý</a:t>
            </a:r>
            <a:r>
              <a:rPr lang="en-US" altLang="en-US" dirty="0"/>
              <a:t> </a:t>
            </a:r>
            <a:r>
              <a:rPr lang="en-US" altLang="en-US" dirty="0" err="1"/>
              <a:t>thông</a:t>
            </a:r>
            <a:r>
              <a:rPr lang="en-US" altLang="en-US" dirty="0"/>
              <a:t> tin.</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Giải</a:t>
            </a:r>
            <a:r>
              <a:rPr lang="en-US" altLang="en-US" dirty="0"/>
              <a:t> </a:t>
            </a:r>
            <a:r>
              <a:rPr lang="en-US" altLang="en-US" dirty="0" err="1"/>
              <a:t>mã</a:t>
            </a:r>
            <a:r>
              <a:rPr lang="en-US" altLang="en-US" dirty="0"/>
              <a:t>: </a:t>
            </a:r>
            <a:r>
              <a:rPr lang="en-US" altLang="en-US" dirty="0" err="1"/>
              <a:t>Phương</a:t>
            </a:r>
            <a:r>
              <a:rPr lang="en-US" altLang="en-US" dirty="0"/>
              <a:t> </a:t>
            </a:r>
            <a:r>
              <a:rPr lang="en-US" altLang="en-US" dirty="0" err="1"/>
              <a:t>thức</a:t>
            </a:r>
            <a:r>
              <a:rPr lang="en-US" altLang="en-US" dirty="0"/>
              <a:t> </a:t>
            </a:r>
            <a:r>
              <a:rPr lang="en-US" altLang="en-US" dirty="0" err="1"/>
              <a:t>biến</a:t>
            </a:r>
            <a:r>
              <a:rPr lang="en-US" altLang="en-US" dirty="0"/>
              <a:t> </a:t>
            </a:r>
            <a:r>
              <a:rPr lang="en-US" altLang="en-US" dirty="0" err="1"/>
              <a:t>đổi</a:t>
            </a:r>
            <a:r>
              <a:rPr lang="en-US" altLang="en-US" dirty="0"/>
              <a:t> </a:t>
            </a:r>
            <a:r>
              <a:rPr lang="en-US" altLang="en-US" dirty="0" err="1"/>
              <a:t>mã</a:t>
            </a:r>
            <a:r>
              <a:rPr lang="en-US" altLang="en-US" dirty="0"/>
              <a:t> </a:t>
            </a:r>
            <a:r>
              <a:rPr lang="en-US" altLang="en-US" dirty="0" err="1"/>
              <a:t>thông</a:t>
            </a:r>
            <a:r>
              <a:rPr lang="en-US" altLang="en-US" dirty="0"/>
              <a:t> </a:t>
            </a:r>
            <a:r>
              <a:rPr lang="en-US" altLang="en-US" dirty="0" err="1"/>
              <a:t>điệp</a:t>
            </a:r>
            <a:r>
              <a:rPr lang="en-US" altLang="en-US" dirty="0"/>
              <a:t> </a:t>
            </a:r>
            <a:r>
              <a:rPr lang="en-US" altLang="en-US" dirty="0" err="1"/>
              <a:t>thành</a:t>
            </a:r>
            <a:r>
              <a:rPr lang="en-US" altLang="en-US" dirty="0"/>
              <a:t> </a:t>
            </a:r>
            <a:r>
              <a:rPr lang="en-US" altLang="en-US" dirty="0" err="1"/>
              <a:t>thông</a:t>
            </a:r>
            <a:r>
              <a:rPr lang="en-US" altLang="en-US" dirty="0"/>
              <a:t> </a:t>
            </a:r>
            <a:r>
              <a:rPr lang="en-US" altLang="en-US" dirty="0" err="1"/>
              <a:t>điệp</a:t>
            </a:r>
            <a:r>
              <a:rPr lang="en-US" altLang="en-US" dirty="0"/>
              <a:t> </a:t>
            </a:r>
            <a:r>
              <a:rPr lang="en-US" altLang="en-US" dirty="0" err="1"/>
              <a:t>có</a:t>
            </a:r>
            <a:r>
              <a:rPr lang="en-US" altLang="en-US" dirty="0"/>
              <a:t> </a:t>
            </a:r>
            <a:r>
              <a:rPr lang="en-US" altLang="en-US" dirty="0" err="1"/>
              <a:t>nghĩa</a:t>
            </a:r>
            <a:r>
              <a:rPr lang="en-US" altLang="en-US" dirty="0"/>
              <a:t>, </a:t>
            </a:r>
            <a:r>
              <a:rPr lang="en-US" altLang="en-US" dirty="0" err="1"/>
              <a:t>từ</a:t>
            </a:r>
            <a:r>
              <a:rPr lang="en-US" altLang="en-US" dirty="0"/>
              <a:t> </a:t>
            </a:r>
            <a:r>
              <a:rPr lang="en-US" altLang="en-US" dirty="0" err="1"/>
              <a:t>đó</a:t>
            </a:r>
            <a:r>
              <a:rPr lang="en-US" altLang="en-US" dirty="0"/>
              <a:t> </a:t>
            </a:r>
            <a:r>
              <a:rPr lang="en-US" altLang="en-US" dirty="0" err="1"/>
              <a:t>rút</a:t>
            </a:r>
            <a:r>
              <a:rPr lang="en-US" altLang="en-US" dirty="0"/>
              <a:t> </a:t>
            </a:r>
            <a:r>
              <a:rPr lang="en-US" altLang="en-US" dirty="0" err="1"/>
              <a:t>ra</a:t>
            </a:r>
            <a:r>
              <a:rPr lang="en-US" altLang="en-US" dirty="0"/>
              <a:t> </a:t>
            </a:r>
            <a:r>
              <a:rPr lang="en-US" altLang="en-US" dirty="0" err="1"/>
              <a:t>được</a:t>
            </a:r>
            <a:r>
              <a:rPr lang="en-US" altLang="en-US" dirty="0"/>
              <a:t> </a:t>
            </a:r>
            <a:r>
              <a:rPr lang="en-US" altLang="en-US" dirty="0" err="1"/>
              <a:t>thông</a:t>
            </a:r>
            <a:r>
              <a:rPr lang="en-US" altLang="en-US" dirty="0"/>
              <a:t> tin </a:t>
            </a:r>
            <a:r>
              <a:rPr lang="en-US" altLang="en-US" dirty="0" err="1"/>
              <a:t>cần</a:t>
            </a:r>
            <a:r>
              <a:rPr lang="en-US" altLang="en-US" dirty="0"/>
              <a:t> </a:t>
            </a:r>
            <a:r>
              <a:rPr lang="en-US" altLang="en-US" dirty="0" err="1"/>
              <a:t>thiết</a:t>
            </a:r>
            <a:r>
              <a:rPr lang="en-US" altLang="en-US" dirty="0"/>
              <a:t>. </a:t>
            </a: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n-US" altLang="en-US" dirty="0"/>
          </a:p>
        </p:txBody>
      </p:sp>
      <p:sp>
        <p:nvSpPr>
          <p:cNvPr id="4" name="Slide Number Placeholder 3"/>
          <p:cNvSpPr>
            <a:spLocks noGrp="1"/>
          </p:cNvSpPr>
          <p:nvPr>
            <p:ph type="sldNum" sz="quarter" idx="10"/>
          </p:nvPr>
        </p:nvSpPr>
        <p:spPr/>
        <p:txBody>
          <a:bodyPr/>
          <a:lstStyle/>
          <a:p>
            <a:fld id="{98B553CF-1E15-4B11-ADA8-3BC8FC069575}" type="slidenum">
              <a:rPr lang="en-US" smtClean="0"/>
              <a:t>25</a:t>
            </a:fld>
            <a:endParaRPr lang="en-US"/>
          </a:p>
        </p:txBody>
      </p:sp>
    </p:spTree>
    <p:extLst>
      <p:ext uri="{BB962C8B-B14F-4D97-AF65-F5344CB8AC3E}">
        <p14:creationId xmlns:p14="http://schemas.microsoft.com/office/powerpoint/2010/main" val="227868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Hệ</a:t>
            </a:r>
            <a:r>
              <a:rPr lang="en-US" altLang="en-US" dirty="0"/>
              <a:t> </a:t>
            </a:r>
            <a:r>
              <a:rPr lang="en-US" altLang="en-US" dirty="0" err="1"/>
              <a:t>thống</a:t>
            </a:r>
            <a:r>
              <a:rPr lang="en-US" altLang="en-US" dirty="0"/>
              <a:t> </a:t>
            </a:r>
            <a:r>
              <a:rPr lang="en-US" altLang="en-US" dirty="0" err="1"/>
              <a:t>là</a:t>
            </a:r>
            <a:r>
              <a:rPr lang="en-US" altLang="en-US" dirty="0"/>
              <a:t> </a:t>
            </a:r>
            <a:r>
              <a:rPr lang="en-US" altLang="en-US" dirty="0" err="1"/>
              <a:t>tập</a:t>
            </a:r>
            <a:r>
              <a:rPr lang="en-US" altLang="en-US" dirty="0"/>
              <a:t> </a:t>
            </a:r>
            <a:r>
              <a:rPr lang="en-US" altLang="en-US" dirty="0" err="1"/>
              <a:t>hợp</a:t>
            </a:r>
            <a:r>
              <a:rPr lang="en-US" altLang="en-US" dirty="0"/>
              <a:t> </a:t>
            </a:r>
            <a:r>
              <a:rPr lang="en-US" altLang="en-US" dirty="0" err="1"/>
              <a:t>các</a:t>
            </a:r>
            <a:r>
              <a:rPr lang="en-US" altLang="en-US" dirty="0"/>
              <a:t> </a:t>
            </a:r>
            <a:r>
              <a:rPr lang="en-US" altLang="en-US" dirty="0" err="1"/>
              <a:t>phần</a:t>
            </a:r>
            <a:r>
              <a:rPr lang="en-US" altLang="en-US" dirty="0"/>
              <a:t> </a:t>
            </a:r>
            <a:r>
              <a:rPr lang="en-US" altLang="en-US" dirty="0" err="1"/>
              <a:t>tử</a:t>
            </a:r>
            <a:r>
              <a:rPr lang="en-US" altLang="en-US" dirty="0"/>
              <a:t> </a:t>
            </a:r>
            <a:r>
              <a:rPr lang="en-US" altLang="en-US" dirty="0" err="1"/>
              <a:t>tương</a:t>
            </a:r>
            <a:r>
              <a:rPr lang="en-US" altLang="en-US" dirty="0"/>
              <a:t> </a:t>
            </a:r>
            <a:r>
              <a:rPr lang="en-US" altLang="en-US" dirty="0" err="1"/>
              <a:t>tác</a:t>
            </a:r>
            <a:r>
              <a:rPr lang="en-US" altLang="en-US" dirty="0"/>
              <a:t>, </a:t>
            </a:r>
            <a:r>
              <a:rPr lang="en-US" altLang="en-US" dirty="0" err="1"/>
              <a:t>có</a:t>
            </a:r>
            <a:r>
              <a:rPr lang="en-US" altLang="en-US" dirty="0"/>
              <a:t> </a:t>
            </a:r>
            <a:r>
              <a:rPr lang="en-US" altLang="en-US" dirty="0" err="1"/>
              <a:t>các</a:t>
            </a:r>
            <a:r>
              <a:rPr lang="en-US" altLang="en-US" dirty="0"/>
              <a:t> </a:t>
            </a:r>
            <a:r>
              <a:rPr lang="en-US" altLang="en-US" dirty="0" err="1"/>
              <a:t>mối</a:t>
            </a:r>
            <a:r>
              <a:rPr lang="en-US" altLang="en-US" dirty="0"/>
              <a:t> </a:t>
            </a:r>
            <a:r>
              <a:rPr lang="en-US" altLang="en-US" dirty="0" err="1"/>
              <a:t>quan</a:t>
            </a:r>
            <a:r>
              <a:rPr lang="en-US" altLang="en-US" dirty="0"/>
              <a:t> </a:t>
            </a:r>
            <a:r>
              <a:rPr lang="en-US" altLang="en-US" dirty="0" err="1"/>
              <a:t>hệ</a:t>
            </a:r>
            <a:r>
              <a:rPr lang="en-US" altLang="en-US" dirty="0"/>
              <a:t> </a:t>
            </a:r>
            <a:r>
              <a:rPr lang="en-US" altLang="en-US" dirty="0" err="1"/>
              <a:t>ràng</a:t>
            </a:r>
            <a:r>
              <a:rPr lang="en-US" altLang="en-US" dirty="0"/>
              <a:t> </a:t>
            </a:r>
            <a:r>
              <a:rPr lang="en-US" altLang="en-US" dirty="0" err="1"/>
              <a:t>buộc</a:t>
            </a:r>
            <a:r>
              <a:rPr lang="en-US" altLang="en-US" dirty="0"/>
              <a:t> </a:t>
            </a:r>
            <a:r>
              <a:rPr lang="en-US" altLang="en-US" dirty="0" err="1"/>
              <a:t>lẫn</a:t>
            </a:r>
            <a:r>
              <a:rPr lang="en-US" altLang="en-US" dirty="0"/>
              <a:t> </a:t>
            </a:r>
            <a:r>
              <a:rPr lang="en-US" altLang="en-US" dirty="0" err="1"/>
              <a:t>nhau</a:t>
            </a:r>
            <a:r>
              <a:rPr lang="en-US" altLang="en-US" dirty="0"/>
              <a:t> </a:t>
            </a:r>
            <a:r>
              <a:rPr lang="en-US" altLang="en-US" dirty="0" err="1"/>
              <a:t>và</a:t>
            </a:r>
            <a:r>
              <a:rPr lang="en-US" altLang="en-US" dirty="0"/>
              <a:t> </a:t>
            </a:r>
            <a:r>
              <a:rPr lang="en-US" altLang="en-US" dirty="0" err="1"/>
              <a:t>được</a:t>
            </a:r>
            <a:r>
              <a:rPr lang="en-US" altLang="en-US" dirty="0"/>
              <a:t> </a:t>
            </a:r>
            <a:r>
              <a:rPr lang="en-US" altLang="en-US" dirty="0" err="1"/>
              <a:t>tổ</a:t>
            </a:r>
            <a:r>
              <a:rPr lang="en-US" altLang="en-US" dirty="0"/>
              <a:t> </a:t>
            </a:r>
            <a:r>
              <a:rPr lang="en-US" altLang="en-US" dirty="0" err="1"/>
              <a:t>chức</a:t>
            </a:r>
            <a:r>
              <a:rPr lang="en-US" altLang="en-US" dirty="0"/>
              <a:t> </a:t>
            </a:r>
            <a:r>
              <a:rPr lang="en-US" altLang="en-US" dirty="0" err="1"/>
              <a:t>nhằm</a:t>
            </a:r>
            <a:r>
              <a:rPr lang="en-US" altLang="en-US" dirty="0"/>
              <a:t> </a:t>
            </a:r>
            <a:r>
              <a:rPr lang="en-US" altLang="en-US" dirty="0" err="1"/>
              <a:t>thực</a:t>
            </a:r>
            <a:r>
              <a:rPr lang="en-US" altLang="en-US" dirty="0"/>
              <a:t> </a:t>
            </a:r>
            <a:r>
              <a:rPr lang="en-US" altLang="en-US" dirty="0" err="1"/>
              <a:t>hiện</a:t>
            </a:r>
            <a:r>
              <a:rPr lang="en-US" altLang="en-US" dirty="0"/>
              <a:t> </a:t>
            </a:r>
            <a:r>
              <a:rPr lang="en-US" altLang="en-US" dirty="0" err="1"/>
              <a:t>một</a:t>
            </a:r>
            <a:r>
              <a:rPr lang="en-US" altLang="en-US" dirty="0"/>
              <a:t> </a:t>
            </a:r>
            <a:r>
              <a:rPr lang="en-US" altLang="en-US" dirty="0" err="1"/>
              <a:t>mục</a:t>
            </a:r>
            <a:r>
              <a:rPr lang="en-US" altLang="en-US" dirty="0"/>
              <a:t> </a:t>
            </a:r>
            <a:r>
              <a:rPr lang="en-US" altLang="en-US" dirty="0" err="1"/>
              <a:t>đích</a:t>
            </a:r>
            <a:r>
              <a:rPr lang="en-US" altLang="en-US" dirty="0"/>
              <a:t> </a:t>
            </a:r>
            <a:r>
              <a:rPr lang="en-US" altLang="en-US" dirty="0" err="1"/>
              <a:t>xác</a:t>
            </a:r>
            <a:r>
              <a:rPr lang="en-US" altLang="en-US" dirty="0"/>
              <a:t> </a:t>
            </a:r>
            <a:r>
              <a:rPr lang="en-US" altLang="en-US" dirty="0" err="1"/>
              <a:t>định</a:t>
            </a:r>
            <a:r>
              <a:rPr lang="en-US" altLang="en-US" dirty="0"/>
              <a:t> </a:t>
            </a:r>
            <a:r>
              <a:rPr lang="en-US" altLang="en-US" dirty="0" err="1"/>
              <a:t>thông</a:t>
            </a:r>
            <a:r>
              <a:rPr lang="en-US" altLang="en-US" dirty="0"/>
              <a:t> qua </a:t>
            </a:r>
            <a:r>
              <a:rPr lang="en-US" altLang="en-US" dirty="0" err="1"/>
              <a:t>yêu</a:t>
            </a:r>
            <a:r>
              <a:rPr lang="en-US" altLang="en-US" dirty="0"/>
              <a:t> </a:t>
            </a:r>
            <a:r>
              <a:rPr lang="en-US" altLang="en-US" dirty="0" err="1"/>
              <a:t>cầu</a:t>
            </a:r>
            <a:r>
              <a:rPr lang="en-US" altLang="en-US" dirty="0"/>
              <a:t> </a:t>
            </a:r>
            <a:r>
              <a:rPr lang="en-US" altLang="en-US" dirty="0" err="1"/>
              <a:t>các</a:t>
            </a:r>
            <a:r>
              <a:rPr lang="en-US" altLang="en-US" dirty="0"/>
              <a:t> </a:t>
            </a:r>
            <a:r>
              <a:rPr lang="en-US" altLang="en-US" dirty="0" err="1"/>
              <a:t>đầu</a:t>
            </a:r>
            <a:r>
              <a:rPr lang="en-US" altLang="en-US" dirty="0"/>
              <a:t> </a:t>
            </a:r>
            <a:r>
              <a:rPr lang="en-US" altLang="en-US" dirty="0" err="1"/>
              <a:t>vào</a:t>
            </a:r>
            <a:r>
              <a:rPr lang="en-US" altLang="en-US" dirty="0"/>
              <a:t>, </a:t>
            </a:r>
            <a:r>
              <a:rPr lang="en-US" altLang="en-US" dirty="0" err="1"/>
              <a:t>biến</a:t>
            </a:r>
            <a:r>
              <a:rPr lang="en-US" altLang="en-US" dirty="0"/>
              <a:t> </a:t>
            </a:r>
            <a:r>
              <a:rPr lang="en-US" altLang="en-US" dirty="0" err="1"/>
              <a:t>đổi</a:t>
            </a:r>
            <a:r>
              <a:rPr lang="en-US" altLang="en-US" dirty="0"/>
              <a:t> </a:t>
            </a:r>
            <a:r>
              <a:rPr lang="en-US" altLang="en-US" dirty="0" err="1"/>
              <a:t>có</a:t>
            </a:r>
            <a:r>
              <a:rPr lang="en-US" altLang="en-US" dirty="0"/>
              <a:t> logic </a:t>
            </a:r>
            <a:r>
              <a:rPr lang="en-US" altLang="en-US" dirty="0" err="1"/>
              <a:t>để</a:t>
            </a:r>
            <a:r>
              <a:rPr lang="en-US" altLang="en-US" dirty="0"/>
              <a:t> </a:t>
            </a:r>
            <a:r>
              <a:rPr lang="en-US" altLang="en-US" dirty="0" err="1"/>
              <a:t>tạo</a:t>
            </a:r>
            <a:r>
              <a:rPr lang="en-US" altLang="en-US" dirty="0"/>
              <a:t> </a:t>
            </a:r>
            <a:r>
              <a:rPr lang="en-US" altLang="en-US" dirty="0" err="1"/>
              <a:t>ra</a:t>
            </a:r>
            <a:r>
              <a:rPr lang="en-US" altLang="en-US" dirty="0"/>
              <a:t> </a:t>
            </a:r>
            <a:r>
              <a:rPr lang="en-US" altLang="en-US" dirty="0" err="1"/>
              <a:t>kết</a:t>
            </a:r>
            <a:r>
              <a:rPr lang="en-US" altLang="en-US" dirty="0"/>
              <a:t> </a:t>
            </a:r>
            <a:r>
              <a:rPr lang="en-US" altLang="en-US" dirty="0" err="1"/>
              <a:t>quả</a:t>
            </a:r>
            <a:r>
              <a:rPr lang="en-US" altLang="en-US" dirty="0"/>
              <a:t> </a:t>
            </a:r>
            <a:r>
              <a:rPr lang="en-US" altLang="en-US" dirty="0" err="1"/>
              <a:t>đầu</a:t>
            </a:r>
            <a:r>
              <a:rPr lang="en-US" altLang="en-US" dirty="0"/>
              <a:t> </a:t>
            </a:r>
            <a:r>
              <a:rPr lang="en-US" altLang="en-US" dirty="0" err="1"/>
              <a:t>ra</a:t>
            </a:r>
            <a:r>
              <a:rPr lang="en-US" altLang="en-US" dirty="0"/>
              <a:t>, </a:t>
            </a:r>
            <a:r>
              <a:rPr lang="en-US" altLang="en-US" dirty="0" err="1"/>
              <a:t>các</a:t>
            </a:r>
            <a:r>
              <a:rPr lang="en-US" altLang="en-US" dirty="0"/>
              <a:t> </a:t>
            </a:r>
            <a:r>
              <a:rPr lang="en-US" altLang="en-US" dirty="0" err="1"/>
              <a:t>phần</a:t>
            </a:r>
            <a:r>
              <a:rPr lang="en-US" altLang="en-US" dirty="0"/>
              <a:t> </a:t>
            </a:r>
            <a:r>
              <a:rPr lang="en-US" altLang="en-US" dirty="0" err="1"/>
              <a:t>tử</a:t>
            </a:r>
            <a:r>
              <a:rPr lang="en-US" altLang="en-US" dirty="0"/>
              <a:t> ở </a:t>
            </a:r>
            <a:r>
              <a:rPr lang="en-US" altLang="en-US" dirty="0" err="1"/>
              <a:t>đây</a:t>
            </a:r>
            <a:r>
              <a:rPr lang="en-US" altLang="en-US" dirty="0"/>
              <a:t> </a:t>
            </a:r>
            <a:r>
              <a:rPr lang="en-US" altLang="en-US" dirty="0" err="1"/>
              <a:t>là</a:t>
            </a:r>
            <a:r>
              <a:rPr lang="en-US" altLang="en-US" dirty="0"/>
              <a:t> </a:t>
            </a:r>
            <a:r>
              <a:rPr lang="en-US" altLang="en-US" dirty="0" err="1"/>
              <a:t>tập</a:t>
            </a:r>
            <a:r>
              <a:rPr lang="en-US" altLang="en-US" dirty="0"/>
              <a:t> </a:t>
            </a:r>
            <a:r>
              <a:rPr lang="en-US" altLang="en-US" dirty="0" err="1"/>
              <a:t>hợp</a:t>
            </a:r>
            <a:r>
              <a:rPr lang="en-US" altLang="en-US" dirty="0"/>
              <a:t> </a:t>
            </a:r>
            <a:r>
              <a:rPr lang="en-US" altLang="en-US" dirty="0" err="1"/>
              <a:t>các</a:t>
            </a:r>
            <a:r>
              <a:rPr lang="en-US" altLang="en-US" dirty="0"/>
              <a:t> </a:t>
            </a:r>
            <a:r>
              <a:rPr lang="en-US" altLang="en-US" dirty="0" err="1"/>
              <a:t>phương</a:t>
            </a:r>
            <a:r>
              <a:rPr lang="en-US" altLang="en-US" dirty="0"/>
              <a:t> </a:t>
            </a:r>
            <a:r>
              <a:rPr lang="en-US" altLang="en-US" dirty="0" err="1"/>
              <a:t>tiện</a:t>
            </a:r>
            <a:r>
              <a:rPr lang="en-US" altLang="en-US" dirty="0"/>
              <a:t> </a:t>
            </a:r>
            <a:r>
              <a:rPr lang="en-US" altLang="en-US" dirty="0" err="1"/>
              <a:t>vật</a:t>
            </a:r>
            <a:r>
              <a:rPr lang="en-US" altLang="en-US" dirty="0"/>
              <a:t> </a:t>
            </a:r>
            <a:r>
              <a:rPr lang="en-US" altLang="en-US" dirty="0" err="1"/>
              <a:t>chất</a:t>
            </a:r>
            <a:r>
              <a:rPr lang="en-US" altLang="en-US" dirty="0"/>
              <a:t> </a:t>
            </a:r>
            <a:r>
              <a:rPr lang="en-US" altLang="en-US" dirty="0" err="1"/>
              <a:t>và</a:t>
            </a:r>
            <a:r>
              <a:rPr lang="en-US" altLang="en-US" dirty="0"/>
              <a:t> </a:t>
            </a:r>
            <a:r>
              <a:rPr lang="en-US" altLang="en-US" dirty="0" err="1"/>
              <a:t>nhân</a:t>
            </a:r>
            <a:r>
              <a:rPr lang="en-US" altLang="en-US" dirty="0"/>
              <a:t> </a:t>
            </a:r>
            <a:r>
              <a:rPr lang="en-US" altLang="en-US" dirty="0" err="1"/>
              <a:t>lực</a:t>
            </a:r>
            <a:r>
              <a:rPr lang="en-US" altLang="en-US" dirty="0"/>
              <a:t>.</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Tính</a:t>
            </a:r>
            <a:r>
              <a:rPr lang="en-US" altLang="en-US" dirty="0"/>
              <a:t> </a:t>
            </a:r>
            <a:r>
              <a:rPr lang="en-US" altLang="en-US" dirty="0" err="1"/>
              <a:t>tổ</a:t>
            </a:r>
            <a:r>
              <a:rPr lang="en-US" altLang="en-US" dirty="0"/>
              <a:t> </a:t>
            </a:r>
            <a:r>
              <a:rPr lang="en-US" altLang="en-US" dirty="0" err="1"/>
              <a:t>chức</a:t>
            </a:r>
            <a:r>
              <a:rPr lang="en-US" altLang="en-US" dirty="0"/>
              <a:t>: </a:t>
            </a:r>
            <a:r>
              <a:rPr lang="en-US" altLang="en-US" dirty="0" err="1"/>
              <a:t>Hệ</a:t>
            </a:r>
            <a:r>
              <a:rPr lang="en-US" altLang="en-US" dirty="0"/>
              <a:t> </a:t>
            </a:r>
            <a:r>
              <a:rPr lang="en-US" altLang="en-US" dirty="0" err="1"/>
              <a:t>thống</a:t>
            </a:r>
            <a:r>
              <a:rPr lang="en-US" altLang="en-US" dirty="0"/>
              <a:t> </a:t>
            </a:r>
            <a:r>
              <a:rPr lang="en-US" altLang="en-US" dirty="0" err="1"/>
              <a:t>là</a:t>
            </a:r>
            <a:r>
              <a:rPr lang="en-US" altLang="en-US" dirty="0"/>
              <a:t> </a:t>
            </a:r>
            <a:r>
              <a:rPr lang="en-US" altLang="en-US" dirty="0" err="1"/>
              <a:t>một</a:t>
            </a:r>
            <a:r>
              <a:rPr lang="en-US" altLang="en-US" dirty="0"/>
              <a:t> </a:t>
            </a:r>
            <a:r>
              <a:rPr lang="en-US" altLang="en-US" dirty="0" err="1"/>
              <a:t>tập</a:t>
            </a:r>
            <a:r>
              <a:rPr lang="en-US" altLang="en-US" dirty="0"/>
              <a:t> </a:t>
            </a:r>
            <a:r>
              <a:rPr lang="en-US" altLang="en-US" dirty="0" err="1"/>
              <a:t>hợp</a:t>
            </a:r>
            <a:r>
              <a:rPr lang="en-US" altLang="en-US" dirty="0"/>
              <a:t> </a:t>
            </a:r>
            <a:r>
              <a:rPr lang="en-US" altLang="en-US" dirty="0" err="1"/>
              <a:t>nhiều</a:t>
            </a:r>
            <a:r>
              <a:rPr lang="en-US" altLang="en-US" dirty="0"/>
              <a:t> </a:t>
            </a:r>
            <a:r>
              <a:rPr lang="en-US" altLang="en-US" dirty="0" err="1"/>
              <a:t>phần</a:t>
            </a:r>
            <a:r>
              <a:rPr lang="en-US" altLang="en-US" dirty="0"/>
              <a:t> </a:t>
            </a:r>
            <a:r>
              <a:rPr lang="en-US" altLang="en-US" dirty="0" err="1"/>
              <a:t>tử</a:t>
            </a:r>
            <a:r>
              <a:rPr lang="en-US" altLang="en-US" dirty="0"/>
              <a:t> ( </a:t>
            </a:r>
            <a:r>
              <a:rPr lang="en-US" altLang="en-US" dirty="0" err="1"/>
              <a:t>đơn</a:t>
            </a:r>
            <a:r>
              <a:rPr lang="en-US" altLang="en-US" dirty="0"/>
              <a:t> </a:t>
            </a:r>
            <a:r>
              <a:rPr lang="en-US" altLang="en-US" dirty="0" err="1"/>
              <a:t>vị</a:t>
            </a:r>
            <a:r>
              <a:rPr lang="en-US" altLang="en-US" dirty="0"/>
              <a:t>, </a:t>
            </a:r>
            <a:r>
              <a:rPr lang="en-US" altLang="en-US" dirty="0" err="1"/>
              <a:t>bộ</a:t>
            </a:r>
            <a:r>
              <a:rPr lang="en-US" altLang="en-US" dirty="0"/>
              <a:t> </a:t>
            </a:r>
            <a:r>
              <a:rPr lang="en-US" altLang="en-US" dirty="0" err="1"/>
              <a:t>phận</a:t>
            </a:r>
            <a:r>
              <a:rPr lang="en-US" altLang="en-US" dirty="0"/>
              <a:t> ) </a:t>
            </a:r>
            <a:r>
              <a:rPr lang="en-US" altLang="en-US" dirty="0" err="1"/>
              <a:t>và</a:t>
            </a:r>
            <a:r>
              <a:rPr lang="en-US" altLang="en-US" dirty="0"/>
              <a:t> </a:t>
            </a:r>
            <a:r>
              <a:rPr lang="en-US" altLang="en-US" dirty="0" err="1"/>
              <a:t>các</a:t>
            </a:r>
            <a:r>
              <a:rPr lang="en-US" altLang="en-US" dirty="0"/>
              <a:t> </a:t>
            </a:r>
            <a:r>
              <a:rPr lang="en-US" altLang="en-US" dirty="0" err="1"/>
              <a:t>phần</a:t>
            </a:r>
            <a:r>
              <a:rPr lang="en-US" altLang="en-US" dirty="0"/>
              <a:t> </a:t>
            </a:r>
            <a:r>
              <a:rPr lang="en-US" altLang="en-US" dirty="0" err="1"/>
              <a:t>tử</a:t>
            </a:r>
            <a:r>
              <a:rPr lang="en-US" altLang="en-US" dirty="0"/>
              <a:t> </a:t>
            </a:r>
            <a:r>
              <a:rPr lang="en-US" altLang="en-US" dirty="0" err="1"/>
              <a:t>đó</a:t>
            </a:r>
            <a:r>
              <a:rPr lang="en-US" altLang="en-US" dirty="0"/>
              <a:t> </a:t>
            </a:r>
            <a:r>
              <a:rPr lang="en-US" altLang="en-US" dirty="0" err="1"/>
              <a:t>phải</a:t>
            </a:r>
            <a:r>
              <a:rPr lang="en-US" altLang="en-US" dirty="0"/>
              <a:t> </a:t>
            </a:r>
            <a:r>
              <a:rPr lang="en-US" altLang="en-US" dirty="0" err="1"/>
              <a:t>có</a:t>
            </a:r>
            <a:r>
              <a:rPr lang="en-US" altLang="en-US" dirty="0"/>
              <a:t> </a:t>
            </a:r>
            <a:r>
              <a:rPr lang="en-US" altLang="en-US" dirty="0" err="1"/>
              <a:t>liên</a:t>
            </a:r>
            <a:r>
              <a:rPr lang="en-US" altLang="en-US" dirty="0"/>
              <a:t> </a:t>
            </a:r>
            <a:r>
              <a:rPr lang="en-US" altLang="en-US" dirty="0" err="1"/>
              <a:t>kết</a:t>
            </a:r>
            <a:r>
              <a:rPr lang="en-US" altLang="en-US" dirty="0"/>
              <a:t> , </a:t>
            </a:r>
            <a:r>
              <a:rPr lang="en-US" altLang="en-US" dirty="0" err="1"/>
              <a:t>tương</a:t>
            </a:r>
            <a:r>
              <a:rPr lang="en-US" altLang="en-US" dirty="0"/>
              <a:t> </a:t>
            </a:r>
            <a:r>
              <a:rPr lang="en-US" altLang="en-US" dirty="0" err="1"/>
              <a:t>tác</a:t>
            </a:r>
            <a:r>
              <a:rPr lang="en-US" altLang="en-US" dirty="0"/>
              <a:t> </a:t>
            </a:r>
            <a:r>
              <a:rPr lang="en-US" altLang="en-US" dirty="0" err="1"/>
              <a:t>lẫn</a:t>
            </a:r>
            <a:r>
              <a:rPr lang="en-US" altLang="en-US" dirty="0"/>
              <a:t> </a:t>
            </a:r>
            <a:r>
              <a:rPr lang="en-US" altLang="en-US" dirty="0" err="1"/>
              <a:t>nhau</a:t>
            </a:r>
            <a:r>
              <a:rPr lang="en-US" altLang="en-US" dirty="0"/>
              <a: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Tính</a:t>
            </a:r>
            <a:r>
              <a:rPr lang="en-US" altLang="en-US" dirty="0"/>
              <a:t> </a:t>
            </a:r>
            <a:r>
              <a:rPr lang="en-US" altLang="en-US" dirty="0" err="1"/>
              <a:t>biến</a:t>
            </a:r>
            <a:r>
              <a:rPr lang="en-US" altLang="en-US" dirty="0"/>
              <a:t> </a:t>
            </a:r>
            <a:r>
              <a:rPr lang="en-US" altLang="en-US" dirty="0" err="1"/>
              <a:t>động</a:t>
            </a:r>
            <a:r>
              <a:rPr lang="en-US" altLang="en-US" dirty="0"/>
              <a:t>: </a:t>
            </a:r>
            <a:r>
              <a:rPr lang="en-US" altLang="en-US" dirty="0" err="1"/>
              <a:t>Muốn</a:t>
            </a:r>
            <a:r>
              <a:rPr lang="en-US" altLang="en-US" dirty="0"/>
              <a:t> </a:t>
            </a:r>
            <a:r>
              <a:rPr lang="en-US" altLang="en-US" dirty="0" err="1"/>
              <a:t>có</a:t>
            </a:r>
            <a:r>
              <a:rPr lang="en-US" altLang="en-US" dirty="0"/>
              <a:t> </a:t>
            </a:r>
            <a:r>
              <a:rPr lang="en-US" altLang="en-US" dirty="0" err="1"/>
              <a:t>hệ</a:t>
            </a:r>
            <a:r>
              <a:rPr lang="en-US" altLang="en-US" dirty="0"/>
              <a:t> </a:t>
            </a:r>
            <a:r>
              <a:rPr lang="en-US" altLang="en-US" dirty="0" err="1"/>
              <a:t>thống</a:t>
            </a:r>
            <a:r>
              <a:rPr lang="en-US" altLang="en-US" dirty="0"/>
              <a:t> </a:t>
            </a:r>
            <a:r>
              <a:rPr lang="en-US" altLang="en-US" dirty="0" err="1"/>
              <a:t>tốt</a:t>
            </a:r>
            <a:r>
              <a:rPr lang="en-US" altLang="en-US" dirty="0"/>
              <a:t> </a:t>
            </a:r>
            <a:r>
              <a:rPr lang="en-US" altLang="en-US" dirty="0" err="1"/>
              <a:t>thì</a:t>
            </a:r>
            <a:r>
              <a:rPr lang="en-US" altLang="en-US" dirty="0"/>
              <a:t> </a:t>
            </a:r>
            <a:r>
              <a:rPr lang="en-US" altLang="en-US" dirty="0" err="1"/>
              <a:t>cần</a:t>
            </a:r>
            <a:r>
              <a:rPr lang="en-US" altLang="en-US" dirty="0"/>
              <a:t> </a:t>
            </a:r>
            <a:r>
              <a:rPr lang="en-US" altLang="en-US" dirty="0" err="1"/>
              <a:t>nâng</a:t>
            </a:r>
            <a:r>
              <a:rPr lang="en-US" altLang="en-US" dirty="0"/>
              <a:t> </a:t>
            </a:r>
            <a:r>
              <a:rPr lang="en-US" altLang="en-US" dirty="0" err="1"/>
              <a:t>cao</a:t>
            </a:r>
            <a:r>
              <a:rPr lang="en-US" altLang="en-US" dirty="0"/>
              <a:t> </a:t>
            </a:r>
            <a:r>
              <a:rPr lang="en-US" altLang="en-US" dirty="0" err="1"/>
              <a:t>các</a:t>
            </a:r>
            <a:r>
              <a:rPr lang="en-US" altLang="en-US" dirty="0"/>
              <a:t> </a:t>
            </a:r>
            <a:r>
              <a:rPr lang="en-US" altLang="en-US" dirty="0" err="1"/>
              <a:t>mối</a:t>
            </a:r>
            <a:r>
              <a:rPr lang="en-US" altLang="en-US" dirty="0"/>
              <a:t> </a:t>
            </a:r>
            <a:r>
              <a:rPr lang="en-US" altLang="en-US" dirty="0" err="1"/>
              <a:t>quan</a:t>
            </a:r>
            <a:r>
              <a:rPr lang="en-US" altLang="en-US" dirty="0"/>
              <a:t> </a:t>
            </a:r>
            <a:r>
              <a:rPr lang="en-US" altLang="en-US" dirty="0" err="1"/>
              <a:t>hệ</a:t>
            </a:r>
            <a:r>
              <a:rPr lang="en-US" altLang="en-US" dirty="0"/>
              <a:t> </a:t>
            </a:r>
            <a:r>
              <a:rPr lang="en-US" altLang="en-US" dirty="0" err="1"/>
              <a:t>tương</a:t>
            </a:r>
            <a:r>
              <a:rPr lang="en-US" altLang="en-US" dirty="0"/>
              <a:t> </a:t>
            </a:r>
            <a:r>
              <a:rPr lang="en-US" altLang="en-US" dirty="0" err="1"/>
              <a:t>tác</a:t>
            </a:r>
            <a:r>
              <a:rPr lang="en-US" altLang="en-US" dirty="0"/>
              <a:t>, </a:t>
            </a:r>
            <a:r>
              <a:rPr lang="en-US" altLang="en-US" dirty="0" err="1"/>
              <a:t>người</a:t>
            </a:r>
            <a:r>
              <a:rPr lang="en-US" altLang="en-US" dirty="0"/>
              <a:t> </a:t>
            </a:r>
            <a:r>
              <a:rPr lang="en-US" altLang="en-US" dirty="0" err="1"/>
              <a:t>quản</a:t>
            </a:r>
            <a:r>
              <a:rPr lang="en-US" altLang="en-US" dirty="0"/>
              <a:t> </a:t>
            </a:r>
            <a:r>
              <a:rPr lang="en-US" altLang="en-US" dirty="0" err="1"/>
              <a:t>lý</a:t>
            </a:r>
            <a:r>
              <a:rPr lang="en-US" altLang="en-US" dirty="0"/>
              <a:t> </a:t>
            </a:r>
            <a:r>
              <a:rPr lang="en-US" altLang="en-US" dirty="0" err="1"/>
              <a:t>cần</a:t>
            </a:r>
            <a:r>
              <a:rPr lang="en-US" altLang="en-US" dirty="0"/>
              <a:t> </a:t>
            </a:r>
            <a:r>
              <a:rPr lang="en-US" altLang="en-US" dirty="0" err="1"/>
              <a:t>tổ</a:t>
            </a:r>
            <a:r>
              <a:rPr lang="en-US" altLang="en-US" dirty="0"/>
              <a:t> </a:t>
            </a:r>
            <a:r>
              <a:rPr lang="en-US" altLang="en-US" dirty="0" err="1"/>
              <a:t>chức</a:t>
            </a:r>
            <a:r>
              <a:rPr lang="en-US" altLang="en-US" dirty="0"/>
              <a:t> </a:t>
            </a:r>
            <a:r>
              <a:rPr lang="en-US" altLang="en-US" dirty="0" err="1"/>
              <a:t>cho</a:t>
            </a:r>
            <a:r>
              <a:rPr lang="en-US" altLang="en-US" dirty="0"/>
              <a:t> </a:t>
            </a:r>
            <a:r>
              <a:rPr lang="en-US" altLang="en-US" dirty="0" err="1"/>
              <a:t>hệ</a:t>
            </a:r>
            <a:r>
              <a:rPr lang="en-US" altLang="en-US" dirty="0"/>
              <a:t> </a:t>
            </a:r>
            <a:r>
              <a:rPr lang="en-US" altLang="en-US" dirty="0" err="1"/>
              <a:t>thống</a:t>
            </a:r>
            <a:r>
              <a:rPr lang="en-US" altLang="en-US" dirty="0"/>
              <a:t> </a:t>
            </a:r>
            <a:r>
              <a:rPr lang="en-US" altLang="en-US" dirty="0" err="1"/>
              <a:t>với</a:t>
            </a:r>
            <a:r>
              <a:rPr lang="en-US" altLang="en-US" dirty="0"/>
              <a:t> </a:t>
            </a:r>
            <a:r>
              <a:rPr lang="en-US" altLang="en-US" dirty="0" err="1"/>
              <a:t>các</a:t>
            </a:r>
            <a:r>
              <a:rPr lang="en-US" altLang="en-US" dirty="0"/>
              <a:t> </a:t>
            </a:r>
            <a:r>
              <a:rPr lang="en-US" altLang="en-US" dirty="0" err="1"/>
              <a:t>bộ</a:t>
            </a:r>
            <a:r>
              <a:rPr lang="en-US" altLang="en-US" dirty="0"/>
              <a:t> </a:t>
            </a:r>
            <a:r>
              <a:rPr lang="en-US" altLang="en-US" dirty="0" err="1"/>
              <a:t>phận</a:t>
            </a:r>
            <a:r>
              <a:rPr lang="en-US" altLang="en-US" dirty="0"/>
              <a:t> </a:t>
            </a:r>
            <a:r>
              <a:rPr lang="en-US" altLang="en-US" dirty="0" err="1"/>
              <a:t>gắn</a:t>
            </a:r>
            <a:r>
              <a:rPr lang="en-US" altLang="en-US" dirty="0"/>
              <a:t> </a:t>
            </a:r>
            <a:r>
              <a:rPr lang="en-US" altLang="en-US" dirty="0" err="1"/>
              <a:t>kết</a:t>
            </a:r>
            <a:r>
              <a:rPr lang="en-US" altLang="en-US" dirty="0"/>
              <a:t> </a:t>
            </a:r>
            <a:r>
              <a:rPr lang="en-US" altLang="en-US" dirty="0" err="1"/>
              <a:t>với</a:t>
            </a:r>
            <a:r>
              <a:rPr lang="en-US" altLang="en-US" dirty="0"/>
              <a:t> </a:t>
            </a:r>
            <a:r>
              <a:rPr lang="en-US" altLang="en-US" dirty="0" err="1"/>
              <a:t>nhau</a:t>
            </a:r>
            <a:r>
              <a:rPr lang="en-US" altLang="en-US" dirty="0"/>
              <a: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Hệ</a:t>
            </a:r>
            <a:r>
              <a:rPr lang="en-US" altLang="en-US" dirty="0"/>
              <a:t> </a:t>
            </a:r>
            <a:r>
              <a:rPr lang="en-US" altLang="en-US" dirty="0" err="1"/>
              <a:t>thống</a:t>
            </a:r>
            <a:r>
              <a:rPr lang="en-US" altLang="en-US" dirty="0"/>
              <a:t> </a:t>
            </a:r>
            <a:r>
              <a:rPr lang="en-US" altLang="en-US" dirty="0" err="1"/>
              <a:t>phải</a:t>
            </a:r>
            <a:r>
              <a:rPr lang="en-US" altLang="en-US" dirty="0"/>
              <a:t> </a:t>
            </a:r>
            <a:r>
              <a:rPr lang="en-US" altLang="en-US" dirty="0" err="1"/>
              <a:t>có</a:t>
            </a:r>
            <a:r>
              <a:rPr lang="en-US" altLang="en-US" dirty="0"/>
              <a:t> </a:t>
            </a:r>
            <a:r>
              <a:rPr lang="en-US" altLang="en-US" dirty="0" err="1"/>
              <a:t>môi</a:t>
            </a:r>
            <a:r>
              <a:rPr lang="en-US" altLang="en-US" dirty="0"/>
              <a:t> </a:t>
            </a:r>
            <a:r>
              <a:rPr lang="en-US" altLang="en-US" dirty="0" err="1"/>
              <a:t>trường</a:t>
            </a:r>
            <a:r>
              <a:rPr lang="en-US" altLang="en-US" dirty="0"/>
              <a:t> </a:t>
            </a:r>
            <a:r>
              <a:rPr lang="en-US" altLang="en-US" dirty="0" err="1"/>
              <a:t>hoạt</a:t>
            </a:r>
            <a:r>
              <a:rPr lang="en-US" altLang="en-US" dirty="0"/>
              <a:t> </a:t>
            </a:r>
            <a:r>
              <a:rPr lang="en-US" altLang="en-US" dirty="0" err="1"/>
              <a:t>động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quản</a:t>
            </a:r>
            <a:r>
              <a:rPr lang="en-US" altLang="en-US" dirty="0"/>
              <a:t> </a:t>
            </a:r>
            <a:r>
              <a:rPr lang="en-US" altLang="en-US" dirty="0" err="1"/>
              <a:t>lý</a:t>
            </a:r>
            <a:r>
              <a:rPr lang="en-US" altLang="en-US" dirty="0"/>
              <a:t>, </a:t>
            </a:r>
            <a:r>
              <a:rPr lang="en-US" altLang="en-US" dirty="0" err="1"/>
              <a:t>bất</a:t>
            </a:r>
            <a:r>
              <a:rPr lang="en-US" altLang="en-US" dirty="0"/>
              <a:t> </a:t>
            </a:r>
            <a:r>
              <a:rPr lang="en-US" altLang="en-US" dirty="0" err="1"/>
              <a:t>cứ</a:t>
            </a:r>
            <a:r>
              <a:rPr lang="en-US" altLang="en-US" dirty="0"/>
              <a:t> </a:t>
            </a:r>
            <a:r>
              <a:rPr lang="en-US" altLang="en-US" dirty="0" err="1"/>
              <a:t>lĩnh</a:t>
            </a:r>
            <a:r>
              <a:rPr lang="en-US" altLang="en-US" dirty="0"/>
              <a:t> </a:t>
            </a:r>
            <a:r>
              <a:rPr lang="en-US" altLang="en-US" dirty="0" err="1"/>
              <a:t>vực</a:t>
            </a:r>
            <a:r>
              <a:rPr lang="en-US" altLang="en-US" dirty="0"/>
              <a:t> </a:t>
            </a:r>
            <a:r>
              <a:rPr lang="en-US" altLang="en-US" dirty="0" err="1"/>
              <a:t>nào</a:t>
            </a:r>
            <a:r>
              <a:rPr lang="en-US" altLang="en-US" dirty="0"/>
              <a:t> </a:t>
            </a:r>
            <a:r>
              <a:rPr lang="en-US" altLang="en-US" dirty="0" err="1"/>
              <a:t>cũng</a:t>
            </a:r>
            <a:r>
              <a:rPr lang="en-US" altLang="en-US" dirty="0"/>
              <a:t> </a:t>
            </a:r>
            <a:r>
              <a:rPr lang="en-US" altLang="en-US" dirty="0" err="1"/>
              <a:t>đều</a:t>
            </a:r>
            <a:r>
              <a:rPr lang="en-US" altLang="en-US" dirty="0"/>
              <a:t> </a:t>
            </a:r>
            <a:r>
              <a:rPr lang="en-US" altLang="en-US" dirty="0" err="1"/>
              <a:t>phải</a:t>
            </a:r>
            <a:r>
              <a:rPr lang="en-US" altLang="en-US" dirty="0"/>
              <a:t> </a:t>
            </a:r>
            <a:r>
              <a:rPr lang="en-US" altLang="en-US" dirty="0" err="1"/>
              <a:t>xử</a:t>
            </a:r>
            <a:r>
              <a:rPr lang="en-US" altLang="en-US" dirty="0"/>
              <a:t> </a:t>
            </a:r>
            <a:r>
              <a:rPr lang="en-US" altLang="en-US" dirty="0" err="1"/>
              <a:t>lý</a:t>
            </a:r>
            <a:r>
              <a:rPr lang="en-US" altLang="en-US" dirty="0"/>
              <a:t>. </a:t>
            </a:r>
            <a:r>
              <a:rPr lang="en-US" altLang="en-US" dirty="0" err="1"/>
              <a:t>Một</a:t>
            </a:r>
            <a:r>
              <a:rPr lang="en-US" altLang="en-US" dirty="0"/>
              <a:t> </a:t>
            </a:r>
            <a:r>
              <a:rPr lang="en-US" altLang="en-US" dirty="0" err="1"/>
              <a:t>hệ</a:t>
            </a:r>
            <a:r>
              <a:rPr lang="en-US" altLang="en-US" dirty="0"/>
              <a:t> </a:t>
            </a:r>
            <a:r>
              <a:rPr lang="en-US" altLang="en-US" dirty="0" err="1"/>
              <a:t>thống</a:t>
            </a:r>
            <a:r>
              <a:rPr lang="en-US" altLang="en-US" dirty="0"/>
              <a:t> </a:t>
            </a:r>
            <a:r>
              <a:rPr lang="en-US" altLang="en-US" dirty="0" err="1"/>
              <a:t>có</a:t>
            </a:r>
            <a:r>
              <a:rPr lang="en-US" altLang="en-US" dirty="0"/>
              <a:t> </a:t>
            </a:r>
            <a:r>
              <a:rPr lang="en-US" altLang="en-US" dirty="0" err="1"/>
              <a:t>tính</a:t>
            </a:r>
            <a:r>
              <a:rPr lang="en-US" altLang="en-US" dirty="0"/>
              <a:t> </a:t>
            </a:r>
            <a:r>
              <a:rPr lang="en-US" altLang="en-US" dirty="0" err="1"/>
              <a:t>phức</a:t>
            </a:r>
            <a:r>
              <a:rPr lang="en-US" altLang="en-US" dirty="0"/>
              <a:t> </a:t>
            </a:r>
            <a:r>
              <a:rPr lang="en-US" altLang="en-US" dirty="0" err="1"/>
              <a:t>tạp</a:t>
            </a:r>
            <a:r>
              <a:rPr lang="en-US" altLang="en-US" dirty="0"/>
              <a:t>, </a:t>
            </a:r>
            <a:r>
              <a:rPr lang="en-US" altLang="en-US" dirty="0" err="1"/>
              <a:t>tính</a:t>
            </a:r>
            <a:r>
              <a:rPr lang="en-US" altLang="en-US" dirty="0"/>
              <a:t> </a:t>
            </a:r>
            <a:r>
              <a:rPr lang="en-US" altLang="en-US" dirty="0" err="1"/>
              <a:t>phức</a:t>
            </a:r>
            <a:r>
              <a:rPr lang="en-US" altLang="en-US" dirty="0"/>
              <a:t> </a:t>
            </a:r>
            <a:r>
              <a:rPr lang="en-US" altLang="en-US" dirty="0" err="1"/>
              <a:t>tạp</a:t>
            </a:r>
            <a:r>
              <a:rPr lang="en-US" altLang="en-US" dirty="0"/>
              <a:t> </a:t>
            </a:r>
            <a:r>
              <a:rPr lang="en-US" altLang="en-US" dirty="0" err="1"/>
              <a:t>của</a:t>
            </a:r>
            <a:r>
              <a:rPr lang="en-US" altLang="en-US" dirty="0"/>
              <a:t> </a:t>
            </a:r>
            <a:r>
              <a:rPr lang="en-US" altLang="en-US" dirty="0" err="1"/>
              <a:t>hệ</a:t>
            </a:r>
            <a:r>
              <a:rPr lang="en-US" altLang="en-US" dirty="0"/>
              <a:t> </a:t>
            </a:r>
            <a:r>
              <a:rPr lang="en-US" altLang="en-US" dirty="0" err="1"/>
              <a:t>thống</a:t>
            </a:r>
            <a:r>
              <a:rPr lang="en-US" altLang="en-US" dirty="0"/>
              <a:t> ở </a:t>
            </a:r>
            <a:r>
              <a:rPr lang="en-US" altLang="en-US" dirty="0" err="1"/>
              <a:t>chỗ</a:t>
            </a:r>
            <a:r>
              <a:rPr lang="en-US" altLang="en-US" dirty="0"/>
              <a:t> </a:t>
            </a:r>
            <a:r>
              <a:rPr lang="en-US" altLang="en-US" dirty="0" err="1"/>
              <a:t>trong</a:t>
            </a:r>
            <a:r>
              <a:rPr lang="en-US" altLang="en-US" dirty="0"/>
              <a:t> </a:t>
            </a:r>
            <a:r>
              <a:rPr lang="en-US" altLang="en-US" dirty="0" err="1"/>
              <a:t>hệ</a:t>
            </a:r>
            <a:r>
              <a:rPr lang="en-US" altLang="en-US" dirty="0"/>
              <a:t> </a:t>
            </a:r>
            <a:r>
              <a:rPr lang="en-US" altLang="en-US" dirty="0" err="1"/>
              <a:t>thống</a:t>
            </a:r>
            <a:r>
              <a:rPr lang="en-US" altLang="en-US" dirty="0"/>
              <a:t> </a:t>
            </a:r>
            <a:r>
              <a:rPr lang="en-US" altLang="en-US" dirty="0" err="1"/>
              <a:t>có</a:t>
            </a:r>
            <a:r>
              <a:rPr lang="en-US" altLang="en-US" dirty="0"/>
              <a:t> </a:t>
            </a:r>
            <a:r>
              <a:rPr lang="en-US" altLang="en-US" dirty="0" err="1"/>
              <a:t>nhiều</a:t>
            </a:r>
            <a:r>
              <a:rPr lang="en-US" altLang="en-US" dirty="0"/>
              <a:t> </a:t>
            </a:r>
            <a:r>
              <a:rPr lang="en-US" altLang="en-US" dirty="0" err="1"/>
              <a:t>đơn</a:t>
            </a:r>
            <a:r>
              <a:rPr lang="en-US" altLang="en-US" dirty="0"/>
              <a:t> </a:t>
            </a:r>
            <a:r>
              <a:rPr lang="en-US" altLang="en-US" dirty="0" err="1"/>
              <a:t>vị</a:t>
            </a:r>
            <a:r>
              <a:rPr lang="en-US" altLang="en-US" dirty="0"/>
              <a:t>, </a:t>
            </a:r>
            <a:r>
              <a:rPr lang="en-US" altLang="en-US" dirty="0" err="1"/>
              <a:t>nhiều</a:t>
            </a:r>
            <a:r>
              <a:rPr lang="en-US" altLang="en-US" dirty="0"/>
              <a:t> </a:t>
            </a:r>
            <a:r>
              <a:rPr lang="en-US" altLang="en-US" dirty="0" err="1"/>
              <a:t>bộ</a:t>
            </a:r>
            <a:r>
              <a:rPr lang="en-US" altLang="en-US" dirty="0"/>
              <a:t> </a:t>
            </a:r>
            <a:r>
              <a:rPr lang="en-US" altLang="en-US" dirty="0" err="1"/>
              <a:t>phận</a:t>
            </a:r>
            <a:r>
              <a:rPr lang="en-US" altLang="en-US" dirty="0"/>
              <a:t> </a:t>
            </a:r>
            <a:r>
              <a:rPr lang="en-US" altLang="en-US" dirty="0" err="1"/>
              <a:t>và</a:t>
            </a:r>
            <a:r>
              <a:rPr lang="en-US" altLang="en-US" dirty="0"/>
              <a:t> </a:t>
            </a:r>
            <a:r>
              <a:rPr lang="en-US" altLang="en-US" dirty="0" err="1"/>
              <a:t>mối</a:t>
            </a:r>
            <a:r>
              <a:rPr lang="en-US" altLang="en-US" dirty="0"/>
              <a:t> </a:t>
            </a:r>
            <a:r>
              <a:rPr lang="en-US" altLang="en-US" dirty="0" err="1"/>
              <a:t>quan</a:t>
            </a:r>
            <a:r>
              <a:rPr lang="en-US" altLang="en-US" dirty="0"/>
              <a:t> </a:t>
            </a:r>
            <a:r>
              <a:rPr lang="en-US" altLang="en-US" dirty="0" err="1"/>
              <a:t>hệ</a:t>
            </a:r>
            <a:r>
              <a:rPr lang="en-US" altLang="en-US" dirty="0"/>
              <a:t> </a:t>
            </a:r>
            <a:r>
              <a:rPr lang="en-US" altLang="en-US" dirty="0" err="1"/>
              <a:t>giữa</a:t>
            </a:r>
            <a:r>
              <a:rPr lang="en-US" altLang="en-US" dirty="0"/>
              <a:t> </a:t>
            </a:r>
            <a:r>
              <a:rPr lang="en-US" altLang="en-US" dirty="0" err="1"/>
              <a:t>các</a:t>
            </a:r>
            <a:r>
              <a:rPr lang="en-US" altLang="en-US" dirty="0"/>
              <a:t> </a:t>
            </a:r>
            <a:r>
              <a:rPr lang="en-US" altLang="en-US" dirty="0" err="1"/>
              <a:t>phần</a:t>
            </a:r>
            <a:r>
              <a:rPr lang="en-US" altLang="en-US" dirty="0"/>
              <a:t> </a:t>
            </a:r>
            <a:r>
              <a:rPr lang="en-US" altLang="en-US" dirty="0" err="1"/>
              <a:t>tử</a:t>
            </a:r>
            <a:r>
              <a:rPr lang="en-US" altLang="en-US" dirty="0"/>
              <a:t> </a:t>
            </a:r>
            <a:r>
              <a:rPr lang="en-US" altLang="en-US" dirty="0" err="1"/>
              <a:t>đó</a:t>
            </a:r>
            <a:r>
              <a:rPr lang="en-US" altLang="en-US" dirty="0"/>
              <a:t> </a:t>
            </a:r>
            <a:r>
              <a:rPr lang="en-US" altLang="en-US" dirty="0" err="1"/>
              <a:t>phải</a:t>
            </a:r>
            <a:r>
              <a:rPr lang="en-US" altLang="en-US" dirty="0"/>
              <a:t> </a:t>
            </a:r>
            <a:r>
              <a:rPr lang="en-US" altLang="en-US" dirty="0" err="1"/>
              <a:t>tương</a:t>
            </a:r>
            <a:r>
              <a:rPr lang="en-US" altLang="en-US" dirty="0"/>
              <a:t> </a:t>
            </a:r>
            <a:r>
              <a:rPr lang="en-US" altLang="en-US" dirty="0" err="1"/>
              <a:t>tác</a:t>
            </a:r>
            <a:r>
              <a:rPr lang="en-US" altLang="en-US" dirty="0"/>
              <a:t> </a:t>
            </a:r>
            <a:r>
              <a:rPr lang="en-US" altLang="en-US" dirty="0" err="1"/>
              <a:t>với</a:t>
            </a:r>
            <a:r>
              <a:rPr lang="en-US" altLang="en-US" dirty="0"/>
              <a:t> </a:t>
            </a:r>
            <a:r>
              <a:rPr lang="en-US" altLang="en-US" dirty="0" err="1"/>
              <a:t>nhau</a:t>
            </a:r>
            <a:r>
              <a:rPr lang="en-US" altLang="en-US" dirty="0"/>
              <a:t> </a:t>
            </a:r>
            <a:r>
              <a:rPr lang="en-US" altLang="en-US" dirty="0" err="1"/>
              <a:t>thông</a:t>
            </a:r>
            <a:r>
              <a:rPr lang="en-US" altLang="en-US" dirty="0"/>
              <a:t> qua </a:t>
            </a:r>
            <a:r>
              <a:rPr lang="en-US" altLang="en-US" dirty="0" err="1"/>
              <a:t>các</a:t>
            </a:r>
            <a:r>
              <a:rPr lang="en-US" altLang="en-US" dirty="0"/>
              <a:t> </a:t>
            </a:r>
            <a:r>
              <a:rPr lang="en-US" altLang="en-US" dirty="0" err="1"/>
              <a:t>quan</a:t>
            </a:r>
            <a:r>
              <a:rPr lang="en-US" altLang="en-US" dirty="0"/>
              <a:t> </a:t>
            </a:r>
            <a:r>
              <a:rPr lang="en-US" altLang="en-US" dirty="0" err="1"/>
              <a:t>hệ</a:t>
            </a:r>
            <a:r>
              <a:rPr lang="en-US" altLang="en-US" dirty="0"/>
              <a:t> </a:t>
            </a:r>
            <a:r>
              <a:rPr lang="en-US" altLang="en-US" dirty="0" err="1"/>
              <a:t>về</a:t>
            </a:r>
            <a:r>
              <a:rPr lang="en-US" altLang="en-US" dirty="0"/>
              <a:t> </a:t>
            </a:r>
            <a:r>
              <a:rPr lang="en-US" altLang="en-US" dirty="0" err="1"/>
              <a:t>kinh</a:t>
            </a:r>
            <a:r>
              <a:rPr lang="en-US" altLang="en-US" dirty="0"/>
              <a:t> </a:t>
            </a:r>
            <a:r>
              <a:rPr lang="en-US" altLang="en-US" dirty="0" err="1"/>
              <a:t>tế</a:t>
            </a:r>
            <a:r>
              <a:rPr lang="en-US" altLang="en-US" dirty="0"/>
              <a:t>, </a:t>
            </a:r>
            <a:r>
              <a:rPr lang="en-US" altLang="en-US" dirty="0" err="1"/>
              <a:t>hành</a:t>
            </a:r>
            <a:r>
              <a:rPr lang="en-US" altLang="en-US" dirty="0"/>
              <a:t> </a:t>
            </a:r>
            <a:r>
              <a:rPr lang="en-US" altLang="en-US" dirty="0" err="1"/>
              <a:t>chính</a:t>
            </a:r>
            <a:r>
              <a:rPr lang="en-US" altLang="en-US" dirty="0"/>
              <a:t>, </a:t>
            </a:r>
            <a:r>
              <a:rPr lang="en-US" altLang="en-US" dirty="0" err="1"/>
              <a:t>luật</a:t>
            </a:r>
            <a:r>
              <a:rPr lang="en-US" altLang="en-US" dirty="0"/>
              <a:t> </a:t>
            </a:r>
            <a:r>
              <a:rPr lang="en-US" altLang="en-US" dirty="0" err="1"/>
              <a:t>pháp</a:t>
            </a:r>
            <a:r>
              <a:rPr lang="en-US" altLang="en-US" dirty="0"/>
              <a:t> </a:t>
            </a:r>
            <a:r>
              <a:rPr lang="en-US" altLang="en-US" dirty="0" err="1"/>
              <a:t>và</a:t>
            </a:r>
            <a:r>
              <a:rPr lang="en-US" altLang="en-US" dirty="0"/>
              <a:t> </a:t>
            </a:r>
            <a:r>
              <a:rPr lang="en-US" altLang="en-US" dirty="0" err="1"/>
              <a:t>các</a:t>
            </a:r>
            <a:r>
              <a:rPr lang="en-US" altLang="en-US" dirty="0"/>
              <a:t> </a:t>
            </a:r>
            <a:r>
              <a:rPr lang="en-US" altLang="en-US" dirty="0" err="1"/>
              <a:t>quan</a:t>
            </a:r>
            <a:r>
              <a:rPr lang="en-US" altLang="en-US" dirty="0"/>
              <a:t> </a:t>
            </a:r>
            <a:r>
              <a:rPr lang="en-US" altLang="en-US" dirty="0" err="1"/>
              <a:t>hệ</a:t>
            </a:r>
            <a:r>
              <a:rPr lang="en-US" altLang="en-US" dirty="0"/>
              <a:t> </a:t>
            </a:r>
            <a:r>
              <a:rPr lang="en-US" altLang="en-US" dirty="0" err="1"/>
              <a:t>tâm</a:t>
            </a:r>
            <a:r>
              <a:rPr lang="en-US" altLang="en-US" dirty="0"/>
              <a:t> </a:t>
            </a:r>
            <a:r>
              <a:rPr lang="en-US" altLang="en-US" dirty="0" err="1"/>
              <a:t>lý</a:t>
            </a:r>
            <a:r>
              <a:rPr lang="en-US" altLang="en-US" dirty="0"/>
              <a:t> – </a:t>
            </a:r>
            <a:r>
              <a:rPr lang="en-US" altLang="en-US" dirty="0" err="1"/>
              <a:t>xã</a:t>
            </a:r>
            <a:r>
              <a:rPr lang="en-US" altLang="en-US" dirty="0"/>
              <a:t> </a:t>
            </a:r>
            <a:r>
              <a:rPr lang="en-US" altLang="en-US" dirty="0" err="1"/>
              <a:t>hội</a:t>
            </a:r>
            <a:r>
              <a:rPr lang="en-US" altLang="en-US" dirty="0"/>
              <a:t> </a:t>
            </a:r>
            <a:r>
              <a:rPr lang="en-US" altLang="en-US" dirty="0" err="1"/>
              <a:t>khác</a:t>
            </a:r>
            <a:r>
              <a:rPr lang="en-US" altLang="en-US" dirty="0"/>
              <a: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Hệ</a:t>
            </a:r>
            <a:r>
              <a:rPr lang="en-US" altLang="en-US" dirty="0"/>
              <a:t> </a:t>
            </a:r>
            <a:r>
              <a:rPr lang="en-US" altLang="en-US" dirty="0" err="1"/>
              <a:t>thống</a:t>
            </a:r>
            <a:r>
              <a:rPr lang="en-US" altLang="en-US" dirty="0"/>
              <a:t> </a:t>
            </a:r>
            <a:r>
              <a:rPr lang="en-US" altLang="en-US" dirty="0" err="1"/>
              <a:t>phải</a:t>
            </a:r>
            <a:r>
              <a:rPr lang="en-US" altLang="en-US" dirty="0"/>
              <a:t> </a:t>
            </a:r>
            <a:r>
              <a:rPr lang="en-US" altLang="en-US" dirty="0" err="1"/>
              <a:t>có</a:t>
            </a:r>
            <a:r>
              <a:rPr lang="en-US" altLang="en-US" dirty="0"/>
              <a:t> </a:t>
            </a:r>
            <a:r>
              <a:rPr lang="en-US" altLang="en-US" dirty="0" err="1"/>
              <a:t>tính</a:t>
            </a:r>
            <a:r>
              <a:rPr lang="en-US" altLang="en-US" dirty="0"/>
              <a:t> </a:t>
            </a:r>
            <a:r>
              <a:rPr lang="en-US" altLang="en-US" dirty="0" err="1"/>
              <a:t>điều</a:t>
            </a:r>
            <a:r>
              <a:rPr lang="en-US" altLang="en-US" dirty="0"/>
              <a:t> </a:t>
            </a:r>
            <a:r>
              <a:rPr lang="en-US" altLang="en-US" dirty="0" err="1"/>
              <a:t>khiển</a:t>
            </a:r>
            <a:r>
              <a:rPr lang="en-US" altLang="en-US" dirty="0"/>
              <a:t>: </a:t>
            </a:r>
            <a:r>
              <a:rPr lang="en-US" altLang="en-US" dirty="0" err="1"/>
              <a:t>Ngưởi</a:t>
            </a:r>
            <a:r>
              <a:rPr lang="en-US" altLang="en-US" dirty="0"/>
              <a:t> </a:t>
            </a:r>
            <a:r>
              <a:rPr lang="en-US" altLang="en-US" dirty="0" err="1"/>
              <a:t>quản</a:t>
            </a:r>
            <a:r>
              <a:rPr lang="en-US" altLang="en-US" dirty="0"/>
              <a:t> </a:t>
            </a:r>
            <a:r>
              <a:rPr lang="en-US" altLang="en-US" dirty="0" err="1"/>
              <a:t>lý</a:t>
            </a:r>
            <a:r>
              <a:rPr lang="en-US" altLang="en-US" dirty="0"/>
              <a:t> </a:t>
            </a:r>
            <a:r>
              <a:rPr lang="en-US" altLang="en-US" dirty="0" err="1"/>
              <a:t>trước</a:t>
            </a:r>
            <a:r>
              <a:rPr lang="en-US" altLang="en-US" dirty="0"/>
              <a:t> </a:t>
            </a:r>
            <a:r>
              <a:rPr lang="en-US" altLang="en-US" dirty="0" err="1"/>
              <a:t>hết</a:t>
            </a:r>
            <a:r>
              <a:rPr lang="en-US" altLang="en-US" dirty="0"/>
              <a:t> </a:t>
            </a:r>
            <a:r>
              <a:rPr lang="en-US" altLang="en-US" dirty="0" err="1"/>
              <a:t>phải</a:t>
            </a:r>
            <a:r>
              <a:rPr lang="en-US" altLang="en-US" dirty="0"/>
              <a:t> </a:t>
            </a:r>
            <a:r>
              <a:rPr lang="en-US" altLang="en-US" dirty="0" err="1"/>
              <a:t>có</a:t>
            </a:r>
            <a:r>
              <a:rPr lang="en-US" altLang="en-US" dirty="0"/>
              <a:t> </a:t>
            </a:r>
            <a:r>
              <a:rPr lang="en-US" altLang="en-US" dirty="0" err="1"/>
              <a:t>tư</a:t>
            </a:r>
            <a:r>
              <a:rPr lang="en-US" altLang="en-US" dirty="0"/>
              <a:t> </a:t>
            </a:r>
            <a:r>
              <a:rPr lang="en-US" altLang="en-US" dirty="0" err="1"/>
              <a:t>duy</a:t>
            </a:r>
            <a:r>
              <a:rPr lang="en-US" altLang="en-US" dirty="0"/>
              <a:t> </a:t>
            </a:r>
            <a:r>
              <a:rPr lang="en-US" altLang="en-US" dirty="0" err="1"/>
              <a:t>hệ</a:t>
            </a:r>
            <a:r>
              <a:rPr lang="en-US" altLang="en-US" dirty="0"/>
              <a:t> </a:t>
            </a:r>
            <a:r>
              <a:rPr lang="en-US" altLang="en-US" dirty="0" err="1"/>
              <a:t>thống</a:t>
            </a:r>
            <a:r>
              <a:rPr lang="en-US" altLang="en-US" dirty="0"/>
              <a:t>, </a:t>
            </a:r>
            <a:r>
              <a:rPr lang="en-US" altLang="en-US" dirty="0" err="1"/>
              <a:t>cụ</a:t>
            </a:r>
            <a:r>
              <a:rPr lang="en-US" altLang="en-US" dirty="0"/>
              <a:t> </a:t>
            </a:r>
            <a:r>
              <a:rPr lang="en-US" altLang="en-US" dirty="0" err="1"/>
              <a:t>thể</a:t>
            </a:r>
            <a:r>
              <a:rPr lang="en-US" altLang="en-US" dirty="0"/>
              <a:t> </a:t>
            </a:r>
            <a:r>
              <a:rPr lang="en-US" altLang="en-US" dirty="0" err="1"/>
              <a:t>là</a:t>
            </a:r>
            <a:r>
              <a:rPr lang="en-US" altLang="en-US" dirty="0"/>
              <a:t> </a:t>
            </a:r>
            <a:r>
              <a:rPr lang="en-US" altLang="en-US" dirty="0" err="1"/>
              <a:t>có</a:t>
            </a:r>
            <a:r>
              <a:rPr lang="en-US" altLang="en-US" dirty="0"/>
              <a:t> </a:t>
            </a:r>
            <a:r>
              <a:rPr lang="en-US" altLang="en-US" dirty="0" err="1"/>
              <a:t>tư</a:t>
            </a:r>
            <a:r>
              <a:rPr lang="en-US" altLang="en-US" dirty="0"/>
              <a:t> </a:t>
            </a:r>
            <a:r>
              <a:rPr lang="en-US" altLang="en-US" dirty="0" err="1"/>
              <a:t>duy</a:t>
            </a:r>
            <a:r>
              <a:rPr lang="en-US" altLang="en-US" dirty="0"/>
              <a:t> </a:t>
            </a:r>
            <a:r>
              <a:rPr lang="en-US" altLang="en-US" dirty="0" err="1"/>
              <a:t>phân</a:t>
            </a:r>
            <a:r>
              <a:rPr lang="en-US" altLang="en-US" dirty="0"/>
              <a:t> </a:t>
            </a:r>
            <a:r>
              <a:rPr lang="en-US" altLang="en-US" dirty="0" err="1"/>
              <a:t>tích</a:t>
            </a:r>
            <a:r>
              <a:rPr lang="en-US" altLang="en-US" dirty="0"/>
              <a:t> </a:t>
            </a:r>
            <a:r>
              <a:rPr lang="en-US" altLang="en-US" dirty="0" err="1"/>
              <a:t>hệ</a:t>
            </a:r>
            <a:r>
              <a:rPr lang="en-US" altLang="en-US" dirty="0"/>
              <a:t> </a:t>
            </a:r>
            <a:r>
              <a:rPr lang="en-US" altLang="en-US" dirty="0" err="1"/>
              <a:t>thống</a:t>
            </a:r>
            <a:r>
              <a:rPr lang="en-US" altLang="en-US" dirty="0"/>
              <a:t>, </a:t>
            </a:r>
            <a:r>
              <a:rPr lang="en-US" altLang="en-US" dirty="0" err="1"/>
              <a:t>tổng</a:t>
            </a:r>
            <a:r>
              <a:rPr lang="en-US" altLang="en-US" dirty="0"/>
              <a:t> </a:t>
            </a:r>
            <a:r>
              <a:rPr lang="en-US" altLang="en-US" dirty="0" err="1"/>
              <a:t>hợp</a:t>
            </a:r>
            <a:r>
              <a:rPr lang="en-US" altLang="en-US" dirty="0"/>
              <a:t> </a:t>
            </a:r>
            <a:r>
              <a:rPr lang="en-US" altLang="en-US" dirty="0" err="1"/>
              <a:t>hệ</a:t>
            </a:r>
            <a:r>
              <a:rPr lang="en-US" altLang="en-US" dirty="0"/>
              <a:t> </a:t>
            </a:r>
            <a:r>
              <a:rPr lang="en-US" altLang="en-US" dirty="0" err="1"/>
              <a:t>thống</a:t>
            </a:r>
            <a:r>
              <a:rPr lang="en-US" altLang="en-US" dirty="0"/>
              <a:t> </a:t>
            </a:r>
            <a:r>
              <a:rPr lang="en-US" altLang="en-US" dirty="0" err="1"/>
              <a:t>và</a:t>
            </a:r>
            <a:r>
              <a:rPr lang="en-US" altLang="en-US" dirty="0"/>
              <a:t> </a:t>
            </a:r>
            <a:r>
              <a:rPr lang="en-US" altLang="en-US" dirty="0" err="1"/>
              <a:t>đề</a:t>
            </a:r>
            <a:r>
              <a:rPr lang="en-US" altLang="en-US" dirty="0"/>
              <a:t> </a:t>
            </a:r>
            <a:r>
              <a:rPr lang="en-US" altLang="en-US" dirty="0" err="1"/>
              <a:t>ra</a:t>
            </a:r>
            <a:r>
              <a:rPr lang="en-US" altLang="en-US" dirty="0"/>
              <a:t> </a:t>
            </a:r>
            <a:r>
              <a:rPr lang="en-US" altLang="en-US" dirty="0" err="1"/>
              <a:t>những</a:t>
            </a:r>
            <a:r>
              <a:rPr lang="en-US" altLang="en-US" dirty="0"/>
              <a:t> </a:t>
            </a:r>
            <a:r>
              <a:rPr lang="en-US" altLang="en-US" dirty="0" err="1"/>
              <a:t>giải</a:t>
            </a:r>
            <a:r>
              <a:rPr lang="en-US" altLang="en-US" dirty="0"/>
              <a:t> </a:t>
            </a:r>
            <a:r>
              <a:rPr lang="en-US" altLang="en-US" dirty="0" err="1"/>
              <a:t>pháp</a:t>
            </a:r>
            <a:r>
              <a:rPr lang="en-US" altLang="en-US" dirty="0"/>
              <a:t> </a:t>
            </a:r>
            <a:r>
              <a:rPr lang="en-US" altLang="en-US" dirty="0" err="1"/>
              <a:t>đồng</a:t>
            </a:r>
            <a:r>
              <a:rPr lang="en-US" altLang="en-US" dirty="0"/>
              <a:t> </a:t>
            </a:r>
            <a:r>
              <a:rPr lang="en-US" altLang="en-US" dirty="0" err="1"/>
              <a:t>bộ</a:t>
            </a:r>
            <a:r>
              <a:rPr lang="en-US" altLang="en-US" dirty="0"/>
              <a:t>.</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err="1"/>
              <a:t>Trong</a:t>
            </a:r>
            <a:r>
              <a:rPr lang="en-US" altLang="en-US" dirty="0"/>
              <a:t> </a:t>
            </a:r>
            <a:r>
              <a:rPr lang="en-US" altLang="en-US" dirty="0" err="1"/>
              <a:t>quả</a:t>
            </a:r>
            <a:r>
              <a:rPr lang="en-US" altLang="en-US" dirty="0"/>
              <a:t> </a:t>
            </a:r>
            <a:r>
              <a:rPr lang="en-US" altLang="en-US" dirty="0" err="1"/>
              <a:t>trình</a:t>
            </a:r>
            <a:r>
              <a:rPr lang="en-US" altLang="en-US" dirty="0"/>
              <a:t> </a:t>
            </a:r>
            <a:r>
              <a:rPr lang="en-US" altLang="en-US" dirty="0" err="1"/>
              <a:t>vận</a:t>
            </a:r>
            <a:r>
              <a:rPr lang="en-US" altLang="en-US" dirty="0"/>
              <a:t> </a:t>
            </a:r>
            <a:r>
              <a:rPr lang="en-US" altLang="en-US" dirty="0" err="1"/>
              <a:t>động</a:t>
            </a:r>
            <a:r>
              <a:rPr lang="en-US" altLang="en-US" dirty="0"/>
              <a:t>, </a:t>
            </a:r>
            <a:r>
              <a:rPr lang="en-US" altLang="en-US" dirty="0" err="1"/>
              <a:t>hệ</a:t>
            </a:r>
            <a:r>
              <a:rPr lang="en-US" altLang="en-US" dirty="0"/>
              <a:t> </a:t>
            </a:r>
            <a:r>
              <a:rPr lang="en-US" altLang="en-US" dirty="0" err="1"/>
              <a:t>thống</a:t>
            </a:r>
            <a:r>
              <a:rPr lang="en-US" altLang="en-US" dirty="0"/>
              <a:t> </a:t>
            </a:r>
            <a:r>
              <a:rPr lang="en-US" altLang="en-US" dirty="0" err="1"/>
              <a:t>có</a:t>
            </a:r>
            <a:r>
              <a:rPr lang="en-US" altLang="en-US" dirty="0"/>
              <a:t> </a:t>
            </a:r>
            <a:r>
              <a:rPr lang="en-US" altLang="en-US" dirty="0" err="1"/>
              <a:t>một</a:t>
            </a:r>
            <a:r>
              <a:rPr lang="en-US" altLang="en-US" dirty="0"/>
              <a:t> </a:t>
            </a:r>
            <a:r>
              <a:rPr lang="en-US" altLang="en-US" dirty="0" err="1"/>
              <a:t>mục</a:t>
            </a:r>
            <a:r>
              <a:rPr lang="en-US" altLang="en-US" dirty="0"/>
              <a:t> </a:t>
            </a:r>
            <a:r>
              <a:rPr lang="en-US" altLang="en-US" dirty="0" err="1"/>
              <a:t>tiêu</a:t>
            </a:r>
            <a:r>
              <a:rPr lang="en-US" altLang="en-US" dirty="0"/>
              <a:t> </a:t>
            </a:r>
            <a:r>
              <a:rPr lang="en-US" altLang="en-US" dirty="0" err="1"/>
              <a:t>chung</a:t>
            </a:r>
            <a:r>
              <a:rPr lang="en-US" altLang="en-US" dirty="0"/>
              <a:t> </a:t>
            </a:r>
            <a:r>
              <a:rPr lang="en-US" altLang="en-US" dirty="0" err="1"/>
              <a:t>và</a:t>
            </a:r>
            <a:r>
              <a:rPr lang="en-US" altLang="en-US" dirty="0"/>
              <a:t> </a:t>
            </a:r>
            <a:r>
              <a:rPr lang="en-US" altLang="en-US" dirty="0" err="1"/>
              <a:t>các</a:t>
            </a:r>
            <a:r>
              <a:rPr lang="en-US" altLang="en-US" dirty="0"/>
              <a:t> </a:t>
            </a:r>
            <a:r>
              <a:rPr lang="en-US" altLang="en-US" dirty="0" err="1"/>
              <a:t>đơn</a:t>
            </a:r>
            <a:r>
              <a:rPr lang="en-US" altLang="en-US" dirty="0"/>
              <a:t> </a:t>
            </a:r>
            <a:r>
              <a:rPr lang="en-US" altLang="en-US" dirty="0" err="1"/>
              <a:t>vị</a:t>
            </a:r>
            <a:r>
              <a:rPr lang="en-US" altLang="en-US" dirty="0"/>
              <a:t> </a:t>
            </a:r>
            <a:r>
              <a:rPr lang="en-US" altLang="en-US" dirty="0" err="1"/>
              <a:t>thành</a:t>
            </a:r>
            <a:r>
              <a:rPr lang="en-US" altLang="en-US" dirty="0"/>
              <a:t> </a:t>
            </a:r>
            <a:r>
              <a:rPr lang="en-US" altLang="en-US" dirty="0" err="1"/>
              <a:t>phần</a:t>
            </a:r>
            <a:r>
              <a:rPr lang="en-US" altLang="en-US" dirty="0"/>
              <a:t> </a:t>
            </a:r>
            <a:r>
              <a:rPr lang="en-US" altLang="en-US" dirty="0" err="1"/>
              <a:t>có</a:t>
            </a:r>
            <a:r>
              <a:rPr lang="en-US" altLang="en-US" dirty="0"/>
              <a:t> </a:t>
            </a:r>
            <a:r>
              <a:rPr lang="en-US" altLang="en-US" dirty="0" err="1"/>
              <a:t>các</a:t>
            </a:r>
            <a:r>
              <a:rPr lang="en-US" altLang="en-US" dirty="0"/>
              <a:t> </a:t>
            </a:r>
            <a:r>
              <a:rPr lang="en-US" altLang="en-US" dirty="0" err="1"/>
              <a:t>mục</a:t>
            </a:r>
            <a:r>
              <a:rPr lang="en-US" altLang="en-US" dirty="0"/>
              <a:t> </a:t>
            </a:r>
            <a:r>
              <a:rPr lang="en-US" altLang="en-US" dirty="0" err="1"/>
              <a:t>tiêu</a:t>
            </a:r>
            <a:r>
              <a:rPr lang="en-US" altLang="en-US" dirty="0"/>
              <a:t> </a:t>
            </a:r>
            <a:r>
              <a:rPr lang="en-US" altLang="en-US" dirty="0" err="1"/>
              <a:t>riêng</a:t>
            </a:r>
            <a:r>
              <a:rPr lang="en-US" altLang="en-US" dirty="0"/>
              <a:t>. </a:t>
            </a:r>
            <a:r>
              <a:rPr lang="en-US" altLang="en-US" dirty="0" err="1"/>
              <a:t>Vấn</a:t>
            </a:r>
            <a:r>
              <a:rPr lang="en-US" altLang="en-US" dirty="0"/>
              <a:t> </a:t>
            </a:r>
            <a:r>
              <a:rPr lang="en-US" altLang="en-US" dirty="0" err="1"/>
              <a:t>đề</a:t>
            </a:r>
            <a:r>
              <a:rPr lang="en-US" altLang="en-US" dirty="0"/>
              <a:t> </a:t>
            </a:r>
            <a:r>
              <a:rPr lang="en-US" altLang="en-US" dirty="0" err="1"/>
              <a:t>quan</a:t>
            </a:r>
            <a:r>
              <a:rPr lang="en-US" altLang="en-US" dirty="0"/>
              <a:t> </a:t>
            </a:r>
            <a:r>
              <a:rPr lang="en-US" altLang="en-US" dirty="0" err="1"/>
              <a:t>trọng</a:t>
            </a:r>
            <a:r>
              <a:rPr lang="en-US" altLang="en-US" dirty="0"/>
              <a:t> </a:t>
            </a:r>
            <a:r>
              <a:rPr lang="en-US" altLang="en-US" dirty="0" err="1"/>
              <a:t>là</a:t>
            </a:r>
            <a:r>
              <a:rPr lang="en-US" altLang="en-US" dirty="0"/>
              <a:t> </a:t>
            </a:r>
            <a:r>
              <a:rPr lang="en-US" altLang="en-US" dirty="0" err="1"/>
              <a:t>phải</a:t>
            </a:r>
            <a:r>
              <a:rPr lang="en-US" altLang="en-US" dirty="0"/>
              <a:t> </a:t>
            </a:r>
            <a:r>
              <a:rPr lang="en-US" altLang="en-US" dirty="0" err="1"/>
              <a:t>kết</a:t>
            </a:r>
            <a:r>
              <a:rPr lang="en-US" altLang="en-US" dirty="0"/>
              <a:t> </a:t>
            </a:r>
            <a:r>
              <a:rPr lang="en-US" altLang="en-US" dirty="0" err="1"/>
              <a:t>hợp</a:t>
            </a:r>
            <a:r>
              <a:rPr lang="en-US" altLang="en-US" dirty="0"/>
              <a:t> </a:t>
            </a:r>
            <a:r>
              <a:rPr lang="en-US" altLang="en-US" dirty="0" err="1"/>
              <a:t>hài</a:t>
            </a:r>
            <a:r>
              <a:rPr lang="en-US" altLang="en-US" dirty="0"/>
              <a:t> </a:t>
            </a:r>
            <a:r>
              <a:rPr lang="en-US" altLang="en-US" dirty="0" err="1"/>
              <a:t>hoà</a:t>
            </a:r>
            <a:r>
              <a:rPr lang="en-US" altLang="en-US" dirty="0"/>
              <a:t> </a:t>
            </a:r>
            <a:r>
              <a:rPr lang="en-US" altLang="en-US" dirty="0" err="1"/>
              <a:t>mục</a:t>
            </a:r>
            <a:r>
              <a:rPr lang="en-US" altLang="en-US" dirty="0"/>
              <a:t> </a:t>
            </a:r>
            <a:r>
              <a:rPr lang="en-US" altLang="en-US" dirty="0" err="1"/>
              <a:t>tiêu</a:t>
            </a:r>
            <a:r>
              <a:rPr lang="en-US" altLang="en-US" dirty="0"/>
              <a:t> </a:t>
            </a:r>
            <a:r>
              <a:rPr lang="en-US" altLang="en-US" dirty="0" err="1"/>
              <a:t>chung</a:t>
            </a:r>
            <a:r>
              <a:rPr lang="en-US" altLang="en-US" dirty="0"/>
              <a:t> </a:t>
            </a:r>
            <a:r>
              <a:rPr lang="en-US" altLang="en-US" dirty="0" err="1"/>
              <a:t>và</a:t>
            </a:r>
            <a:r>
              <a:rPr lang="en-US" altLang="en-US" dirty="0"/>
              <a:t> </a:t>
            </a:r>
            <a:r>
              <a:rPr lang="en-US" altLang="en-US" dirty="0" err="1"/>
              <a:t>mục</a:t>
            </a:r>
            <a:r>
              <a:rPr lang="en-US" altLang="en-US" dirty="0"/>
              <a:t> </a:t>
            </a:r>
            <a:r>
              <a:rPr lang="en-US" altLang="en-US" dirty="0" err="1"/>
              <a:t>tiêu</a:t>
            </a:r>
            <a:r>
              <a:rPr lang="en-US" altLang="en-US" dirty="0"/>
              <a:t> </a:t>
            </a:r>
            <a:r>
              <a:rPr lang="en-US" altLang="en-US" dirty="0" err="1"/>
              <a:t>riêng</a:t>
            </a:r>
            <a:r>
              <a:rPr lang="en-US" altLang="en-US" dirty="0"/>
              <a:t> , </a:t>
            </a:r>
            <a:r>
              <a:rPr lang="en-US" altLang="en-US" dirty="0" err="1"/>
              <a:t>lấy</a:t>
            </a:r>
            <a:r>
              <a:rPr lang="en-US" altLang="en-US" dirty="0"/>
              <a:t> </a:t>
            </a:r>
            <a:r>
              <a:rPr lang="en-US" altLang="en-US" dirty="0" err="1"/>
              <a:t>mục</a:t>
            </a:r>
            <a:r>
              <a:rPr lang="en-US" altLang="en-US" dirty="0"/>
              <a:t> </a:t>
            </a:r>
            <a:r>
              <a:rPr lang="en-US" altLang="en-US" dirty="0" err="1"/>
              <a:t>tiêu</a:t>
            </a:r>
            <a:r>
              <a:rPr lang="en-US" altLang="en-US" dirty="0"/>
              <a:t> </a:t>
            </a:r>
            <a:r>
              <a:rPr lang="en-US" altLang="en-US" dirty="0" err="1"/>
              <a:t>chung</a:t>
            </a:r>
            <a:r>
              <a:rPr lang="en-US" altLang="en-US" dirty="0"/>
              <a:t> </a:t>
            </a:r>
            <a:r>
              <a:rPr lang="en-US" altLang="en-US" dirty="0" err="1"/>
              <a:t>làm</a:t>
            </a:r>
            <a:r>
              <a:rPr lang="en-US" altLang="en-US" dirty="0"/>
              <a:t> </a:t>
            </a:r>
            <a:r>
              <a:rPr lang="en-US" altLang="en-US" dirty="0" err="1"/>
              <a:t>trọng</a:t>
            </a:r>
            <a:r>
              <a:rPr lang="en-US" altLang="en-US" dirty="0"/>
              <a:t>. </a:t>
            </a:r>
            <a:r>
              <a:rPr lang="en-US" altLang="en-US" dirty="0" err="1"/>
              <a:t>Điều</a:t>
            </a:r>
            <a:r>
              <a:rPr lang="en-US" altLang="en-US" dirty="0"/>
              <a:t> </a:t>
            </a:r>
            <a:r>
              <a:rPr lang="en-US" altLang="en-US" dirty="0" err="1"/>
              <a:t>này</a:t>
            </a:r>
            <a:r>
              <a:rPr lang="en-US" altLang="en-US" dirty="0"/>
              <a:t> </a:t>
            </a:r>
            <a:r>
              <a:rPr lang="en-US" altLang="en-US" dirty="0" err="1"/>
              <a:t>có</a:t>
            </a:r>
            <a:r>
              <a:rPr lang="en-US" altLang="en-US" dirty="0"/>
              <a:t> </a:t>
            </a:r>
            <a:r>
              <a:rPr lang="en-US" altLang="en-US" dirty="0" err="1"/>
              <a:t>nghĩa</a:t>
            </a:r>
            <a:r>
              <a:rPr lang="en-US" altLang="en-US" dirty="0"/>
              <a:t> </a:t>
            </a:r>
            <a:r>
              <a:rPr lang="en-US" altLang="en-US" dirty="0" err="1"/>
              <a:t>là</a:t>
            </a:r>
            <a:r>
              <a:rPr lang="en-US" altLang="en-US" dirty="0"/>
              <a:t> </a:t>
            </a:r>
            <a:r>
              <a:rPr lang="en-US" altLang="en-US" dirty="0" err="1"/>
              <a:t>không</a:t>
            </a:r>
            <a:r>
              <a:rPr lang="en-US" altLang="en-US" dirty="0"/>
              <a:t> </a:t>
            </a:r>
            <a:r>
              <a:rPr lang="en-US" altLang="en-US" dirty="0" err="1"/>
              <a:t>được</a:t>
            </a:r>
            <a:r>
              <a:rPr lang="en-US" altLang="en-US" dirty="0"/>
              <a:t> </a:t>
            </a:r>
            <a:r>
              <a:rPr lang="en-US" altLang="en-US" dirty="0" err="1"/>
              <a:t>nhấn</a:t>
            </a:r>
            <a:r>
              <a:rPr lang="en-US" altLang="en-US" dirty="0"/>
              <a:t> </a:t>
            </a:r>
            <a:r>
              <a:rPr lang="en-US" altLang="en-US" dirty="0" err="1"/>
              <a:t>mạnh</a:t>
            </a:r>
            <a:r>
              <a:rPr lang="en-US" altLang="en-US" dirty="0"/>
              <a:t> </a:t>
            </a:r>
            <a:r>
              <a:rPr lang="en-US" altLang="en-US" dirty="0" err="1"/>
              <a:t>mục</a:t>
            </a:r>
            <a:r>
              <a:rPr lang="en-US" altLang="en-US" dirty="0"/>
              <a:t> </a:t>
            </a:r>
            <a:r>
              <a:rPr lang="en-US" altLang="en-US" dirty="0" err="1"/>
              <a:t>tiêu</a:t>
            </a:r>
            <a:r>
              <a:rPr lang="en-US" altLang="en-US" dirty="0"/>
              <a:t> </a:t>
            </a:r>
            <a:r>
              <a:rPr lang="en-US" altLang="en-US" dirty="0" err="1"/>
              <a:t>chung</a:t>
            </a:r>
            <a:r>
              <a:rPr lang="en-US" altLang="en-US" dirty="0"/>
              <a:t>, </a:t>
            </a:r>
            <a:r>
              <a:rPr lang="en-US" altLang="en-US" dirty="0" err="1"/>
              <a:t>giảm</a:t>
            </a:r>
            <a:r>
              <a:rPr lang="en-US" altLang="en-US" dirty="0"/>
              <a:t> </a:t>
            </a:r>
            <a:r>
              <a:rPr lang="en-US" altLang="en-US" dirty="0" err="1"/>
              <a:t>mục</a:t>
            </a:r>
            <a:r>
              <a:rPr lang="en-US" altLang="en-US" dirty="0"/>
              <a:t> </a:t>
            </a:r>
            <a:r>
              <a:rPr lang="en-US" altLang="en-US" dirty="0" err="1"/>
              <a:t>tiêu</a:t>
            </a:r>
            <a:r>
              <a:rPr lang="en-US" altLang="en-US" dirty="0"/>
              <a:t> </a:t>
            </a:r>
            <a:r>
              <a:rPr lang="en-US" altLang="en-US" dirty="0" err="1"/>
              <a:t>riêng</a:t>
            </a:r>
            <a:r>
              <a:rPr lang="en-US" altLang="en-US" dirty="0"/>
              <a:t>; </a:t>
            </a:r>
            <a:r>
              <a:rPr lang="en-US" altLang="en-US" dirty="0" err="1"/>
              <a:t>nhưng</a:t>
            </a:r>
            <a:r>
              <a:rPr lang="en-US" altLang="en-US" dirty="0"/>
              <a:t> </a:t>
            </a:r>
            <a:r>
              <a:rPr lang="en-US" altLang="en-US" dirty="0" err="1"/>
              <a:t>cũng</a:t>
            </a:r>
            <a:r>
              <a:rPr lang="en-US" altLang="en-US" dirty="0"/>
              <a:t> </a:t>
            </a:r>
            <a:r>
              <a:rPr lang="en-US" altLang="en-US" dirty="0" err="1"/>
              <a:t>không</a:t>
            </a:r>
            <a:r>
              <a:rPr lang="en-US" altLang="en-US" dirty="0"/>
              <a:t> </a:t>
            </a:r>
            <a:r>
              <a:rPr lang="en-US" altLang="en-US" dirty="0" err="1"/>
              <a:t>nên</a:t>
            </a:r>
            <a:r>
              <a:rPr lang="en-US" altLang="en-US" dirty="0"/>
              <a:t> </a:t>
            </a:r>
            <a:r>
              <a:rPr lang="en-US" altLang="en-US" dirty="0" err="1"/>
              <a:t>đối</a:t>
            </a:r>
            <a:r>
              <a:rPr lang="en-US" altLang="en-US" dirty="0"/>
              <a:t> </a:t>
            </a:r>
            <a:r>
              <a:rPr lang="en-US" altLang="en-US" dirty="0" err="1"/>
              <a:t>lập</a:t>
            </a:r>
            <a:r>
              <a:rPr lang="en-US" altLang="en-US" dirty="0"/>
              <a:t> </a:t>
            </a:r>
            <a:r>
              <a:rPr lang="en-US" altLang="en-US" dirty="0" err="1"/>
              <a:t>mục</a:t>
            </a:r>
            <a:r>
              <a:rPr lang="en-US" altLang="en-US" dirty="0"/>
              <a:t> </a:t>
            </a:r>
            <a:r>
              <a:rPr lang="en-US" altLang="en-US" dirty="0" err="1"/>
              <a:t>tiêu</a:t>
            </a:r>
            <a:r>
              <a:rPr lang="en-US" altLang="en-US" dirty="0"/>
              <a:t> </a:t>
            </a:r>
            <a:r>
              <a:rPr lang="en-US" altLang="en-US" dirty="0" err="1"/>
              <a:t>chung</a:t>
            </a:r>
            <a:r>
              <a:rPr lang="en-US" altLang="en-US" dirty="0"/>
              <a:t> </a:t>
            </a:r>
            <a:r>
              <a:rPr lang="en-US" altLang="en-US" dirty="0" err="1"/>
              <a:t>và</a:t>
            </a:r>
            <a:r>
              <a:rPr lang="en-US" altLang="en-US" dirty="0"/>
              <a:t> </a:t>
            </a:r>
            <a:r>
              <a:rPr lang="en-US" altLang="en-US" dirty="0" err="1"/>
              <a:t>mục</a:t>
            </a:r>
            <a:r>
              <a:rPr lang="en-US" altLang="en-US" dirty="0"/>
              <a:t> </a:t>
            </a:r>
            <a:r>
              <a:rPr lang="en-US" altLang="en-US" dirty="0" err="1"/>
              <a:t>tiêu</a:t>
            </a:r>
            <a:r>
              <a:rPr lang="en-US" altLang="en-US" dirty="0"/>
              <a:t> </a:t>
            </a:r>
            <a:r>
              <a:rPr lang="en-US" altLang="en-US" dirty="0" err="1"/>
              <a:t>riêng</a:t>
            </a:r>
            <a:r>
              <a:rPr lang="en-US" altLang="en-US" dirty="0"/>
              <a:t>. </a:t>
            </a:r>
            <a:r>
              <a:rPr lang="en-US" altLang="en-US" dirty="0" err="1"/>
              <a:t>Cần</a:t>
            </a:r>
            <a:r>
              <a:rPr lang="en-US" altLang="en-US" dirty="0"/>
              <a:t> </a:t>
            </a:r>
            <a:r>
              <a:rPr lang="en-US" altLang="en-US" dirty="0" err="1"/>
              <a:t>tổ</a:t>
            </a:r>
            <a:r>
              <a:rPr lang="en-US" altLang="en-US" dirty="0"/>
              <a:t> </a:t>
            </a:r>
            <a:r>
              <a:rPr lang="en-US" altLang="en-US" dirty="0" err="1"/>
              <a:t>chức</a:t>
            </a:r>
            <a:r>
              <a:rPr lang="en-US" altLang="en-US" dirty="0"/>
              <a:t> </a:t>
            </a:r>
            <a:r>
              <a:rPr lang="en-US" altLang="en-US" dirty="0" err="1"/>
              <a:t>mối</a:t>
            </a:r>
            <a:r>
              <a:rPr lang="en-US" altLang="en-US" dirty="0"/>
              <a:t> </a:t>
            </a:r>
            <a:r>
              <a:rPr lang="en-US" altLang="en-US" dirty="0" err="1"/>
              <a:t>quan</a:t>
            </a:r>
            <a:r>
              <a:rPr lang="en-US" altLang="en-US" dirty="0"/>
              <a:t> </a:t>
            </a:r>
            <a:r>
              <a:rPr lang="en-US" altLang="en-US" dirty="0" err="1"/>
              <a:t>hệ</a:t>
            </a:r>
            <a:r>
              <a:rPr lang="en-US" altLang="en-US" dirty="0"/>
              <a:t> </a:t>
            </a:r>
            <a:r>
              <a:rPr lang="en-US" altLang="en-US" dirty="0" err="1"/>
              <a:t>và</a:t>
            </a:r>
            <a:r>
              <a:rPr lang="en-US" altLang="en-US" dirty="0"/>
              <a:t> </a:t>
            </a:r>
            <a:r>
              <a:rPr lang="en-US" altLang="en-US" dirty="0" err="1"/>
              <a:t>lợi</a:t>
            </a:r>
            <a:r>
              <a:rPr lang="en-US" altLang="en-US" dirty="0"/>
              <a:t> </a:t>
            </a:r>
            <a:r>
              <a:rPr lang="en-US" altLang="en-US" dirty="0" err="1"/>
              <a:t>ích</a:t>
            </a:r>
            <a:r>
              <a:rPr lang="en-US" altLang="en-US" dirty="0"/>
              <a:t> </a:t>
            </a:r>
            <a:r>
              <a:rPr lang="en-US" altLang="en-US" dirty="0" err="1"/>
              <a:t>hài</a:t>
            </a:r>
            <a:r>
              <a:rPr lang="en-US" altLang="en-US" dirty="0"/>
              <a:t> </a:t>
            </a:r>
            <a:r>
              <a:rPr lang="en-US" altLang="en-US" dirty="0" err="1"/>
              <a:t>hoà</a:t>
            </a:r>
            <a:r>
              <a:rPr lang="en-US" altLang="en-US" dirty="0"/>
              <a:t> , </a:t>
            </a:r>
            <a:r>
              <a:rPr lang="en-US" altLang="en-US" dirty="0" err="1"/>
              <a:t>phối</a:t>
            </a:r>
            <a:r>
              <a:rPr lang="en-US" altLang="en-US" dirty="0"/>
              <a:t> </a:t>
            </a:r>
            <a:r>
              <a:rPr lang="en-US" altLang="en-US" dirty="0" err="1"/>
              <a:t>hợp</a:t>
            </a:r>
            <a:r>
              <a:rPr lang="en-US" altLang="en-US" dirty="0"/>
              <a:t> </a:t>
            </a:r>
            <a:r>
              <a:rPr lang="en-US" altLang="en-US" dirty="0" err="1"/>
              <a:t>và</a:t>
            </a:r>
            <a:r>
              <a:rPr lang="en-US" altLang="en-US" dirty="0"/>
              <a:t> </a:t>
            </a:r>
            <a:r>
              <a:rPr lang="en-US" altLang="en-US" dirty="0" err="1"/>
              <a:t>thiết</a:t>
            </a:r>
            <a:r>
              <a:rPr lang="en-US" altLang="en-US" dirty="0"/>
              <a:t> </a:t>
            </a:r>
            <a:r>
              <a:rPr lang="en-US" altLang="en-US" dirty="0" err="1"/>
              <a:t>kế</a:t>
            </a:r>
            <a:r>
              <a:rPr lang="en-US" altLang="en-US" dirty="0"/>
              <a:t> </a:t>
            </a:r>
            <a:r>
              <a:rPr lang="en-US" altLang="en-US" dirty="0" err="1"/>
              <a:t>các</a:t>
            </a:r>
            <a:r>
              <a:rPr lang="en-US" altLang="en-US" dirty="0"/>
              <a:t> </a:t>
            </a:r>
            <a:r>
              <a:rPr lang="en-US" altLang="en-US" dirty="0" err="1"/>
              <a:t>mục</a:t>
            </a:r>
            <a:r>
              <a:rPr lang="en-US" altLang="en-US" dirty="0"/>
              <a:t> </a:t>
            </a:r>
            <a:r>
              <a:rPr lang="en-US" altLang="en-US" dirty="0" err="1"/>
              <a:t>tiêu</a:t>
            </a:r>
            <a:r>
              <a:rPr lang="en-US" altLang="en-US" dirty="0"/>
              <a:t> </a:t>
            </a:r>
            <a:r>
              <a:rPr lang="en-US" altLang="en-US" dirty="0" err="1"/>
              <a:t>chung</a:t>
            </a:r>
            <a:r>
              <a:rPr lang="en-US" altLang="en-US" dirty="0"/>
              <a:t> </a:t>
            </a:r>
            <a:r>
              <a:rPr lang="en-US" altLang="en-US" dirty="0" err="1"/>
              <a:t>và</a:t>
            </a:r>
            <a:r>
              <a:rPr lang="en-US" altLang="en-US" dirty="0"/>
              <a:t> </a:t>
            </a:r>
            <a:r>
              <a:rPr lang="en-US" altLang="en-US" dirty="0" err="1"/>
              <a:t>riêng</a:t>
            </a:r>
            <a:r>
              <a:rPr lang="en-US" altLang="en-US" dirty="0"/>
              <a:t>.</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vi-VN" sz="1200" kern="1200" dirty="0">
                <a:solidFill>
                  <a:schemeClr val="tx1"/>
                </a:solidFill>
                <a:effectLst/>
                <a:latin typeface="Arial" charset="0"/>
                <a:ea typeface="+mn-ea"/>
                <a:cs typeface="+mn-cs"/>
              </a:rPr>
              <a:t>Đầu vào (Input): Nắm bắt và tập hợp các yếu tố để đưa vào hệ thống để xử lý </a:t>
            </a:r>
            <a:endParaRPr lang="en-US" sz="1200" kern="1200" dirty="0">
              <a:solidFill>
                <a:schemeClr val="tx1"/>
              </a:solidFill>
              <a:effectLst/>
              <a:latin typeface="Arial" charset="0"/>
              <a:ea typeface="+mn-ea"/>
              <a:cs typeface="+mn-cs"/>
            </a:endParaRP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vi-VN" sz="1200" kern="1200" dirty="0">
                <a:solidFill>
                  <a:schemeClr val="tx1"/>
                </a:solidFill>
                <a:effectLst/>
                <a:latin typeface="Arial" charset="0"/>
                <a:ea typeface="+mn-ea"/>
                <a:cs typeface="+mn-cs"/>
              </a:rPr>
              <a:t>Xử lý (Processing): Bước biến  đổi nhằm chuyển các yếu tố  đưa vào sang các dạng cần thiết </a:t>
            </a:r>
            <a:endParaRPr lang="en-US" sz="1200" kern="1200" dirty="0">
              <a:solidFill>
                <a:schemeClr val="tx1"/>
              </a:solidFill>
              <a:effectLst/>
              <a:latin typeface="Arial" charset="0"/>
              <a:ea typeface="+mn-ea"/>
              <a:cs typeface="+mn-cs"/>
            </a:endParaRP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vi-VN" sz="1200" kern="1200" dirty="0">
                <a:solidFill>
                  <a:schemeClr val="tx1"/>
                </a:solidFill>
                <a:effectLst/>
                <a:latin typeface="Arial" charset="0"/>
                <a:ea typeface="+mn-ea"/>
                <a:cs typeface="+mn-cs"/>
              </a:rPr>
              <a:t>Đầu ra (Out put): Chuyển các yếu tố được tạo ra từ quá trình xử lý thành các kết quả cuối cùng</a:t>
            </a:r>
            <a:endParaRPr lang="en-US" sz="12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98B553CF-1E15-4B11-ADA8-3BC8FC069575}" type="slidenum">
              <a:rPr lang="en-US" smtClean="0"/>
              <a:t>28</a:t>
            </a:fld>
            <a:endParaRPr lang="en-US"/>
          </a:p>
        </p:txBody>
      </p:sp>
    </p:spTree>
    <p:extLst>
      <p:ext uri="{BB962C8B-B14F-4D97-AF65-F5344CB8AC3E}">
        <p14:creationId xmlns:p14="http://schemas.microsoft.com/office/powerpoint/2010/main" val="747828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tLang="en-US" dirty="0"/>
              <a:t>Ngày nay, ứng dụng công nghệ thông tin (CNTT) đã trở thành một phần chiến lược của mọi doanh nghiệp và là dẫn lái then chốt cho kinh tế. </a:t>
            </a:r>
            <a:r>
              <a:rPr lang="vi-VN" sz="1200" b="1" kern="1200" dirty="0">
                <a:solidFill>
                  <a:schemeClr val="tx1"/>
                </a:solidFill>
                <a:effectLst/>
                <a:latin typeface="+mn-lt"/>
                <a:ea typeface="+mn-ea"/>
                <a:cs typeface="+mn-cs"/>
              </a:rPr>
              <a:t>Hệ thống thông tin hiện nay đóng vai trò trung gian giữa các thương hiệu, doanh nghiệp với môi trường và xã hội.</a:t>
            </a:r>
            <a:r>
              <a:rPr lang="vi-VN" sz="1200" b="0" i="0" kern="1200" dirty="0">
                <a:solidFill>
                  <a:schemeClr val="tx1"/>
                </a:solidFill>
                <a:effectLst/>
                <a:latin typeface="+mn-lt"/>
                <a:ea typeface="+mn-ea"/>
                <a:cs typeface="+mn-cs"/>
              </a:rPr>
              <a:t>Có thể nói, với sự phát triển mạnh mẽ của nền kinh tế hiện nay, nhất là trong thời đại 4.0, các doanh nghiệp mới được tạo dựng và hình thành ngày càng nhiều. Chính điều này đã tạo ra cho các doanh nghiệp những áp lực cạnh tranh cực kỳ lớn. </a:t>
            </a:r>
          </a:p>
          <a:p>
            <a:r>
              <a:rPr lang="vi-VN" sz="1200" b="0" i="0" kern="1200" dirty="0">
                <a:solidFill>
                  <a:schemeClr val="tx1"/>
                </a:solidFill>
                <a:effectLst/>
                <a:latin typeface="+mn-lt"/>
                <a:ea typeface="+mn-ea"/>
                <a:cs typeface="+mn-cs"/>
              </a:rPr>
              <a:t>Do đó, các doanh nghiệp cần phải nắm bắt chính xác và kịp thời các nhu cầu của khách hàng và xã hội để tránh bị thụt lùi, lạc hậu. Trong số những yếu tố, xu hướng quan trọng thì hệ thống thông tin đương nhiên đóng một vai trò rất lớn vào việc giúp các doanh nghiệp phát triển và tạo được chỗ đứng trên thị trường.</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https://www.youtube.com/watch?v=Qujsd4vkqFI&amp;app=desktop</a:t>
            </a:r>
            <a:endParaRPr lang="en-US" sz="1200" b="0" i="0" kern="1200" dirty="0">
              <a:solidFill>
                <a:schemeClr val="tx1"/>
              </a:solidFill>
              <a:effectLst/>
              <a:latin typeface="+mn-lt"/>
              <a:ea typeface="+mn-ea"/>
              <a:cs typeface="+mn-cs"/>
            </a:endParaRPr>
          </a:p>
          <a:p>
            <a:endParaRPr lang="vi-V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B553CF-1E15-4B11-ADA8-3BC8FC069575}" type="slidenum">
              <a:rPr lang="en-US" smtClean="0"/>
              <a:t>30</a:t>
            </a:fld>
            <a:endParaRPr lang="en-US"/>
          </a:p>
        </p:txBody>
      </p:sp>
    </p:spTree>
    <p:extLst>
      <p:ext uri="{BB962C8B-B14F-4D97-AF65-F5344CB8AC3E}">
        <p14:creationId xmlns:p14="http://schemas.microsoft.com/office/powerpoint/2010/main" val="674777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vi-VN" altLang="en-US" dirty="0"/>
              <a:t>Nguồn</a:t>
            </a:r>
            <a:r>
              <a:rPr lang="vi-VN" altLang="en-US" baseline="0" dirty="0"/>
              <a:t> nhân lực:</a:t>
            </a:r>
          </a:p>
          <a:p>
            <a:pPr marL="171450" indent="-171450">
              <a:buFontTx/>
              <a:buChar char="-"/>
            </a:pPr>
            <a:r>
              <a:rPr lang="vi-VN" sz="1200" kern="1200" dirty="0">
                <a:solidFill>
                  <a:schemeClr val="tx1"/>
                </a:solidFill>
                <a:effectLst/>
                <a:latin typeface="Arial" charset="0"/>
                <a:ea typeface="+mn-ea"/>
                <a:cs typeface="+mn-cs"/>
              </a:rPr>
              <a:t>Chủ thể điều hành và sử dụng HTTT.  </a:t>
            </a:r>
          </a:p>
          <a:p>
            <a:pPr marL="171450" indent="-171450">
              <a:buFontTx/>
              <a:buChar char="-"/>
            </a:pPr>
            <a:r>
              <a:rPr lang="vi-VN" sz="1200" kern="1200" dirty="0">
                <a:solidFill>
                  <a:schemeClr val="tx1"/>
                </a:solidFill>
                <a:effectLst/>
                <a:latin typeface="Arial" charset="0"/>
                <a:ea typeface="+mn-ea"/>
                <a:cs typeface="+mn-cs"/>
              </a:rPr>
              <a:t>Tài nguyên về nhân lực bao gồm 2 nhóm: </a:t>
            </a:r>
            <a:endParaRPr lang="en-US" sz="1200" kern="1200" dirty="0">
              <a:solidFill>
                <a:schemeClr val="tx1"/>
              </a:solidFill>
              <a:effectLst/>
              <a:latin typeface="Arial" charset="0"/>
              <a:ea typeface="+mn-ea"/>
              <a:cs typeface="+mn-cs"/>
            </a:endParaRPr>
          </a:p>
          <a:p>
            <a:pPr marL="171450" indent="-171450">
              <a:buFontTx/>
              <a:buChar char="-"/>
            </a:pPr>
            <a:r>
              <a:rPr lang="vi-VN" sz="1200" kern="1200" dirty="0">
                <a:solidFill>
                  <a:schemeClr val="tx1"/>
                </a:solidFill>
                <a:effectLst/>
                <a:latin typeface="Arial" charset="0"/>
                <a:ea typeface="+mn-ea"/>
                <a:cs typeface="+mn-cs"/>
              </a:rPr>
              <a:t>Nhóm thứ 1 là những người sử dụng HTTT trong công việc hàng ngày của mình như các nhà quản lý, kế toán, nhân viên các phòng ban. </a:t>
            </a:r>
            <a:endParaRPr lang="en-US" sz="1200" kern="1200" dirty="0">
              <a:solidFill>
                <a:schemeClr val="tx1"/>
              </a:solidFill>
              <a:effectLst/>
              <a:latin typeface="Arial" charset="0"/>
              <a:ea typeface="+mn-ea"/>
              <a:cs typeface="+mn-cs"/>
            </a:endParaRPr>
          </a:p>
          <a:p>
            <a:pPr marL="171450" indent="-171450">
              <a:buFontTx/>
              <a:buChar char="-"/>
            </a:pPr>
            <a:r>
              <a:rPr lang="vi-VN" sz="1200" kern="1200" dirty="0">
                <a:solidFill>
                  <a:schemeClr val="tx1"/>
                </a:solidFill>
                <a:effectLst/>
                <a:latin typeface="Arial" charset="0"/>
                <a:ea typeface="+mn-ea"/>
                <a:cs typeface="+mn-cs"/>
              </a:rPr>
              <a:t>Nhóm thứ 2 là các phân tích viên hệ thống, lập trình viên, kỹ sư bảo hành máy, là những người xây dựng và bảo trì HTTTQL</a:t>
            </a:r>
            <a:r>
              <a:rPr lang="en-US" dirty="0">
                <a:effectLst/>
              </a:rPr>
              <a:t> </a:t>
            </a:r>
            <a:endParaRPr lang="en-US" altLang="en-US" dirty="0"/>
          </a:p>
        </p:txBody>
      </p:sp>
      <p:sp>
        <p:nvSpPr>
          <p:cNvPr id="4" name="Slide Number Placeholder 3"/>
          <p:cNvSpPr>
            <a:spLocks noGrp="1"/>
          </p:cNvSpPr>
          <p:nvPr>
            <p:ph type="sldNum" sz="quarter" idx="10"/>
          </p:nvPr>
        </p:nvSpPr>
        <p:spPr/>
        <p:txBody>
          <a:bodyPr/>
          <a:lstStyle/>
          <a:p>
            <a:fld id="{98B553CF-1E15-4B11-ADA8-3BC8FC069575}" type="slidenum">
              <a:rPr lang="en-US" smtClean="0"/>
              <a:t>35</a:t>
            </a:fld>
            <a:endParaRPr lang="en-US"/>
          </a:p>
        </p:txBody>
      </p:sp>
    </p:spTree>
    <p:extLst>
      <p:ext uri="{BB962C8B-B14F-4D97-AF65-F5344CB8AC3E}">
        <p14:creationId xmlns:p14="http://schemas.microsoft.com/office/powerpoint/2010/main" val="3442484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vi-VN" altLang="en-US" dirty="0"/>
              <a:t>Nguồn</a:t>
            </a:r>
            <a:r>
              <a:rPr lang="vi-VN" altLang="en-US" baseline="0" dirty="0"/>
              <a:t> nhân lực:</a:t>
            </a:r>
          </a:p>
          <a:p>
            <a:pPr marL="171450" indent="-171450">
              <a:buFontTx/>
              <a:buChar char="-"/>
            </a:pPr>
            <a:r>
              <a:rPr lang="vi-VN" sz="1200" kern="1200" dirty="0">
                <a:solidFill>
                  <a:schemeClr val="tx1"/>
                </a:solidFill>
                <a:effectLst/>
                <a:latin typeface="Arial" charset="0"/>
                <a:ea typeface="+mn-ea"/>
                <a:cs typeface="+mn-cs"/>
              </a:rPr>
              <a:t>Chủ thể điều hành và sử dụng HTTT.  </a:t>
            </a:r>
          </a:p>
          <a:p>
            <a:pPr marL="171450" indent="-171450">
              <a:buFontTx/>
              <a:buChar char="-"/>
            </a:pPr>
            <a:r>
              <a:rPr lang="vi-VN" sz="1200" kern="1200" dirty="0">
                <a:solidFill>
                  <a:schemeClr val="tx1"/>
                </a:solidFill>
                <a:effectLst/>
                <a:latin typeface="Arial" charset="0"/>
                <a:ea typeface="+mn-ea"/>
                <a:cs typeface="+mn-cs"/>
              </a:rPr>
              <a:t>Tài nguyên về nhân lực bao gồm 2 nhóm: </a:t>
            </a:r>
            <a:endParaRPr lang="en-US" sz="1200" kern="1200" dirty="0">
              <a:solidFill>
                <a:schemeClr val="tx1"/>
              </a:solidFill>
              <a:effectLst/>
              <a:latin typeface="Arial" charset="0"/>
              <a:ea typeface="+mn-ea"/>
              <a:cs typeface="+mn-cs"/>
            </a:endParaRPr>
          </a:p>
          <a:p>
            <a:pPr marL="171450" indent="-171450">
              <a:buFontTx/>
              <a:buChar char="-"/>
            </a:pPr>
            <a:r>
              <a:rPr lang="vi-VN" sz="1200" kern="1200" dirty="0">
                <a:solidFill>
                  <a:schemeClr val="tx1"/>
                </a:solidFill>
                <a:effectLst/>
                <a:latin typeface="Arial" charset="0"/>
                <a:ea typeface="+mn-ea"/>
                <a:cs typeface="+mn-cs"/>
              </a:rPr>
              <a:t>Nhóm thứ 1 là những người sử dụng HTTT trong công việc hàng ngày của mình như các nhà quản lý, kế toán, nhân viên các phòng ban. </a:t>
            </a:r>
            <a:endParaRPr lang="en-US" sz="1200" kern="1200" dirty="0">
              <a:solidFill>
                <a:schemeClr val="tx1"/>
              </a:solidFill>
              <a:effectLst/>
              <a:latin typeface="Arial" charset="0"/>
              <a:ea typeface="+mn-ea"/>
              <a:cs typeface="+mn-cs"/>
            </a:endParaRPr>
          </a:p>
          <a:p>
            <a:pPr marL="171450" indent="-171450">
              <a:buFontTx/>
              <a:buChar char="-"/>
            </a:pPr>
            <a:r>
              <a:rPr lang="vi-VN" sz="1200" kern="1200" dirty="0">
                <a:solidFill>
                  <a:schemeClr val="tx1"/>
                </a:solidFill>
                <a:effectLst/>
                <a:latin typeface="Arial" charset="0"/>
                <a:ea typeface="+mn-ea"/>
                <a:cs typeface="+mn-cs"/>
              </a:rPr>
              <a:t>Nhóm thứ 2 là các phân tích viên hệ thống, lập trình viên, kỹ sư bảo hành máy, là những người xây dựng và bảo trì HTTTQL</a:t>
            </a:r>
            <a:r>
              <a:rPr lang="en-US" dirty="0">
                <a:effectLst/>
              </a:rPr>
              <a:t> </a:t>
            </a:r>
            <a:endParaRPr lang="en-US" altLang="en-US" dirty="0"/>
          </a:p>
        </p:txBody>
      </p:sp>
      <p:sp>
        <p:nvSpPr>
          <p:cNvPr id="4" name="Slide Number Placeholder 3"/>
          <p:cNvSpPr>
            <a:spLocks noGrp="1"/>
          </p:cNvSpPr>
          <p:nvPr>
            <p:ph type="sldNum" sz="quarter" idx="10"/>
          </p:nvPr>
        </p:nvSpPr>
        <p:spPr/>
        <p:txBody>
          <a:bodyPr/>
          <a:lstStyle/>
          <a:p>
            <a:fld id="{98B553CF-1E15-4B11-ADA8-3BC8FC069575}" type="slidenum">
              <a:rPr lang="en-US" smtClean="0"/>
              <a:t>36</a:t>
            </a:fld>
            <a:endParaRPr lang="en-US"/>
          </a:p>
        </p:txBody>
      </p:sp>
    </p:spTree>
    <p:extLst>
      <p:ext uri="{BB962C8B-B14F-4D97-AF65-F5344CB8AC3E}">
        <p14:creationId xmlns:p14="http://schemas.microsoft.com/office/powerpoint/2010/main" val="655578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Như một nhu cầu tất yếu, trong DN sẽ phải xuất hiện một nhà QTTT (Chief Information Officer – CIO). CIO sẽ là người tham gia thực hiện các kế hoạch kinh doanh, hoạch định xây dựng từng bước hạ tầng thông tin cho công ty và vận dụng hạ tầng thông tin này cùng với các quy tắc hành chính để quản lý, điều hành … Lúc ban đầu, CNTT đơn giản chỉ là những chiếc máy tính, thì vai trò của người quản lý CNTT chỉ đơn thuần là người giám sát. Bước sang thời điểm DN đã quan tâm tới tính hiệu quả của các nhà hỗ trợ CNTT, thì người quản lý này được nâng lên mức quản lý việc xử lý số liệu. Đến khi công nghệ thông dụng là Internet, thiết bị không dây, thì vai trò của người quản lý đã trở nên rất quan trọng. Cuối cùng trong thời đại kinh tế tri thức, họ đã trở thành các CIO, những nhà lãnh đạo cấp cao trong DN.</a:t>
            </a:r>
          </a:p>
          <a:p>
            <a:r>
              <a:rPr lang="vi-VN" sz="1200" b="0" i="0" kern="1200" dirty="0">
                <a:solidFill>
                  <a:schemeClr val="tx1"/>
                </a:solidFill>
                <a:effectLst/>
                <a:latin typeface="+mn-lt"/>
                <a:ea typeface="+mn-ea"/>
                <a:cs typeface="+mn-cs"/>
              </a:rPr>
              <a:t>Ở nhiều quốc gia, số lượng CIO tại các DN đang tăng lên nhanh chóng, song song với nó là bước chuyển biến của việc QTTT từ mức hoạt động tác nghiệp sang tầm quản lý chiến lược sản xuất kinh doanh. Không chỉ các tập đoàn lớn như IBM hay Microsoft mới cần thực hiện tốt công tác QTTT để duy trì sức cạnh tranh, mà cả các DN vừa và nhỏ cũng phải chú ý đến điều đó.</a:t>
            </a:r>
          </a:p>
          <a:p>
            <a:r>
              <a:rPr lang="vi-VN" sz="1200" b="0" i="0" kern="1200" dirty="0">
                <a:solidFill>
                  <a:schemeClr val="tx1"/>
                </a:solidFill>
                <a:effectLst/>
                <a:latin typeface="+mn-lt"/>
                <a:ea typeface="+mn-ea"/>
                <a:cs typeface="+mn-cs"/>
              </a:rPr>
              <a:t>Trong DN, vị trí của CIO chính là điểm giao nhau của hai luồng quan hệ đối nội và đối ngoại. Trong quan hệ đối nội, CIO là trung gian giữa những vị trí quan trọng nhất: giám đốc điều hành (CEO), giám đốc tài chính (CFO), giám đốc nhân sự (CPO), các cổ đông và những người sử dụng hệ thống thông tin. Trong quan hệ đối ngoại, CIO có trách nhiệm làm thông suốt thông tin với khách hàng, các công ty đối tác, với ngân hàng và công ty mẹ.</a:t>
            </a:r>
          </a:p>
          <a:p>
            <a:r>
              <a:rPr lang="vi-VN" sz="1200" b="0" i="0" kern="1200" dirty="0">
                <a:solidFill>
                  <a:schemeClr val="tx1"/>
                </a:solidFill>
                <a:effectLst/>
                <a:latin typeface="+mn-lt"/>
                <a:ea typeface="+mn-ea"/>
                <a:cs typeface="+mn-cs"/>
              </a:rPr>
              <a:t>Một CIO đúng nghĩa sẽ phải cùng lúc theo đuổi các nhiệm vụ quan trọng sau:</a:t>
            </a:r>
          </a:p>
          <a:p>
            <a:r>
              <a:rPr lang="vi-VN" sz="1200" b="0" i="0" kern="1200" dirty="0">
                <a:solidFill>
                  <a:schemeClr val="tx1"/>
                </a:solidFill>
                <a:effectLst/>
                <a:latin typeface="+mn-lt"/>
                <a:ea typeface="+mn-ea"/>
                <a:cs typeface="+mn-cs"/>
              </a:rPr>
              <a:t>– Thiết lập chiến lược phát triển ICT cho DN, bao gồm các dự án phát triển và nguyên tắc quản lý;</a:t>
            </a:r>
            <a:br>
              <a:rPr lang="vi-VN" sz="1200" b="0" i="0" kern="1200" dirty="0">
                <a:solidFill>
                  <a:schemeClr val="tx1"/>
                </a:solidFill>
                <a:effectLst/>
                <a:latin typeface="+mn-lt"/>
                <a:ea typeface="+mn-ea"/>
                <a:cs typeface="+mn-cs"/>
              </a:rPr>
            </a:br>
            <a:r>
              <a:rPr lang="vi-VN" sz="1200" b="0" i="0" kern="1200" dirty="0">
                <a:solidFill>
                  <a:schemeClr val="tx1"/>
                </a:solidFill>
                <a:effectLst/>
                <a:latin typeface="+mn-lt"/>
                <a:ea typeface="+mn-ea"/>
                <a:cs typeface="+mn-cs"/>
              </a:rPr>
              <a:t>– Thiết kế, xây dựng, duy trì và nâng cao hiệu quả hệ thống CNTT trong DN;</a:t>
            </a:r>
            <a:br>
              <a:rPr lang="vi-VN" sz="1200" b="0" i="0" kern="1200" dirty="0">
                <a:solidFill>
                  <a:schemeClr val="tx1"/>
                </a:solidFill>
                <a:effectLst/>
                <a:latin typeface="+mn-lt"/>
                <a:ea typeface="+mn-ea"/>
                <a:cs typeface="+mn-cs"/>
              </a:rPr>
            </a:br>
            <a:r>
              <a:rPr lang="vi-VN" sz="1200" b="0" i="0" kern="1200" dirty="0">
                <a:solidFill>
                  <a:schemeClr val="tx1"/>
                </a:solidFill>
                <a:effectLst/>
                <a:latin typeface="+mn-lt"/>
                <a:ea typeface="+mn-ea"/>
                <a:cs typeface="+mn-cs"/>
              </a:rPr>
              <a:t>– Quản lý và phân tích hệ thống thông tin, CSDL;</a:t>
            </a:r>
            <a:br>
              <a:rPr lang="vi-VN" sz="1200" b="0" i="0" kern="1200" dirty="0">
                <a:solidFill>
                  <a:schemeClr val="tx1"/>
                </a:solidFill>
                <a:effectLst/>
                <a:latin typeface="+mn-lt"/>
                <a:ea typeface="+mn-ea"/>
                <a:cs typeface="+mn-cs"/>
              </a:rPr>
            </a:br>
            <a:r>
              <a:rPr lang="vi-VN" sz="1200" b="0" i="0" kern="1200" dirty="0">
                <a:solidFill>
                  <a:schemeClr val="tx1"/>
                </a:solidFill>
                <a:effectLst/>
                <a:latin typeface="+mn-lt"/>
                <a:ea typeface="+mn-ea"/>
                <a:cs typeface="+mn-cs"/>
              </a:rPr>
              <a:t>– Quản lý tài sản tri thức DN;</a:t>
            </a:r>
            <a:br>
              <a:rPr lang="vi-VN" sz="1200" b="0" i="0" kern="1200" dirty="0">
                <a:solidFill>
                  <a:schemeClr val="tx1"/>
                </a:solidFill>
                <a:effectLst/>
                <a:latin typeface="+mn-lt"/>
                <a:ea typeface="+mn-ea"/>
                <a:cs typeface="+mn-cs"/>
              </a:rPr>
            </a:br>
            <a:r>
              <a:rPr lang="vi-VN" sz="1200" b="0" i="0" kern="1200" dirty="0">
                <a:solidFill>
                  <a:schemeClr val="tx1"/>
                </a:solidFill>
                <a:effectLst/>
                <a:latin typeface="+mn-lt"/>
                <a:ea typeface="+mn-ea"/>
                <a:cs typeface="+mn-cs"/>
              </a:rPr>
              <a:t>– Quản lý hệ thống tái cơ cấu quá trình kinh doanh (Business Process Re-engineering – BPR), các sáng kiến, thực hiện cải cách.</a:t>
            </a:r>
          </a:p>
          <a:p>
            <a:r>
              <a:rPr lang="vi-VN" sz="1200" b="0" i="0" kern="1200" dirty="0">
                <a:solidFill>
                  <a:schemeClr val="tx1"/>
                </a:solidFill>
                <a:effectLst/>
                <a:latin typeface="+mn-lt"/>
                <a:ea typeface="+mn-ea"/>
                <a:cs typeface="+mn-cs"/>
              </a:rPr>
              <a:t>Đây là công việc nặng nề đòi hỏi kỹ năng và năng lực quản lý lớn. Nhưng trong môi trường kinh doanh, CNTT không phải là yếu tố quyết định cho sự thành công của CIO. Sự thành công của một CIO còn phụ thuộc vào tầm nhìn của người lãnh đạo chứ không chỉ là vấn đề kỹ thuật. Nếu lãnh đạo có tầm nhìn đúng về thông tin, thì các CIO sẽ làm tốt nhiệm vụ của mình và ngược lại. Ví dụ như việc xác định đúng nhu cầu của DN trong từng thời điểm đối với các phần mềm. Nếu chỉ ở giai đoạn đưa CNTT vào một số công đoạn nhất định để nhân viên làm quen với hiệu quả của việc ứng dụng chúng, thì ERP hay ECM chưa phải là lựa chọn cần thiết. Thay vào đó là sự nhanh nhạy trong nắm bắt các yêu cầu thay đổi trong một số qui trình để đưa vào sử dụng các phần mềm ứng dụng nhỏ. Khi DN đã lớn mạnh, nhu cầu phải quản lý tối ưu các hoạt động để tăng năng lực cạnh tranh, thì các giải pháp hệ thống tích hợp là lựa chọn đúng đắn.</a:t>
            </a:r>
          </a:p>
          <a:p>
            <a:r>
              <a:rPr lang="vi-VN" sz="1200" b="0" i="0" kern="1200" dirty="0">
                <a:solidFill>
                  <a:schemeClr val="tx1"/>
                </a:solidFill>
                <a:effectLst/>
                <a:latin typeface="+mn-lt"/>
                <a:ea typeface="+mn-ea"/>
                <a:cs typeface="+mn-cs"/>
              </a:rPr>
              <a:t>Để đảm đương được những nhiệm vụ quan trọng, CIO cần phải hội đủ được 3 tố chất: năng lực lãnh đạo tốt; hiểu biết sâu về ICT; và có năng lực phân tích, xử lý thông tin cao. Bên cạnh đó, họ cũng phải đáp ứng những tiêu chuẩn quan trọng khác như: khả năng nhìn xa trông rộng; tự tin, sáng suốt khi ra quyết định; nắm vững mục tiêu, nguyên tắc khi tiến hành công việc. Như vậy, CIO phải: nắm vững các công nghệ có tác dụng thúc đẩy công ty phát triển; hiểu biết về công việc kinh doanh; có khả năng giao tiếp tốt; có năng lực quản lý và năng lực thực hiện những đổi thay mang lại lợi ích cho công ty; có hiểu biết sâu rộng và kinh nghiệm về ngành công nghiệp đặc thù; có khả năng tập hợp, phát triển và duy trì đội ngũ các nhà chuyên môn có trình độ cao.</a:t>
            </a:r>
          </a:p>
          <a:p>
            <a:endParaRPr lang="en-US" dirty="0"/>
          </a:p>
        </p:txBody>
      </p:sp>
      <p:sp>
        <p:nvSpPr>
          <p:cNvPr id="4" name="Slide Number Placeholder 3"/>
          <p:cNvSpPr>
            <a:spLocks noGrp="1"/>
          </p:cNvSpPr>
          <p:nvPr>
            <p:ph type="sldNum" sz="quarter" idx="10"/>
          </p:nvPr>
        </p:nvSpPr>
        <p:spPr/>
        <p:txBody>
          <a:bodyPr/>
          <a:lstStyle/>
          <a:p>
            <a:fld id="{98B553CF-1E15-4B11-ADA8-3BC8FC069575}" type="slidenum">
              <a:rPr lang="en-US" smtClean="0"/>
              <a:t>45</a:t>
            </a:fld>
            <a:endParaRPr lang="en-US"/>
          </a:p>
        </p:txBody>
      </p:sp>
    </p:spTree>
    <p:extLst>
      <p:ext uri="{BB962C8B-B14F-4D97-AF65-F5344CB8AC3E}">
        <p14:creationId xmlns:p14="http://schemas.microsoft.com/office/powerpoint/2010/main" val="606284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altLang="en-US" dirty="0"/>
              <a:t>hệ thống thông tin hay quản trị kinh doanh trong công nghệ thông tin tăng vọt. Người quản lí CNTT giúp cho nhà điều hành phải bắt đầu với “cái nhìn kiến trúc” phát triển tổng thể các hệ thống quản lý và kinh doanh để tránh chi phí tích hợp cao và triển khai tương lai tốn kém. Trong quá khứ, người chủ công ty thường phạm sai lầm bằng việc mua các hệ thống CNTT phức tạp nên yêu cầu bảo trì tốn kém do đó không đạt tới giá trị mong đợi từ đầu tư CNTT của họ. Ngày nay, bằng việc có tri thức về triển khai CNTT, người quản lí CNTT sẽ ra quyết định về phát triển các hệ thống quản lý giúp cho công ty cải tiến hiệu quả, giảm chi phí</a:t>
            </a:r>
            <a:r>
              <a:rPr lang="en-US" altLang="en-US" dirty="0"/>
              <a:t> </a:t>
            </a:r>
            <a:r>
              <a:rPr lang="en-US" altLang="en-US" dirty="0" err="1"/>
              <a:t>trong</a:t>
            </a:r>
            <a:r>
              <a:rPr lang="en-US" altLang="en-US" dirty="0"/>
              <a:t> </a:t>
            </a:r>
            <a:r>
              <a:rPr lang="en-US" altLang="en-US" dirty="0" err="1"/>
              <a:t>hoàn</a:t>
            </a:r>
            <a:r>
              <a:rPr lang="en-US" altLang="en-US" dirty="0"/>
              <a:t> </a:t>
            </a:r>
            <a:r>
              <a:rPr lang="en-US" altLang="en-US" dirty="0" err="1"/>
              <a:t>cảnh</a:t>
            </a:r>
            <a:r>
              <a:rPr lang="en-US" altLang="en-US" dirty="0"/>
              <a:t> </a:t>
            </a:r>
            <a:r>
              <a:rPr lang="en-US" altLang="en-US" dirty="0" err="1"/>
              <a:t>xu</a:t>
            </a:r>
            <a:r>
              <a:rPr lang="en-US" altLang="en-US" dirty="0"/>
              <a:t> </a:t>
            </a:r>
            <a:r>
              <a:rPr lang="en-US" altLang="en-US" dirty="0" err="1"/>
              <a:t>hướng</a:t>
            </a:r>
            <a:r>
              <a:rPr lang="en-US" altLang="en-US" dirty="0"/>
              <a:t> </a:t>
            </a:r>
            <a:r>
              <a:rPr lang="en-US" altLang="en-US" dirty="0" err="1"/>
              <a:t>chuyển</a:t>
            </a:r>
            <a:r>
              <a:rPr lang="en-US" altLang="en-US" dirty="0"/>
              <a:t> </a:t>
            </a:r>
            <a:r>
              <a:rPr lang="en-US" altLang="en-US" dirty="0" err="1"/>
              <a:t>giao</a:t>
            </a:r>
            <a:r>
              <a:rPr lang="en-US" altLang="en-US" dirty="0"/>
              <a:t> </a:t>
            </a:r>
            <a:r>
              <a:rPr lang="en-US" altLang="en-US" dirty="0" err="1"/>
              <a:t>công</a:t>
            </a:r>
            <a:r>
              <a:rPr lang="en-US" altLang="en-US" dirty="0"/>
              <a:t> </a:t>
            </a:r>
            <a:r>
              <a:rPr lang="en-US" altLang="en-US" dirty="0" err="1"/>
              <a:t>nghệ</a:t>
            </a:r>
            <a:r>
              <a:rPr lang="en-US" altLang="en-US" dirty="0"/>
              <a:t> </a:t>
            </a:r>
            <a:r>
              <a:rPr lang="en-US" altLang="en-US" dirty="0" err="1"/>
              <a:t>dễ</a:t>
            </a:r>
            <a:r>
              <a:rPr lang="en-US" altLang="en-US" dirty="0"/>
              <a:t> </a:t>
            </a:r>
            <a:r>
              <a:rPr lang="en-US" altLang="en-US" dirty="0" err="1"/>
              <a:t>dàng</a:t>
            </a:r>
            <a:r>
              <a:rPr lang="en-US" altLang="en-US" dirty="0"/>
              <a:t>, </a:t>
            </a:r>
            <a:r>
              <a:rPr lang="en-US" altLang="en-US" dirty="0" err="1"/>
              <a:t>tốc</a:t>
            </a:r>
            <a:r>
              <a:rPr lang="en-US" altLang="en-US" dirty="0"/>
              <a:t> </a:t>
            </a:r>
            <a:r>
              <a:rPr lang="en-US" altLang="en-US" dirty="0" err="1"/>
              <a:t>độ</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nhanh</a:t>
            </a:r>
            <a:r>
              <a:rPr lang="en-US" altLang="en-US" dirty="0"/>
              <a:t> </a:t>
            </a:r>
            <a:r>
              <a:rPr lang="en-US" altLang="en-US" dirty="0" err="1"/>
              <a:t>của</a:t>
            </a:r>
            <a:r>
              <a:rPr lang="en-US" altLang="en-US" dirty="0"/>
              <a:t> KH-KT-CN.</a:t>
            </a:r>
          </a:p>
          <a:p>
            <a:endParaRPr lang="en-US" dirty="0"/>
          </a:p>
        </p:txBody>
      </p:sp>
      <p:sp>
        <p:nvSpPr>
          <p:cNvPr id="4" name="Slide Number Placeholder 3"/>
          <p:cNvSpPr>
            <a:spLocks noGrp="1"/>
          </p:cNvSpPr>
          <p:nvPr>
            <p:ph type="sldNum" sz="quarter" idx="10"/>
          </p:nvPr>
        </p:nvSpPr>
        <p:spPr/>
        <p:txBody>
          <a:bodyPr/>
          <a:lstStyle/>
          <a:p>
            <a:fld id="{98B553CF-1E15-4B11-ADA8-3BC8FC069575}" type="slidenum">
              <a:rPr lang="en-US" smtClean="0"/>
              <a:t>10</a:t>
            </a:fld>
            <a:endParaRPr lang="en-US"/>
          </a:p>
        </p:txBody>
      </p:sp>
    </p:spTree>
    <p:extLst>
      <p:ext uri="{BB962C8B-B14F-4D97-AF65-F5344CB8AC3E}">
        <p14:creationId xmlns:p14="http://schemas.microsoft.com/office/powerpoint/2010/main" val="579454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vi-VN" sz="2400" kern="1200" dirty="0">
                <a:solidFill>
                  <a:schemeClr val="tx1"/>
                </a:solidFill>
                <a:effectLst/>
                <a:latin typeface="Arial" charset="0"/>
                <a:ea typeface="+mn-ea"/>
                <a:cs typeface="+mn-cs"/>
              </a:rPr>
              <a:t>Nhóm thứ 1 là những người sử dụng HTTT trong công việc hàng ngày của mình như các nhà quản lý, kế toán, nhân viên các phòng ban. </a:t>
            </a:r>
            <a:endParaRPr lang="en-US" sz="2400" kern="1200" dirty="0">
              <a:solidFill>
                <a:schemeClr val="tx1"/>
              </a:solidFill>
              <a:effectLst/>
              <a:latin typeface="Arial" charset="0"/>
              <a:ea typeface="+mn-ea"/>
              <a:cs typeface="+mn-cs"/>
            </a:endParaRPr>
          </a:p>
          <a:p>
            <a:pPr marL="171450" indent="-171450">
              <a:buFontTx/>
              <a:buChar char="-"/>
            </a:pPr>
            <a:r>
              <a:rPr lang="vi-VN" sz="2400" kern="1200" dirty="0">
                <a:solidFill>
                  <a:schemeClr val="tx1"/>
                </a:solidFill>
                <a:effectLst/>
                <a:latin typeface="Arial" charset="0"/>
                <a:ea typeface="+mn-ea"/>
                <a:cs typeface="+mn-cs"/>
              </a:rPr>
              <a:t>Nhóm thứ 2 là các phân tích viên hệ thống, lập trình viên, kỹ sư bảo hành máy, là những người xây dựng và bảo trì HTTTQL</a:t>
            </a:r>
            <a:r>
              <a:rPr lang="en-US" sz="2400" dirty="0">
                <a:effectLst/>
              </a:rPr>
              <a:t> </a:t>
            </a:r>
            <a:endParaRPr lang="en-US" altLang="en-US" sz="2400" dirty="0">
              <a:latin typeface="Helvetica Neue" charset="0"/>
              <a:ea typeface="Helvetica Neue" charset="0"/>
              <a:cs typeface="Helvetica Neue" charset="0"/>
            </a:endParaRPr>
          </a:p>
          <a:p>
            <a:pPr eaLnBrk="1" hangingPunct="1">
              <a:buFont typeface="Arial" charset="0"/>
              <a:buChar char="•"/>
            </a:pPr>
            <a:endParaRPr lang="en-US" altLang="en-US" sz="2400" dirty="0">
              <a:latin typeface="Helvetica Neue" charset="0"/>
              <a:ea typeface="Helvetica Neue" charset="0"/>
              <a:cs typeface="Helvetica Neue" charset="0"/>
            </a:endParaRPr>
          </a:p>
          <a:p>
            <a:pPr eaLnBrk="1" hangingPunct="1">
              <a:buFont typeface="Arial" charset="0"/>
              <a:buChar char="•"/>
            </a:pPr>
            <a:r>
              <a:rPr lang="en-US" altLang="en-US" sz="2400" dirty="0" err="1">
                <a:latin typeface="Helvetica Neue" charset="0"/>
                <a:ea typeface="Helvetica Neue" charset="0"/>
                <a:cs typeface="Helvetica Neue" charset="0"/>
              </a:rPr>
              <a:t>Quản</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trị</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viên</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hệ</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thống</a:t>
            </a:r>
            <a:r>
              <a:rPr lang="en-US" altLang="en-US" sz="2400" dirty="0">
                <a:latin typeface="Helvetica Neue" charset="0"/>
                <a:ea typeface="Helvetica Neue" charset="0"/>
                <a:cs typeface="Helvetica Neue" charset="0"/>
              </a:rPr>
              <a:t> (system administrator)</a:t>
            </a:r>
          </a:p>
          <a:p>
            <a:pPr lvl="1" eaLnBrk="1" hangingPunct="1">
              <a:buFont typeface="Courier New" charset="0"/>
              <a:buChar char="o"/>
            </a:pPr>
            <a:r>
              <a:rPr lang="en-US" altLang="en-US" sz="2400" dirty="0" err="1">
                <a:latin typeface="Helvetica Neue" charset="0"/>
                <a:ea typeface="Helvetica Neue" charset="0"/>
                <a:cs typeface="Helvetica Neue" charset="0"/>
              </a:rPr>
              <a:t>Người</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chịu</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trách</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nhiệm</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cho</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việc</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bảo</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trì</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cấu</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hình</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và</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duy</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trì</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hoạt</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động</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của</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hệ</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thống</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máy</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tính</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máy</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chủ</a:t>
            </a:r>
            <a:endParaRPr lang="en-US" altLang="en-US" sz="2400" dirty="0">
              <a:latin typeface="Helvetica Neue" charset="0"/>
              <a:ea typeface="Helvetica Neue" charset="0"/>
              <a:cs typeface="Helvetica Neue" charset="0"/>
            </a:endParaRPr>
          </a:p>
          <a:p>
            <a:pPr eaLnBrk="1" hangingPunct="1">
              <a:buFont typeface="Arial" charset="0"/>
              <a:buChar char="•"/>
            </a:pPr>
            <a:r>
              <a:rPr lang="en-US" altLang="en-US" sz="2400" dirty="0" err="1">
                <a:latin typeface="Helvetica Neue" charset="0"/>
                <a:ea typeface="Helvetica Neue" charset="0"/>
                <a:cs typeface="Helvetica Neue" charset="0"/>
              </a:rPr>
              <a:t>Lập</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trình</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viên</a:t>
            </a:r>
            <a:r>
              <a:rPr lang="en-US" altLang="en-US" sz="2400" dirty="0">
                <a:latin typeface="Helvetica Neue" charset="0"/>
                <a:ea typeface="Helvetica Neue" charset="0"/>
                <a:cs typeface="Helvetica Neue" charset="0"/>
              </a:rPr>
              <a:t> (programmer)</a:t>
            </a:r>
          </a:p>
          <a:p>
            <a:pPr lvl="1" eaLnBrk="1" hangingPunct="1">
              <a:buFont typeface="Courier New" charset="0"/>
              <a:buChar char="o"/>
            </a:pPr>
            <a:r>
              <a:rPr lang="en-US" altLang="en-US" sz="2400" dirty="0" err="1">
                <a:latin typeface="Helvetica Neue" charset="0"/>
                <a:ea typeface="Helvetica Neue" charset="0"/>
                <a:cs typeface="Helvetica Neue" charset="0"/>
              </a:rPr>
              <a:t>Người</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viết</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ra</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các</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chương</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trình</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máy</a:t>
            </a:r>
            <a:r>
              <a:rPr lang="en-US" altLang="en-US" sz="2400" dirty="0">
                <a:latin typeface="Helvetica Neue" charset="0"/>
                <a:ea typeface="Helvetica Neue" charset="0"/>
                <a:cs typeface="Helvetica Neue" charset="0"/>
              </a:rPr>
              <a:t> </a:t>
            </a:r>
            <a:r>
              <a:rPr lang="en-US" altLang="en-US" sz="2400" dirty="0" err="1">
                <a:latin typeface="Helvetica Neue" charset="0"/>
                <a:ea typeface="Helvetica Neue" charset="0"/>
                <a:cs typeface="Helvetica Neue" charset="0"/>
              </a:rPr>
              <a:t>tính</a:t>
            </a:r>
            <a:endParaRPr lang="en-US" altLang="en-US" sz="2400" dirty="0">
              <a:latin typeface="Helvetica Neue" charset="0"/>
              <a:ea typeface="Helvetica Neue" charset="0"/>
              <a:cs typeface="Helvetica Neue" charset="0"/>
            </a:endParaRPr>
          </a:p>
          <a:p>
            <a:pPr eaLnBrk="1" hangingPunct="1">
              <a:buFont typeface="Arial" charset="0"/>
              <a:buChar char="•"/>
            </a:pPr>
            <a:r>
              <a:rPr lang="en-US" altLang="en-US" sz="2400" dirty="0" err="1">
                <a:latin typeface="Arial" charset="0"/>
              </a:rPr>
              <a:t>Nhà</a:t>
            </a:r>
            <a:r>
              <a:rPr lang="en-US" altLang="en-US" sz="2400" dirty="0">
                <a:latin typeface="Arial" charset="0"/>
              </a:rPr>
              <a:t> </a:t>
            </a:r>
            <a:r>
              <a:rPr lang="en-US" altLang="en-US" sz="2400" dirty="0" err="1">
                <a:latin typeface="Arial" charset="0"/>
              </a:rPr>
              <a:t>thiết</a:t>
            </a:r>
            <a:r>
              <a:rPr lang="en-US" altLang="en-US" sz="2400" dirty="0">
                <a:latin typeface="Arial" charset="0"/>
              </a:rPr>
              <a:t> </a:t>
            </a:r>
            <a:r>
              <a:rPr lang="en-US" altLang="en-US" sz="2400" dirty="0" err="1">
                <a:latin typeface="Arial" charset="0"/>
              </a:rPr>
              <a:t>kế</a:t>
            </a:r>
            <a:r>
              <a:rPr lang="en-US" altLang="en-US" sz="2400" dirty="0">
                <a:latin typeface="Arial" charset="0"/>
              </a:rPr>
              <a:t> </a:t>
            </a:r>
            <a:r>
              <a:rPr lang="en-US" altLang="en-US" sz="2400" dirty="0" err="1">
                <a:latin typeface="Arial" charset="0"/>
              </a:rPr>
              <a:t>hệ</a:t>
            </a:r>
            <a:r>
              <a:rPr lang="en-US" altLang="en-US" sz="2400" dirty="0">
                <a:latin typeface="Arial" charset="0"/>
              </a:rPr>
              <a:t> </a:t>
            </a:r>
            <a:r>
              <a:rPr lang="en-US" altLang="en-US" sz="2400" dirty="0" err="1">
                <a:latin typeface="Arial" charset="0"/>
              </a:rPr>
              <a:t>thống</a:t>
            </a:r>
            <a:r>
              <a:rPr lang="en-US" altLang="en-US" sz="2400" dirty="0">
                <a:latin typeface="Arial" charset="0"/>
              </a:rPr>
              <a:t> (system designer)</a:t>
            </a:r>
          </a:p>
          <a:p>
            <a:pPr lvl="1" eaLnBrk="1" hangingPunct="1">
              <a:buFont typeface="Courier New" charset="0"/>
              <a:buChar char="o"/>
            </a:pPr>
            <a:r>
              <a:rPr lang="en-US" altLang="en-US" sz="2400" dirty="0" err="1">
                <a:latin typeface="Arial" charset="0"/>
                <a:ea typeface="Helvetica Neue" charset="0"/>
                <a:cs typeface="Helvetica Neue" charset="0"/>
              </a:rPr>
              <a:t>Người</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định</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ra</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kiến</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trúc</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các</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thành</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phần</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giao</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diện</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và</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dữ</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liệu</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của</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hệ</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thống</a:t>
            </a:r>
            <a:endParaRPr lang="en-US" altLang="en-US" sz="2400" dirty="0">
              <a:latin typeface="Arial" charset="0"/>
              <a:ea typeface="Helvetica Neue" charset="0"/>
              <a:cs typeface="Helvetica Neue" charset="0"/>
            </a:endParaRPr>
          </a:p>
          <a:p>
            <a:pPr eaLnBrk="1" hangingPunct="1">
              <a:buFont typeface="Arial" charset="0"/>
              <a:buChar char="•"/>
            </a:pPr>
            <a:r>
              <a:rPr lang="en-US" altLang="en-US" sz="2400" dirty="0" err="1">
                <a:latin typeface="Arial" charset="0"/>
                <a:ea typeface="Helvetica Neue" charset="0"/>
                <a:cs typeface="Helvetica Neue" charset="0"/>
              </a:rPr>
              <a:t>Nhà</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phân</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tích</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hệ</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thống</a:t>
            </a:r>
            <a:r>
              <a:rPr lang="en-US" altLang="en-US" sz="2400" dirty="0">
                <a:latin typeface="Arial" charset="0"/>
                <a:ea typeface="Helvetica Neue" charset="0"/>
                <a:cs typeface="Helvetica Neue" charset="0"/>
              </a:rPr>
              <a:t> (system analysis)</a:t>
            </a:r>
          </a:p>
          <a:p>
            <a:pPr lvl="1" eaLnBrk="1" hangingPunct="1">
              <a:buFont typeface="Courier New" charset="0"/>
              <a:buChar char="o"/>
            </a:pPr>
            <a:r>
              <a:rPr lang="en-US" altLang="en-US" sz="2400" dirty="0" err="1">
                <a:latin typeface="Arial" charset="0"/>
                <a:ea typeface="Helvetica Neue" charset="0"/>
                <a:cs typeface="Helvetica Neue" charset="0"/>
              </a:rPr>
              <a:t>Người</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tìm</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hiểu</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quy</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trình</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hoạt</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động</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của</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doanh</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nghiệp</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để</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tạo</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ra</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hệ</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thống</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thông</a:t>
            </a:r>
            <a:r>
              <a:rPr lang="en-US" altLang="en-US" sz="2400" dirty="0">
                <a:latin typeface="Arial" charset="0"/>
                <a:ea typeface="Helvetica Neue" charset="0"/>
                <a:cs typeface="Helvetica Neue" charset="0"/>
              </a:rPr>
              <a:t> tin </a:t>
            </a:r>
            <a:r>
              <a:rPr lang="en-US" altLang="en-US" sz="2400" dirty="0" err="1">
                <a:latin typeface="Arial" charset="0"/>
                <a:ea typeface="Helvetica Neue" charset="0"/>
                <a:cs typeface="Helvetica Neue" charset="0"/>
              </a:rPr>
              <a:t>phục</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vụ</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cho</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hoạt</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động</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của</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doanh</a:t>
            </a:r>
            <a:r>
              <a:rPr lang="en-US" altLang="en-US" sz="2400" dirty="0">
                <a:latin typeface="Arial" charset="0"/>
                <a:ea typeface="Helvetica Neue" charset="0"/>
                <a:cs typeface="Helvetica Neue" charset="0"/>
              </a:rPr>
              <a:t> </a:t>
            </a:r>
            <a:r>
              <a:rPr lang="en-US" altLang="en-US" sz="2400" dirty="0" err="1">
                <a:latin typeface="Arial" charset="0"/>
                <a:ea typeface="Helvetica Neue" charset="0"/>
                <a:cs typeface="Helvetica Neue" charset="0"/>
              </a:rPr>
              <a:t>nghiệp</a:t>
            </a:r>
            <a:endParaRPr lang="en-US" altLang="en-US" sz="2400" dirty="0">
              <a:latin typeface="Arial" charset="0"/>
              <a:ea typeface="Helvetica Neue" charset="0"/>
              <a:cs typeface="Helvetica Neue" charset="0"/>
            </a:endParaRPr>
          </a:p>
          <a:p>
            <a:endParaRPr lang="en-US" dirty="0"/>
          </a:p>
          <a:p>
            <a:r>
              <a:rPr lang="en-US" dirty="0" err="1"/>
              <a:t>Yếu</a:t>
            </a:r>
            <a:r>
              <a:rPr lang="en-US" baseline="0" dirty="0"/>
              <a:t> </a:t>
            </a:r>
            <a:r>
              <a:rPr lang="en-US" baseline="0" dirty="0" err="1"/>
              <a:t>tố</a:t>
            </a:r>
            <a:r>
              <a:rPr lang="en-US" baseline="0" dirty="0"/>
              <a:t> con </a:t>
            </a:r>
            <a:r>
              <a:rPr lang="en-US" baseline="0" dirty="0" err="1"/>
              <a:t>người</a:t>
            </a:r>
            <a:r>
              <a:rPr lang="en-US" baseline="0" dirty="0"/>
              <a:t> </a:t>
            </a:r>
            <a:r>
              <a:rPr lang="en-US" baseline="0" dirty="0" err="1"/>
              <a:t>ảnh</a:t>
            </a:r>
            <a:r>
              <a:rPr lang="en-US" baseline="0" dirty="0"/>
              <a:t> </a:t>
            </a:r>
            <a:r>
              <a:rPr lang="en-US" baseline="0" dirty="0" err="1"/>
              <a:t>hưởng</a:t>
            </a:r>
            <a:r>
              <a:rPr lang="en-US" baseline="0" dirty="0"/>
              <a:t> </a:t>
            </a:r>
            <a:r>
              <a:rPr lang="en-US" baseline="0" dirty="0" err="1"/>
              <a:t>ntn</a:t>
            </a:r>
            <a:r>
              <a:rPr lang="en-US" baseline="0" dirty="0"/>
              <a:t> </a:t>
            </a:r>
            <a:r>
              <a:rPr lang="en-US" baseline="0" dirty="0" err="1"/>
              <a:t>đến</a:t>
            </a:r>
            <a:r>
              <a:rPr lang="en-US" baseline="0" dirty="0"/>
              <a:t> </a:t>
            </a:r>
            <a:r>
              <a:rPr lang="en-US" baseline="0" dirty="0" err="1"/>
              <a:t>việc</a:t>
            </a:r>
            <a:r>
              <a:rPr lang="en-US" baseline="0" dirty="0"/>
              <a:t> </a:t>
            </a:r>
            <a:r>
              <a:rPr lang="en-US" baseline="0" dirty="0" err="1"/>
              <a:t>vận</a:t>
            </a:r>
            <a:r>
              <a:rPr lang="en-US" baseline="0" dirty="0"/>
              <a:t> </a:t>
            </a:r>
            <a:r>
              <a:rPr lang="en-US" baseline="0" dirty="0" err="1"/>
              <a:t>hành</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hệ</a:t>
            </a:r>
            <a:r>
              <a:rPr lang="en-US" baseline="0" dirty="0"/>
              <a:t> </a:t>
            </a:r>
            <a:r>
              <a:rPr lang="en-US" baseline="0" dirty="0" err="1"/>
              <a:t>thống</a:t>
            </a:r>
            <a:r>
              <a:rPr lang="en-US" baseline="0" dirty="0"/>
              <a:t>?</a:t>
            </a:r>
            <a:endParaRPr lang="en-US" dirty="0"/>
          </a:p>
        </p:txBody>
      </p:sp>
      <p:sp>
        <p:nvSpPr>
          <p:cNvPr id="4" name="Slide Number Placeholder 3"/>
          <p:cNvSpPr>
            <a:spLocks noGrp="1"/>
          </p:cNvSpPr>
          <p:nvPr>
            <p:ph type="sldNum" sz="quarter" idx="10"/>
          </p:nvPr>
        </p:nvSpPr>
        <p:spPr/>
        <p:txBody>
          <a:bodyPr/>
          <a:lstStyle/>
          <a:p>
            <a:fld id="{98B553CF-1E15-4B11-ADA8-3BC8FC069575}" type="slidenum">
              <a:rPr lang="en-US" smtClean="0"/>
              <a:t>46</a:t>
            </a:fld>
            <a:endParaRPr lang="en-US"/>
          </a:p>
        </p:txBody>
      </p:sp>
    </p:spTree>
    <p:extLst>
      <p:ext uri="{BB962C8B-B14F-4D97-AF65-F5344CB8AC3E}">
        <p14:creationId xmlns:p14="http://schemas.microsoft.com/office/powerpoint/2010/main" val="4135370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B553CF-1E15-4B11-ADA8-3BC8FC069575}" type="slidenum">
              <a:rPr lang="en-US" smtClean="0"/>
              <a:t>53</a:t>
            </a:fld>
            <a:endParaRPr lang="en-US"/>
          </a:p>
        </p:txBody>
      </p:sp>
    </p:spTree>
    <p:extLst>
      <p:ext uri="{BB962C8B-B14F-4D97-AF65-F5344CB8AC3E}">
        <p14:creationId xmlns:p14="http://schemas.microsoft.com/office/powerpoint/2010/main" val="1484184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 TPS </a:t>
            </a:r>
            <a:r>
              <a:rPr lang="en-US" sz="1200" b="0" i="0" kern="120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hệ</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thống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gì</a:t>
            </a:r>
            <a:r>
              <a:rPr lang="en-US" sz="1200" b="0" i="0" kern="1200" baseline="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TPS </a:t>
            </a:r>
            <a:r>
              <a:rPr lang="en-US" sz="1200" b="0" i="0" kern="120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hệ</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thống</a:t>
            </a:r>
            <a:r>
              <a:rPr lang="en-US" sz="1200" b="0" i="0" kern="1200" baseline="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xử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dữ</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liệu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giao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dịch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tổ</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chức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thực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hiện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hoặc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giao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dịch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với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khách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hàng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cung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cấp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hoặc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với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nhân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viên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tổ</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chức</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Hệ</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thống</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xử</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lí</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giao</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dịch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một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loại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hệ</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thống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xử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thông</a:t>
            </a:r>
            <a:r>
              <a:rPr lang="en-US" sz="1200" b="0" i="0" kern="1200" dirty="0">
                <a:solidFill>
                  <a:schemeClr val="tx1"/>
                </a:solidFill>
                <a:effectLst/>
                <a:latin typeface="+mn-lt"/>
                <a:ea typeface="+mn-ea"/>
                <a:cs typeface="+mn-cs"/>
              </a:rPr>
              <a:t> tin, </a:t>
            </a:r>
            <a:r>
              <a:rPr lang="en-US" sz="1200" b="0" i="0" kern="1200" dirty="0" err="1">
                <a:solidFill>
                  <a:schemeClr val="tx1"/>
                </a:solidFill>
                <a:effectLst/>
                <a:latin typeface="+mn-lt"/>
                <a:ea typeface="+mn-ea"/>
                <a:cs typeface="+mn-cs"/>
              </a:rPr>
              <a:t>kết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hợp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phần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mềm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phần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cứng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hỗ</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trợ</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xử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giao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dịch</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 </a:t>
            </a:r>
            <a:r>
              <a:rPr lang="en-US" sz="1200" b="0" i="0" kern="1200" dirty="0" err="1">
                <a:solidFill>
                  <a:schemeClr val="tx1"/>
                </a:solidFill>
                <a:effectLst/>
                <a:latin typeface="+mn-lt"/>
                <a:ea typeface="+mn-ea"/>
                <a:cs typeface="+mn-cs"/>
              </a:rPr>
              <a:t>Tại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lại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sử</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dụng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hệ</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thống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thống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xử</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dịch</a:t>
            </a:r>
            <a:r>
              <a:rPr lang="en-US" sz="1200" b="0" i="0" kern="1200" baseline="0" dirty="0">
                <a:solidFill>
                  <a:schemeClr val="tx1"/>
                </a:solidFill>
                <a:effectLst/>
                <a:latin typeface="+mn-lt"/>
                <a:ea typeface="+mn-ea"/>
                <a:cs typeface="+mn-cs"/>
              </a:rPr>
              <a:t> TPS? </a:t>
            </a:r>
          </a:p>
          <a:p>
            <a:r>
              <a:rPr lang="en-US" sz="1200" b="0" i="0" kern="1200" baseline="0" dirty="0">
                <a:solidFill>
                  <a:schemeClr val="tx1"/>
                </a:solidFill>
                <a:effectLst/>
                <a:latin typeface="+mn-lt"/>
                <a:ea typeface="+mn-ea"/>
                <a:cs typeface="+mn-cs"/>
              </a:rPr>
              <a:t>3.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hệ</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thống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nào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được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liệt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kê</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thuộc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loại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hệ</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xử</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dịch</a:t>
            </a:r>
            <a:r>
              <a:rPr lang="en-US" sz="1200" b="0" i="0" kern="1200" baseline="0" dirty="0">
                <a:solidFill>
                  <a:schemeClr val="tx1"/>
                </a:solidFill>
                <a:effectLst/>
                <a:latin typeface="+mn-lt"/>
                <a:ea typeface="+mn-ea"/>
                <a:cs typeface="+mn-cs"/>
              </a:rPr>
              <a:t> TPS?</a:t>
            </a:r>
          </a:p>
          <a:p>
            <a:r>
              <a:rPr lang="vi-VN" sz="1200" b="0" i="0" kern="1200" dirty="0">
                <a:solidFill>
                  <a:schemeClr val="tx1"/>
                </a:solidFill>
                <a:effectLst/>
                <a:latin typeface="+mn-lt"/>
                <a:ea typeface="+mn-ea"/>
                <a:cs typeface="+mn-cs"/>
              </a:rPr>
              <a:t>Có thể kể ra các hệ thống thuộc loại này như: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hệ thống trả lương, lập đơn đặt hàng, làm hóa đơn, theo dõi khách hàng, theo dõi nhà cung cấp, đăng kí môn học của sinh viên, cho mượn sách và tài liệu trong một thư viện, cập nhật tài khoản ngân hàng và tính thuế phải trả của những người nộp thuế,</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quản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hàng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tồn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kho</a:t>
            </a:r>
            <a:r>
              <a:rPr lang="en-US" sz="1200" b="0" i="0" kern="1200" baseline="0" dirty="0">
                <a:solidFill>
                  <a:schemeClr val="tx1"/>
                </a:solidFill>
                <a:effectLst/>
                <a:latin typeface="+mn-lt"/>
                <a:ea typeface="+mn-ea"/>
                <a:cs typeface="+mn-cs"/>
              </a:rPr>
              <a:t>…</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https://study.com/academy/lesson/transaction-processing-systems-tps-manual-and-automated-systems.html</a:t>
            </a:r>
          </a:p>
          <a:p>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B553CF-1E15-4B11-ADA8-3BC8FC069575}" type="slidenum">
              <a:rPr lang="en-US" smtClean="0"/>
              <a:t>54</a:t>
            </a:fld>
            <a:endParaRPr lang="en-US"/>
          </a:p>
        </p:txBody>
      </p:sp>
    </p:spTree>
    <p:extLst>
      <p:ext uri="{BB962C8B-B14F-4D97-AF65-F5344CB8AC3E}">
        <p14:creationId xmlns:p14="http://schemas.microsoft.com/office/powerpoint/2010/main" val="2733749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 TPS </a:t>
            </a:r>
            <a:r>
              <a:rPr lang="en-US" sz="1200" b="0" i="0" kern="120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hệ</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thống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gì</a:t>
            </a:r>
            <a:r>
              <a:rPr lang="en-US" sz="1200" b="0" i="0" kern="1200" baseline="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TPS </a:t>
            </a:r>
            <a:r>
              <a:rPr lang="en-US" sz="1200" b="0" i="0" kern="120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hệ</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thống</a:t>
            </a:r>
            <a:r>
              <a:rPr lang="en-US" sz="1200" b="0" i="0" kern="1200" baseline="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xử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dữ</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liệu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giao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dịch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tổ</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chức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thực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hiện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hoặc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giao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dịch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với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khách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hàng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cung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cấp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hoặc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với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nhân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viên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tổ</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chức</a:t>
            </a:r>
            <a:r>
              <a:rPr lang="en-US" sz="1200" b="0"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Hệ</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thống</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xử</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lí</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giao</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dịch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một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loại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hệ</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thống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xử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thông</a:t>
            </a:r>
            <a:r>
              <a:rPr lang="en-US" sz="1200" b="0" i="0" kern="1200" dirty="0">
                <a:solidFill>
                  <a:schemeClr val="tx1"/>
                </a:solidFill>
                <a:effectLst/>
                <a:latin typeface="+mn-lt"/>
                <a:ea typeface="+mn-ea"/>
                <a:cs typeface="+mn-cs"/>
              </a:rPr>
              <a:t> tin, </a:t>
            </a:r>
            <a:r>
              <a:rPr lang="en-US" sz="1200" b="0" i="0" kern="1200" dirty="0" err="1">
                <a:solidFill>
                  <a:schemeClr val="tx1"/>
                </a:solidFill>
                <a:effectLst/>
                <a:latin typeface="+mn-lt"/>
                <a:ea typeface="+mn-ea"/>
                <a:cs typeface="+mn-cs"/>
              </a:rPr>
              <a:t>kết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hợp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phần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mềm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phần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cứng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hỗ</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trợ</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xử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giao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dịch</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 </a:t>
            </a:r>
            <a:r>
              <a:rPr lang="en-US" sz="1200" b="0" i="0" kern="1200" dirty="0" err="1">
                <a:solidFill>
                  <a:schemeClr val="tx1"/>
                </a:solidFill>
                <a:effectLst/>
                <a:latin typeface="+mn-lt"/>
                <a:ea typeface="+mn-ea"/>
                <a:cs typeface="+mn-cs"/>
              </a:rPr>
              <a:t>Tại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lại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sử</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dụng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hệ</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thống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thống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xử</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dịch</a:t>
            </a:r>
            <a:r>
              <a:rPr lang="en-US" sz="1200" b="0" i="0" kern="1200" baseline="0" dirty="0">
                <a:solidFill>
                  <a:schemeClr val="tx1"/>
                </a:solidFill>
                <a:effectLst/>
                <a:latin typeface="+mn-lt"/>
                <a:ea typeface="+mn-ea"/>
                <a:cs typeface="+mn-cs"/>
              </a:rPr>
              <a:t> TPS? </a:t>
            </a:r>
          </a:p>
          <a:p>
            <a:r>
              <a:rPr lang="en-US" sz="1200" b="0" i="0" kern="1200" baseline="0" dirty="0">
                <a:solidFill>
                  <a:schemeClr val="tx1"/>
                </a:solidFill>
                <a:effectLst/>
                <a:latin typeface="+mn-lt"/>
                <a:ea typeface="+mn-ea"/>
                <a:cs typeface="+mn-cs"/>
              </a:rPr>
              <a:t>3.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hệ</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thống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nào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được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liệt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kê</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thuộc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loại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hệ</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xử</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dịch</a:t>
            </a:r>
            <a:r>
              <a:rPr lang="en-US" sz="1200" b="0" i="0" kern="1200" baseline="0" dirty="0">
                <a:solidFill>
                  <a:schemeClr val="tx1"/>
                </a:solidFill>
                <a:effectLst/>
                <a:latin typeface="+mn-lt"/>
                <a:ea typeface="+mn-ea"/>
                <a:cs typeface="+mn-cs"/>
              </a:rPr>
              <a:t> TPS?</a:t>
            </a:r>
          </a:p>
          <a:p>
            <a:r>
              <a:rPr lang="vi-VN" sz="1200" b="0" i="0" kern="1200" dirty="0">
                <a:solidFill>
                  <a:schemeClr val="tx1"/>
                </a:solidFill>
                <a:effectLst/>
                <a:latin typeface="+mn-lt"/>
                <a:ea typeface="+mn-ea"/>
                <a:cs typeface="+mn-cs"/>
              </a:rPr>
              <a:t>Có thể kể ra các hệ thống thuộc loại này như: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hệ thống trả lương, lập đơn đặt hàng, làm hóa đơn, theo dõi khách hàng, theo dõi nhà cung cấp, đăng kí môn học của sinh viên, cho mượn sách và tài liệu trong một thư viện, cập nhật tài khoản ngân hàng và tính thuế phải trả của những người nộp thuế,</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quản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hàng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tồn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kho</a:t>
            </a:r>
            <a:r>
              <a:rPr lang="en-US" sz="1200" b="0" i="0" kern="1200" baseline="0" dirty="0">
                <a:solidFill>
                  <a:schemeClr val="tx1"/>
                </a:solidFill>
                <a:effectLst/>
                <a:latin typeface="+mn-lt"/>
                <a:ea typeface="+mn-ea"/>
                <a:cs typeface="+mn-cs"/>
              </a:rPr>
              <a:t>…</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https://study.com/academy/lesson/transaction-processing-systems-tps-manual-and-automated-systems.html</a:t>
            </a:r>
          </a:p>
          <a:p>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B553CF-1E15-4B11-ADA8-3BC8FC069575}" type="slidenum">
              <a:rPr lang="en-US" smtClean="0"/>
              <a:t>55</a:t>
            </a:fld>
            <a:endParaRPr lang="en-US"/>
          </a:p>
        </p:txBody>
      </p:sp>
    </p:spTree>
    <p:extLst>
      <p:ext uri="{BB962C8B-B14F-4D97-AF65-F5344CB8AC3E}">
        <p14:creationId xmlns:p14="http://schemas.microsoft.com/office/powerpoint/2010/main" val="4090117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https://www.youtube.com/watch?v=2VJLWot9T7Y</a:t>
            </a:r>
          </a:p>
          <a:p>
            <a:endParaRPr lang="en-US" dirty="0"/>
          </a:p>
        </p:txBody>
      </p:sp>
      <p:sp>
        <p:nvSpPr>
          <p:cNvPr id="4" name="Slide Number Placeholder 3"/>
          <p:cNvSpPr>
            <a:spLocks noGrp="1"/>
          </p:cNvSpPr>
          <p:nvPr>
            <p:ph type="sldNum" sz="quarter" idx="10"/>
          </p:nvPr>
        </p:nvSpPr>
        <p:spPr/>
        <p:txBody>
          <a:bodyPr/>
          <a:lstStyle/>
          <a:p>
            <a:fld id="{98B553CF-1E15-4B11-ADA8-3BC8FC069575}" type="slidenum">
              <a:rPr lang="en-US" smtClean="0"/>
              <a:t>56</a:t>
            </a:fld>
            <a:endParaRPr lang="en-US"/>
          </a:p>
        </p:txBody>
      </p:sp>
    </p:spTree>
    <p:extLst>
      <p:ext uri="{BB962C8B-B14F-4D97-AF65-F5344CB8AC3E}">
        <p14:creationId xmlns:p14="http://schemas.microsoft.com/office/powerpoint/2010/main" val="806166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Hệ</a:t>
            </a:r>
            <a:r>
              <a:rPr lang="en-US" baseline="0" dirty="0"/>
              <a:t> </a:t>
            </a:r>
            <a:r>
              <a:rPr lang="en-US" baseline="0" dirty="0" err="1"/>
              <a:t>thống</a:t>
            </a:r>
            <a:r>
              <a:rPr lang="en-US" baseline="0" dirty="0"/>
              <a:t> </a:t>
            </a:r>
            <a:r>
              <a:rPr lang="en-US" baseline="0" dirty="0" err="1"/>
              <a:t>thông</a:t>
            </a:r>
            <a:r>
              <a:rPr lang="en-US" baseline="0" dirty="0"/>
              <a:t> tin </a:t>
            </a:r>
            <a:r>
              <a:rPr lang="en-US" baseline="0" dirty="0" err="1"/>
              <a:t>quản</a:t>
            </a:r>
            <a:r>
              <a:rPr lang="en-US" baseline="0" dirty="0"/>
              <a:t> </a:t>
            </a:r>
            <a:r>
              <a:rPr lang="en-US" baseline="0" dirty="0" err="1"/>
              <a:t>lý</a:t>
            </a:r>
            <a:r>
              <a:rPr lang="en-US" baseline="0" dirty="0"/>
              <a:t> </a:t>
            </a:r>
            <a:r>
              <a:rPr lang="en-US" baseline="0" dirty="0" err="1"/>
              <a:t>là</a:t>
            </a:r>
            <a:r>
              <a:rPr lang="en-US" baseline="0" dirty="0"/>
              <a:t> </a:t>
            </a:r>
            <a:r>
              <a:rPr lang="en-US" baseline="0" dirty="0" err="1"/>
              <a:t>gì</a:t>
            </a:r>
            <a:r>
              <a:rPr lang="en-US" baseline="0" dirty="0"/>
              <a:t>?</a:t>
            </a:r>
          </a:p>
          <a:p>
            <a:endParaRPr lang="en-US" baseline="0" dirty="0"/>
          </a:p>
          <a:p>
            <a:r>
              <a:rPr lang="en-US" baseline="0" dirty="0"/>
              <a:t>https://www.youtube.com/watch?v=qiLXJ0lhN2g</a:t>
            </a:r>
          </a:p>
          <a:p>
            <a:endParaRPr lang="en-US" dirty="0"/>
          </a:p>
          <a:p>
            <a:r>
              <a:rPr lang="en-US" dirty="0"/>
              <a:t>Minh </a:t>
            </a:r>
            <a:r>
              <a:rPr lang="en-US" dirty="0" err="1"/>
              <a:t>họa</a:t>
            </a:r>
            <a:r>
              <a:rPr lang="en-US" baseline="0" dirty="0"/>
              <a:t> MIS </a:t>
            </a:r>
            <a:r>
              <a:rPr lang="en-US" baseline="0" dirty="0" err="1"/>
              <a:t>sử</a:t>
            </a:r>
            <a:r>
              <a:rPr lang="en-US" baseline="0" dirty="0"/>
              <a:t> </a:t>
            </a:r>
            <a:r>
              <a:rPr lang="en-US" baseline="0" dirty="0" err="1"/>
              <a:t>dụng</a:t>
            </a:r>
            <a:r>
              <a:rPr lang="en-US" baseline="0" dirty="0"/>
              <a:t> </a:t>
            </a:r>
            <a:r>
              <a:rPr lang="en-US" baseline="0" dirty="0" err="1"/>
              <a:t>tại</a:t>
            </a:r>
            <a:r>
              <a:rPr lang="en-US" baseline="0" dirty="0"/>
              <a:t> Amazon</a:t>
            </a:r>
            <a:endParaRPr lang="en-US" dirty="0"/>
          </a:p>
          <a:p>
            <a:r>
              <a:rPr lang="en-US" dirty="0"/>
              <a:t>https://www.youtube.com/watch?v=lwSQAaAn3UM</a:t>
            </a:r>
          </a:p>
        </p:txBody>
      </p:sp>
      <p:sp>
        <p:nvSpPr>
          <p:cNvPr id="4" name="Slide Number Placeholder 3"/>
          <p:cNvSpPr>
            <a:spLocks noGrp="1"/>
          </p:cNvSpPr>
          <p:nvPr>
            <p:ph type="sldNum" sz="quarter" idx="10"/>
          </p:nvPr>
        </p:nvSpPr>
        <p:spPr/>
        <p:txBody>
          <a:bodyPr/>
          <a:lstStyle/>
          <a:p>
            <a:fld id="{98B553CF-1E15-4B11-ADA8-3BC8FC069575}" type="slidenum">
              <a:rPr lang="en-US" smtClean="0"/>
              <a:t>59</a:t>
            </a:fld>
            <a:endParaRPr lang="en-US"/>
          </a:p>
        </p:txBody>
      </p:sp>
    </p:spTree>
    <p:extLst>
      <p:ext uri="{BB962C8B-B14F-4D97-AF65-F5344CB8AC3E}">
        <p14:creationId xmlns:p14="http://schemas.microsoft.com/office/powerpoint/2010/main" val="2603378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Điểm</a:t>
            </a:r>
            <a:r>
              <a:rPr lang="en-US" baseline="0" dirty="0"/>
              <a:t> </a:t>
            </a:r>
            <a:r>
              <a:rPr lang="en-US" baseline="0" dirty="0" err="1"/>
              <a:t>khác</a:t>
            </a:r>
            <a:r>
              <a:rPr lang="en-US" baseline="0" dirty="0"/>
              <a:t> </a:t>
            </a:r>
            <a:r>
              <a:rPr lang="en-US" baseline="0" dirty="0" err="1"/>
              <a:t>biệt</a:t>
            </a:r>
            <a:r>
              <a:rPr lang="en-US" baseline="0" dirty="0"/>
              <a:t> </a:t>
            </a:r>
            <a:r>
              <a:rPr lang="en-US" baseline="0" dirty="0" err="1"/>
              <a:t>giữa</a:t>
            </a:r>
            <a:r>
              <a:rPr lang="en-US" baseline="0" dirty="0"/>
              <a:t> DSS </a:t>
            </a:r>
            <a:r>
              <a:rPr lang="en-US" baseline="0" dirty="0" err="1"/>
              <a:t>và</a:t>
            </a:r>
            <a:r>
              <a:rPr lang="en-US" baseline="0" dirty="0"/>
              <a:t> ESS </a:t>
            </a:r>
            <a:r>
              <a:rPr lang="en-US" baseline="0" dirty="0" err="1"/>
              <a:t>đó</a:t>
            </a:r>
            <a:r>
              <a:rPr lang="en-US" baseline="0" dirty="0"/>
              <a:t> </a:t>
            </a:r>
            <a:r>
              <a:rPr lang="en-US" baseline="0" dirty="0" err="1"/>
              <a:t>là</a:t>
            </a:r>
            <a:r>
              <a:rPr lang="en-US" baseline="0" dirty="0"/>
              <a:t> </a:t>
            </a:r>
            <a:r>
              <a:rPr lang="en-US" baseline="0" dirty="0" err="1"/>
              <a:t>các</a:t>
            </a:r>
            <a:r>
              <a:rPr lang="en-US" baseline="0" dirty="0"/>
              <a:t> </a:t>
            </a:r>
            <a:r>
              <a:rPr lang="en-US" baseline="0" dirty="0" err="1"/>
              <a:t>báo</a:t>
            </a:r>
            <a:r>
              <a:rPr lang="en-US" baseline="0" dirty="0"/>
              <a:t> </a:t>
            </a:r>
            <a:r>
              <a:rPr lang="en-US" baseline="0" dirty="0" err="1"/>
              <a:t>cáo</a:t>
            </a:r>
            <a:r>
              <a:rPr lang="en-US" baseline="0" dirty="0"/>
              <a:t> </a:t>
            </a:r>
            <a:r>
              <a:rPr lang="en-US" baseline="0" dirty="0" err="1"/>
              <a:t>từ</a:t>
            </a:r>
            <a:r>
              <a:rPr lang="en-US" baseline="0" dirty="0"/>
              <a:t> </a:t>
            </a:r>
            <a:r>
              <a:rPr lang="en-US" baseline="0" dirty="0" err="1"/>
              <a:t>hệ</a:t>
            </a:r>
            <a:r>
              <a:rPr lang="en-US" baseline="0" dirty="0"/>
              <a:t> </a:t>
            </a:r>
            <a:r>
              <a:rPr lang="en-US" baseline="0" dirty="0" err="1"/>
              <a:t>thống</a:t>
            </a:r>
            <a:r>
              <a:rPr lang="en-US" baseline="0" dirty="0"/>
              <a:t> ESS </a:t>
            </a:r>
            <a:r>
              <a:rPr lang="en-US" baseline="0" dirty="0" err="1"/>
              <a:t>có</a:t>
            </a:r>
            <a:r>
              <a:rPr lang="en-US" baseline="0" dirty="0"/>
              <a:t> </a:t>
            </a:r>
            <a:r>
              <a:rPr lang="en-US" baseline="0" dirty="0" err="1"/>
              <a:t>thể</a:t>
            </a:r>
            <a:r>
              <a:rPr lang="en-US" baseline="0" dirty="0"/>
              <a:t> </a:t>
            </a:r>
            <a:r>
              <a:rPr lang="en-US" baseline="0" dirty="0" err="1"/>
              <a:t>truy</a:t>
            </a:r>
            <a:r>
              <a:rPr lang="en-US" baseline="0" dirty="0"/>
              <a:t> </a:t>
            </a:r>
            <a:r>
              <a:rPr lang="en-US" baseline="0" dirty="0" err="1"/>
              <a:t>cập</a:t>
            </a:r>
            <a:r>
              <a:rPr lang="en-US" baseline="0" dirty="0"/>
              <a:t> </a:t>
            </a:r>
            <a:r>
              <a:rPr lang="en-US" baseline="0" dirty="0" err="1"/>
              <a:t>các</a:t>
            </a:r>
            <a:r>
              <a:rPr lang="en-US" baseline="0" dirty="0"/>
              <a:t> </a:t>
            </a:r>
            <a:r>
              <a:rPr lang="en-US" baseline="0" dirty="0" err="1"/>
              <a:t>csdl</a:t>
            </a:r>
            <a:r>
              <a:rPr lang="en-US" baseline="0" dirty="0"/>
              <a:t> </a:t>
            </a:r>
            <a:r>
              <a:rPr lang="en-US" baseline="0" dirty="0" err="1"/>
              <a:t>bên</a:t>
            </a:r>
            <a:r>
              <a:rPr lang="en-US" baseline="0" dirty="0"/>
              <a:t> </a:t>
            </a:r>
            <a:r>
              <a:rPr lang="en-US" baseline="0" dirty="0" err="1"/>
              <a:t>ngoài</a:t>
            </a:r>
            <a:endParaRPr lang="en-US" baseline="0" dirty="0"/>
          </a:p>
          <a:p>
            <a:r>
              <a:rPr lang="en-US" baseline="0" dirty="0" err="1"/>
              <a:t>Tính</a:t>
            </a:r>
            <a:r>
              <a:rPr lang="en-US" baseline="0" dirty="0"/>
              <a:t> </a:t>
            </a:r>
            <a:r>
              <a:rPr lang="en-US" baseline="0" dirty="0" err="1"/>
              <a:t>năng</a:t>
            </a:r>
            <a:r>
              <a:rPr lang="en-US" baseline="0" dirty="0"/>
              <a:t> </a:t>
            </a:r>
            <a:r>
              <a:rPr lang="en-US" baseline="0" dirty="0" err="1"/>
              <a:t>phổ</a:t>
            </a:r>
            <a:r>
              <a:rPr lang="en-US" baseline="0" dirty="0"/>
              <a:t> </a:t>
            </a:r>
            <a:r>
              <a:rPr lang="en-US" baseline="0" dirty="0" err="1"/>
              <a:t>biến</a:t>
            </a:r>
            <a:r>
              <a:rPr lang="en-US" baseline="0" dirty="0"/>
              <a:t>: </a:t>
            </a:r>
            <a:r>
              <a:rPr lang="en-US" baseline="0" dirty="0" err="1"/>
              <a:t>Bảng</a:t>
            </a:r>
            <a:r>
              <a:rPr lang="en-US" baseline="0" dirty="0"/>
              <a:t> </a:t>
            </a:r>
            <a:r>
              <a:rPr lang="en-US" baseline="0" dirty="0" err="1"/>
              <a:t>thống</a:t>
            </a:r>
            <a:r>
              <a:rPr lang="en-US" baseline="0" dirty="0"/>
              <a:t> </a:t>
            </a:r>
            <a:r>
              <a:rPr lang="en-US" baseline="0" dirty="0" err="1"/>
              <a:t>kê</a:t>
            </a:r>
            <a:r>
              <a:rPr lang="en-US" baseline="0" dirty="0"/>
              <a:t> </a:t>
            </a:r>
            <a:r>
              <a:rPr lang="en-US" baseline="0" dirty="0" err="1"/>
              <a:t>điện</a:t>
            </a:r>
            <a:r>
              <a:rPr lang="en-US" baseline="0" dirty="0"/>
              <a:t> </a:t>
            </a:r>
            <a:r>
              <a:rPr lang="en-US" baseline="0" dirty="0" err="1"/>
              <a:t>tử</a:t>
            </a:r>
            <a:r>
              <a:rPr lang="en-US" baseline="0" dirty="0"/>
              <a:t> (Digital Dashboard)</a:t>
            </a:r>
            <a:endParaRPr lang="en-US" dirty="0"/>
          </a:p>
        </p:txBody>
      </p:sp>
      <p:sp>
        <p:nvSpPr>
          <p:cNvPr id="4" name="Slide Number Placeholder 3"/>
          <p:cNvSpPr>
            <a:spLocks noGrp="1"/>
          </p:cNvSpPr>
          <p:nvPr>
            <p:ph type="sldNum" sz="quarter" idx="10"/>
          </p:nvPr>
        </p:nvSpPr>
        <p:spPr/>
        <p:txBody>
          <a:bodyPr/>
          <a:lstStyle/>
          <a:p>
            <a:fld id="{98B553CF-1E15-4B11-ADA8-3BC8FC069575}" type="slidenum">
              <a:rPr lang="en-US" smtClean="0"/>
              <a:t>69</a:t>
            </a:fld>
            <a:endParaRPr lang="en-US"/>
          </a:p>
        </p:txBody>
      </p:sp>
    </p:spTree>
    <p:extLst>
      <p:ext uri="{BB962C8B-B14F-4D97-AF65-F5344CB8AC3E}">
        <p14:creationId xmlns:p14="http://schemas.microsoft.com/office/powerpoint/2010/main" val="1470442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B553CF-1E15-4B11-ADA8-3BC8FC069575}" type="slidenum">
              <a:rPr lang="en-US" smtClean="0"/>
              <a:t>73</a:t>
            </a:fld>
            <a:endParaRPr lang="en-US"/>
          </a:p>
        </p:txBody>
      </p:sp>
    </p:spTree>
    <p:extLst>
      <p:ext uri="{BB962C8B-B14F-4D97-AF65-F5344CB8AC3E}">
        <p14:creationId xmlns:p14="http://schemas.microsoft.com/office/powerpoint/2010/main" val="3663347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Một tổ chức lớn thường có nhiều loại hệ thống thông tin khác nhau hỗ trợ các chức năng, cấp độ tổ chức và quy trình kinh doanh khác nhau. Hầu hết các hệ thống này được xây dựng dựa trên các chức năng, đơn vị kinh doanh và quy trình kinh doanh khác nhau không “nói chuyện” với nhau và do đó không thể tự động trao đổi thông tin. Các nhà quản lý có thể gặp khó khăn khi thu thập dữ liệu họ cần để có một bức tranh toàn cảnh, tổng thể về hoạt động của tổ chức. Ví dụ: tại thời điểm họ đặt hàng, nhân viên bán hàng có thể không biết liệu các mặt hàng đã đặt có còn trong kho hay không; khách hàng không thể theo dõi đơn đặt hàng của họ; và sản xuất không thể liên lạc dễ dàng với tài chính để lập kế hoạch sản xuất mới. Do đó, sự phân mảnh dữ liệu này trong hàng trăm hệ thống riêng biệt có thể có tác động tiêu cực đến hiệu quả tổ chức và hoạt động kinh doanh. Hình 2-14 minh họa cách sắp xếp truyền thống của hệ thống thông tin.</a:t>
            </a:r>
            <a:endParaRPr lang="en-US" dirty="0"/>
          </a:p>
        </p:txBody>
      </p:sp>
      <p:sp>
        <p:nvSpPr>
          <p:cNvPr id="4" name="Slide Number Placeholder 3"/>
          <p:cNvSpPr>
            <a:spLocks noGrp="1"/>
          </p:cNvSpPr>
          <p:nvPr>
            <p:ph type="sldNum" sz="quarter" idx="10"/>
          </p:nvPr>
        </p:nvSpPr>
        <p:spPr/>
        <p:txBody>
          <a:bodyPr/>
          <a:lstStyle/>
          <a:p>
            <a:fld id="{4CD10CAA-7670-47EC-A8FF-3E28F2115167}" type="slidenum">
              <a:rPr lang="en-US" smtClean="0"/>
              <a:t>74</a:t>
            </a:fld>
            <a:endParaRPr lang="en-US"/>
          </a:p>
        </p:txBody>
      </p:sp>
    </p:spTree>
    <p:extLst>
      <p:ext uri="{BB962C8B-B14F-4D97-AF65-F5344CB8AC3E}">
        <p14:creationId xmlns:p14="http://schemas.microsoft.com/office/powerpoint/2010/main" val="3101208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Trong hầu hết các tổ chức ngày nay, các hệ thống riêng biệt được xây dựng trong một thời gian dài hỗ trợ các quy trình kinh doanh rời rạc và các phân đoạn rời rạc của chuỗi giá trị kinh doanh. Hệ thống của tổ chức hiếm khi bao gồm các nhà cung cấp và khách hàng.</a:t>
            </a:r>
          </a:p>
          <a:p>
            <a:endParaRPr lang="vi-VN" dirty="0"/>
          </a:p>
          <a:p>
            <a:r>
              <a:rPr lang="vi-VN" dirty="0"/>
              <a:t>           Hệ thống doanh nghiệp, còn được gọi là hệ thống hoạch định nguồn lực doanh nghiệp (ERP) giải quyết vấn đề này bằng cách cung cấp một hệ thống thông tin duy nhất để điều phối toàn tổ chức và tích hợp các quy trình kinh doanh chính. Thông tin trước đây bị phân tán trong các hệ thống khác nhau có thể lưu chuyển liền mạch trong toàn bộ công ty để có thể chia sẻ thông tin đó theo các quy trình kinh doanh trong sản xuất, kế toán, nguồn nhân lực và các lĩnh vực khác. Các quy trình kinh doanh rời rạc từ bán hàng, sản xuất, tài chính và hậu cần có thể được tích hợp vào các quy trình kinh doanh toàn công ty luân chuyển qua các cấp tổ chức và chức năng. Hình 2-15 minh họa cách thức hoạt động của hệ thống doanh nghiệp.</a:t>
            </a:r>
            <a:endParaRPr lang="en-US" dirty="0"/>
          </a:p>
          <a:p>
            <a:endParaRPr lang="en-US" dirty="0"/>
          </a:p>
          <a:p>
            <a:r>
              <a:rPr lang="vi-VN" dirty="0"/>
              <a:t>Hệ thống doanh nghiệp thu thập dữ liệu từ các quy trình kinh doanh chính khác nhau trong sản xuất và sản xuất, tài chính và kế toán, bán hàng và tiếp thị, nguồn nhân lực và lưu trữ dữ liệu trong một kho dữ liệu toàn diện duy nhất, nơi chúng có thể được sử dụng bởi các bộ phận khác của doanh nghiệp. Các nhà quản lý có được thông tin chính xác và kịp thời hơn để điều phối các hoạt động hàng ngày của doanh nghiệp và một cái nhìn toàn diện về các quy trình kinh doanh và luồng thông tin.</a:t>
            </a:r>
            <a:endParaRPr lang="en-US" dirty="0"/>
          </a:p>
        </p:txBody>
      </p:sp>
      <p:sp>
        <p:nvSpPr>
          <p:cNvPr id="4" name="Slide Number Placeholder 3"/>
          <p:cNvSpPr>
            <a:spLocks noGrp="1"/>
          </p:cNvSpPr>
          <p:nvPr>
            <p:ph type="sldNum" sz="quarter" idx="10"/>
          </p:nvPr>
        </p:nvSpPr>
        <p:spPr/>
        <p:txBody>
          <a:bodyPr/>
          <a:lstStyle/>
          <a:p>
            <a:fld id="{4CD10CAA-7670-47EC-A8FF-3E28F2115167}" type="slidenum">
              <a:rPr lang="en-US" smtClean="0"/>
              <a:t>75</a:t>
            </a:fld>
            <a:endParaRPr lang="en-US"/>
          </a:p>
        </p:txBody>
      </p:sp>
    </p:spTree>
    <p:extLst>
      <p:ext uri="{BB962C8B-B14F-4D97-AF65-F5344CB8AC3E}">
        <p14:creationId xmlns:p14="http://schemas.microsoft.com/office/powerpoint/2010/main" val="3217267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https://www.youtube.com/watch?v=O77r_vJ4Tb4&amp;app=desktop</a:t>
            </a:r>
          </a:p>
          <a:p>
            <a:endParaRPr lang="en-US" dirty="0"/>
          </a:p>
        </p:txBody>
      </p:sp>
      <p:sp>
        <p:nvSpPr>
          <p:cNvPr id="4" name="Slide Number Placeholder 3"/>
          <p:cNvSpPr>
            <a:spLocks noGrp="1"/>
          </p:cNvSpPr>
          <p:nvPr>
            <p:ph type="sldNum" sz="quarter" idx="10"/>
          </p:nvPr>
        </p:nvSpPr>
        <p:spPr/>
        <p:txBody>
          <a:bodyPr/>
          <a:lstStyle/>
          <a:p>
            <a:fld id="{98B553CF-1E15-4B11-ADA8-3BC8FC069575}" type="slidenum">
              <a:rPr lang="en-US" smtClean="0"/>
              <a:t>11</a:t>
            </a:fld>
            <a:endParaRPr lang="en-US"/>
          </a:p>
        </p:txBody>
      </p:sp>
    </p:spTree>
    <p:extLst>
      <p:ext uri="{BB962C8B-B14F-4D97-AF65-F5344CB8AC3E}">
        <p14:creationId xmlns:p14="http://schemas.microsoft.com/office/powerpoint/2010/main" val="3776936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vi-VN" dirty="0"/>
              <a:t>Các quy trình kinh doanh của công ty có thể là nguồn sức mạnh cạnh tranh nếu chúng cho phép công ty đổi mới tốt hơn hoặc hoạt động tốt hơn các đối thủ của mình. </a:t>
            </a:r>
            <a:endParaRPr lang="en-US" dirty="0"/>
          </a:p>
          <a:p>
            <a:pPr>
              <a:buFontTx/>
              <a:buChar char="-"/>
            </a:pPr>
            <a:r>
              <a:rPr lang="vi-VN" dirty="0"/>
              <a:t>Các quy trình kinh doanh cũng có thể là nợ</a:t>
            </a:r>
            <a:r>
              <a:rPr lang="en-US" dirty="0"/>
              <a:t> </a:t>
            </a:r>
            <a:r>
              <a:rPr lang="vi-VN" dirty="0"/>
              <a:t>nếu chúng dựa trên những cách làm việc lạc hậu cản trở khả năng đáp ứng và hiệu quả của tổ chức</a:t>
            </a:r>
            <a:endParaRPr lang="en-US" dirty="0"/>
          </a:p>
          <a:p>
            <a:endParaRPr lang="en-US" dirty="0"/>
          </a:p>
        </p:txBody>
      </p:sp>
      <p:sp>
        <p:nvSpPr>
          <p:cNvPr id="4" name="Slide Number Placeholder 3"/>
          <p:cNvSpPr>
            <a:spLocks noGrp="1"/>
          </p:cNvSpPr>
          <p:nvPr>
            <p:ph type="sldNum" sz="quarter" idx="10"/>
          </p:nvPr>
        </p:nvSpPr>
        <p:spPr/>
        <p:txBody>
          <a:bodyPr/>
          <a:lstStyle/>
          <a:p>
            <a:fld id="{4CD10CAA-7670-47EC-A8FF-3E28F2115167}" type="slidenum">
              <a:rPr lang="en-US" smtClean="0"/>
              <a:t>76</a:t>
            </a:fld>
            <a:endParaRPr lang="en-US"/>
          </a:p>
        </p:txBody>
      </p:sp>
    </p:spTree>
    <p:extLst>
      <p:ext uri="{BB962C8B-B14F-4D97-AF65-F5344CB8AC3E}">
        <p14:creationId xmlns:p14="http://schemas.microsoft.com/office/powerpoint/2010/main" val="21594451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10CAA-7670-47EC-A8FF-3E28F2115167}" type="slidenum">
              <a:rPr lang="en-US" smtClean="0"/>
              <a:t>77</a:t>
            </a:fld>
            <a:endParaRPr lang="en-US"/>
          </a:p>
        </p:txBody>
      </p:sp>
    </p:spTree>
    <p:extLst>
      <p:ext uri="{BB962C8B-B14F-4D97-AF65-F5344CB8AC3E}">
        <p14:creationId xmlns:p14="http://schemas.microsoft.com/office/powerpoint/2010/main" val="3027472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Hệ thống hoạch định nguồn lực doanh nghiệp (ERP) là hệ thống ba gồm các mô đun phần mềm tích hợp và 1 csdl tập trung cho phép chia sẻ dữ liệu để hỗ trợ các tiến trình kinh doanh (business processes) trong một tổ chức. </a:t>
            </a:r>
            <a:r>
              <a:rPr lang="vi-VN"/>
              <a:t>Các tiến trình </a:t>
            </a:r>
            <a:r>
              <a:rPr lang="vi-VN" dirty="0"/>
              <a:t>này bao gồm mua sắm, phát triển sản phẩm, sản xuất và bán hàng. Hệ thống ERP có thể được mở rộng cho các quy trình dịch vụ trêntổ chức với việc bổ sung các hệ thống doanh nghiệp như hệ thống quản lý chuỗi cung ứng (SCM). Những quy trình này bao gồm các quy trình như kho bãi, vận chuyển và hợp tác mạng lưới cung ứng. Hệ thống quản lý quan hệ khách hàng (CRM) bao gồm tiếp thị, bán hàng và dịch vụ. Hệ thống quản lý mối quan hệ nhà cung cấp (SRM) bao gồm việc tìm nguồn cung ứng, hợp đồngquản lý, hợp tác nhà cung cấp và mua sắm</a:t>
            </a:r>
            <a:endParaRPr lang="en-US" dirty="0"/>
          </a:p>
        </p:txBody>
      </p:sp>
      <p:sp>
        <p:nvSpPr>
          <p:cNvPr id="4" name="Slide Number Placeholder 3"/>
          <p:cNvSpPr>
            <a:spLocks noGrp="1"/>
          </p:cNvSpPr>
          <p:nvPr>
            <p:ph type="sldNum" sz="quarter" idx="10"/>
          </p:nvPr>
        </p:nvSpPr>
        <p:spPr/>
        <p:txBody>
          <a:bodyPr/>
          <a:lstStyle/>
          <a:p>
            <a:fld id="{4CD10CAA-7670-47EC-A8FF-3E28F2115167}" type="slidenum">
              <a:rPr lang="en-US" smtClean="0"/>
              <a:t>78</a:t>
            </a:fld>
            <a:endParaRPr lang="en-US"/>
          </a:p>
        </p:txBody>
      </p:sp>
    </p:spTree>
    <p:extLst>
      <p:ext uri="{BB962C8B-B14F-4D97-AF65-F5344CB8AC3E}">
        <p14:creationId xmlns:p14="http://schemas.microsoft.com/office/powerpoint/2010/main" val="861176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Hệ thống ERP có thể được mở rộng cho các quy trình dịch vụ trên</a:t>
            </a:r>
            <a:r>
              <a:rPr lang="en-US" dirty="0"/>
              <a:t> </a:t>
            </a:r>
            <a:r>
              <a:rPr lang="vi-VN" dirty="0"/>
              <a:t>tổ chức với việc bổ sung các hệ thống doanh nghiệp như hệ thống quản lý chuỗi cung ứng (SCM). Những quy trình này bao gồm các quy trình như kho bãi, vận chuyển và hợp tác mạng lưới cung ứng. Hệ thống quản lý quan hệ khách hàng (CRM) bao gồm tiếp thị, bán hàng và dịch vụ. Hệ thống quản lý mối quan hệ nhà cung cấp (SRM) bao gồm việc tìm nguồn cung ứng, hợp đồngquản lý, hợp tác nhà cung cấp và mua sắm</a:t>
            </a:r>
            <a:endParaRPr lang="en-US" dirty="0"/>
          </a:p>
        </p:txBody>
      </p:sp>
      <p:sp>
        <p:nvSpPr>
          <p:cNvPr id="4" name="Slide Number Placeholder 3"/>
          <p:cNvSpPr>
            <a:spLocks noGrp="1"/>
          </p:cNvSpPr>
          <p:nvPr>
            <p:ph type="sldNum" sz="quarter" idx="5"/>
          </p:nvPr>
        </p:nvSpPr>
        <p:spPr/>
        <p:txBody>
          <a:bodyPr/>
          <a:lstStyle/>
          <a:p>
            <a:fld id="{4CD10CAA-7670-47EC-A8FF-3E28F2115167}" type="slidenum">
              <a:rPr lang="en-US" smtClean="0"/>
              <a:t>80</a:t>
            </a:fld>
            <a:endParaRPr lang="en-US"/>
          </a:p>
        </p:txBody>
      </p:sp>
    </p:spTree>
    <p:extLst>
      <p:ext uri="{BB962C8B-B14F-4D97-AF65-F5344CB8AC3E}">
        <p14:creationId xmlns:p14="http://schemas.microsoft.com/office/powerpoint/2010/main" val="38809463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Ví</a:t>
            </a:r>
            <a:r>
              <a:rPr lang="en-US" baseline="0" dirty="0"/>
              <a:t> </a:t>
            </a:r>
            <a:r>
              <a:rPr lang="en-US" baseline="0" dirty="0" err="1"/>
              <a:t>dụ</a:t>
            </a:r>
            <a:r>
              <a:rPr lang="en-US" baseline="0" dirty="0"/>
              <a:t> </a:t>
            </a:r>
            <a:r>
              <a:rPr lang="en-US" baseline="0" dirty="0" err="1"/>
              <a:t>về</a:t>
            </a:r>
            <a:r>
              <a:rPr lang="en-US" baseline="0" dirty="0"/>
              <a:t> </a:t>
            </a:r>
            <a:r>
              <a:rPr lang="en-US" baseline="0" dirty="0" err="1"/>
              <a:t>hệ</a:t>
            </a:r>
            <a:r>
              <a:rPr lang="en-US" baseline="0" dirty="0"/>
              <a:t> </a:t>
            </a:r>
            <a:r>
              <a:rPr lang="en-US" baseline="0" dirty="0" err="1"/>
              <a:t>thống</a:t>
            </a:r>
            <a:r>
              <a:rPr lang="en-US" baseline="0" dirty="0"/>
              <a:t> Just In Time Production </a:t>
            </a:r>
            <a:r>
              <a:rPr lang="en-US" baseline="0" dirty="0" err="1"/>
              <a:t>của</a:t>
            </a:r>
            <a:r>
              <a:rPr lang="en-US" baseline="0" dirty="0"/>
              <a:t> Toyota</a:t>
            </a:r>
            <a:endParaRPr lang="en-US" dirty="0"/>
          </a:p>
        </p:txBody>
      </p:sp>
      <p:sp>
        <p:nvSpPr>
          <p:cNvPr id="4" name="Slide Number Placeholder 3"/>
          <p:cNvSpPr>
            <a:spLocks noGrp="1"/>
          </p:cNvSpPr>
          <p:nvPr>
            <p:ph type="sldNum" sz="quarter" idx="10"/>
          </p:nvPr>
        </p:nvSpPr>
        <p:spPr/>
        <p:txBody>
          <a:bodyPr/>
          <a:lstStyle/>
          <a:p>
            <a:fld id="{4CD10CAA-7670-47EC-A8FF-3E28F2115167}" type="slidenum">
              <a:rPr lang="en-US" smtClean="0"/>
              <a:t>83</a:t>
            </a:fld>
            <a:endParaRPr lang="en-US"/>
          </a:p>
        </p:txBody>
      </p:sp>
    </p:spTree>
    <p:extLst>
      <p:ext uri="{BB962C8B-B14F-4D97-AF65-F5344CB8AC3E}">
        <p14:creationId xmlns:p14="http://schemas.microsoft.com/office/powerpoint/2010/main" val="35699570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4CD10CAA-7670-47EC-A8FF-3E28F2115167}" type="slidenum">
              <a:rPr lang="en-US" smtClean="0"/>
              <a:t>84</a:t>
            </a:fld>
            <a:endParaRPr lang="en-US"/>
          </a:p>
        </p:txBody>
      </p:sp>
    </p:spTree>
    <p:extLst>
      <p:ext uri="{BB962C8B-B14F-4D97-AF65-F5344CB8AC3E}">
        <p14:creationId xmlns:p14="http://schemas.microsoft.com/office/powerpoint/2010/main" val="26885333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4CD10CAA-7670-47EC-A8FF-3E28F2115167}" type="slidenum">
              <a:rPr lang="en-US" smtClean="0"/>
              <a:t>85</a:t>
            </a:fld>
            <a:endParaRPr lang="en-US"/>
          </a:p>
        </p:txBody>
      </p:sp>
    </p:spTree>
    <p:extLst>
      <p:ext uri="{BB962C8B-B14F-4D97-AF65-F5344CB8AC3E}">
        <p14:creationId xmlns:p14="http://schemas.microsoft.com/office/powerpoint/2010/main" val="3321280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4CD10CAA-7670-47EC-A8FF-3E28F2115167}" type="slidenum">
              <a:rPr lang="en-US" smtClean="0"/>
              <a:t>86</a:t>
            </a:fld>
            <a:endParaRPr lang="en-US"/>
          </a:p>
        </p:txBody>
      </p:sp>
    </p:spTree>
    <p:extLst>
      <p:ext uri="{BB962C8B-B14F-4D97-AF65-F5344CB8AC3E}">
        <p14:creationId xmlns:p14="http://schemas.microsoft.com/office/powerpoint/2010/main" val="33354003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4CD10CAA-7670-47EC-A8FF-3E28F2115167}" type="slidenum">
              <a:rPr lang="en-US" smtClean="0"/>
              <a:t>87</a:t>
            </a:fld>
            <a:endParaRPr lang="en-US"/>
          </a:p>
        </p:txBody>
      </p:sp>
    </p:spTree>
    <p:extLst>
      <p:ext uri="{BB962C8B-B14F-4D97-AF65-F5344CB8AC3E}">
        <p14:creationId xmlns:p14="http://schemas.microsoft.com/office/powerpoint/2010/main" val="38635641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4CD10CAA-7670-47EC-A8FF-3E28F2115167}" type="slidenum">
              <a:rPr lang="en-US" smtClean="0"/>
              <a:t>88</a:t>
            </a:fld>
            <a:endParaRPr lang="en-US"/>
          </a:p>
        </p:txBody>
      </p:sp>
    </p:spTree>
    <p:extLst>
      <p:ext uri="{BB962C8B-B14F-4D97-AF65-F5344CB8AC3E}">
        <p14:creationId xmlns:p14="http://schemas.microsoft.com/office/powerpoint/2010/main" val="1869405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tLang="en-US" dirty="0"/>
              <a:t>Kinh tế toàn cầu là một nền kinh tế cho phép khách hàng, doanh nghiệp, các nhà cung cấp, các nhà phân phối, các nhà sản xuất… có thể cùng hợp tác với nhau mà không bị hạn chế bởi không gian địa lý:</a:t>
            </a:r>
            <a:r>
              <a:rPr lang="en-US" altLang="en-US" dirty="0"/>
              <a:t> </a:t>
            </a:r>
          </a:p>
          <a:p>
            <a:r>
              <a:rPr lang="vi-VN" altLang="en-US" dirty="0"/>
              <a:t>Sự phát triển của các doanh nghiệp xuyên quốc gia</a:t>
            </a:r>
            <a:endParaRPr lang="en-US" altLang="en-US" dirty="0"/>
          </a:p>
          <a:p>
            <a:r>
              <a:rPr lang="vi-VN" altLang="en-US" dirty="0"/>
              <a:t>Sự hội nhập của các công ty nhỏ và vừa</a:t>
            </a:r>
            <a:endParaRPr lang="en-US" altLang="en-US" dirty="0"/>
          </a:p>
          <a:p>
            <a:r>
              <a:rPr lang="vi-VN" altLang="en-US" dirty="0"/>
              <a:t>Môi trường cạnh tranh toàn cầu</a:t>
            </a:r>
            <a:endParaRPr lang="en-US" altLang="en-US" dirty="0"/>
          </a:p>
          <a:p>
            <a:r>
              <a:rPr lang="vi-VN" altLang="en-US" dirty="0"/>
              <a:t>Hệ thống phân phối toàn cầu</a:t>
            </a:r>
            <a:endParaRPr lang="en-US" altLang="en-US" dirty="0"/>
          </a:p>
          <a:p>
            <a:r>
              <a:rPr lang="en-US" altLang="en-US" dirty="0" err="1"/>
              <a:t>Thông</a:t>
            </a:r>
            <a:r>
              <a:rPr lang="en-US" altLang="en-US" dirty="0"/>
              <a:t> qua </a:t>
            </a:r>
            <a:r>
              <a:rPr lang="en-US" altLang="en-US" dirty="0" err="1"/>
              <a:t>các</a:t>
            </a:r>
            <a:r>
              <a:rPr lang="en-US" altLang="en-US" dirty="0"/>
              <a:t> </a:t>
            </a:r>
            <a:r>
              <a:rPr lang="en-US" altLang="en-US" dirty="0" err="1"/>
              <a:t>chính</a:t>
            </a:r>
            <a:r>
              <a:rPr lang="en-US" altLang="en-US" dirty="0"/>
              <a:t> </a:t>
            </a:r>
            <a:r>
              <a:rPr lang="en-US" altLang="en-US" dirty="0" err="1"/>
              <a:t>sách</a:t>
            </a:r>
            <a:r>
              <a:rPr lang="en-US" altLang="en-US" dirty="0"/>
              <a:t> </a:t>
            </a:r>
            <a:r>
              <a:rPr lang="en-US" altLang="en-US" dirty="0" err="1"/>
              <a:t>tài</a:t>
            </a:r>
            <a:r>
              <a:rPr lang="en-US" altLang="en-US" dirty="0"/>
              <a:t> </a:t>
            </a:r>
            <a:r>
              <a:rPr lang="en-US" altLang="en-US" dirty="0" err="1"/>
              <a:t>chính</a:t>
            </a:r>
            <a:r>
              <a:rPr lang="en-US" altLang="en-US" dirty="0"/>
              <a:t> &amp; </a:t>
            </a:r>
            <a:r>
              <a:rPr lang="en-US" altLang="en-US" dirty="0" err="1"/>
              <a:t>tiền</a:t>
            </a:r>
            <a:r>
              <a:rPr lang="en-US" altLang="en-US" dirty="0"/>
              <a:t> </a:t>
            </a:r>
            <a:r>
              <a:rPr lang="en-US" altLang="en-US" dirty="0" err="1"/>
              <a:t>tệ</a:t>
            </a:r>
            <a:r>
              <a:rPr lang="en-US" altLang="en-US" dirty="0"/>
              <a:t> </a:t>
            </a:r>
            <a:r>
              <a:rPr lang="en-US" altLang="en-US" dirty="0" err="1"/>
              <a:t>thế</a:t>
            </a:r>
            <a:r>
              <a:rPr lang="en-US" altLang="en-US" dirty="0"/>
              <a:t> </a:t>
            </a:r>
            <a:r>
              <a:rPr lang="en-US" altLang="en-US" dirty="0" err="1"/>
              <a:t>giới</a:t>
            </a:r>
            <a:r>
              <a:rPr lang="en-US" altLang="en-US" dirty="0"/>
              <a:t>, Chu </a:t>
            </a:r>
            <a:r>
              <a:rPr lang="en-US" altLang="en-US" dirty="0" err="1"/>
              <a:t>kỳ</a:t>
            </a:r>
            <a:r>
              <a:rPr lang="en-US" altLang="en-US" dirty="0"/>
              <a:t> </a:t>
            </a:r>
            <a:r>
              <a:rPr lang="en-US" altLang="en-US" dirty="0" err="1"/>
              <a:t>kinh</a:t>
            </a:r>
            <a:r>
              <a:rPr lang="en-US" altLang="en-US" dirty="0"/>
              <a:t> </a:t>
            </a:r>
            <a:r>
              <a:rPr lang="en-US" altLang="en-US" dirty="0" err="1"/>
              <a:t>tế</a:t>
            </a:r>
            <a:r>
              <a:rPr lang="en-US" altLang="en-US" dirty="0"/>
              <a:t>,  </a:t>
            </a:r>
            <a:r>
              <a:rPr lang="en-US" altLang="en-US" dirty="0" err="1"/>
              <a:t>Cán</a:t>
            </a:r>
            <a:r>
              <a:rPr lang="en-US" altLang="en-US" dirty="0"/>
              <a:t> </a:t>
            </a:r>
            <a:r>
              <a:rPr lang="en-US" altLang="en-US" dirty="0" err="1"/>
              <a:t>cân</a:t>
            </a:r>
            <a:r>
              <a:rPr lang="en-US" altLang="en-US" dirty="0"/>
              <a:t> </a:t>
            </a:r>
            <a:r>
              <a:rPr lang="en-US" altLang="en-US" dirty="0" err="1"/>
              <a:t>thanh</a:t>
            </a:r>
            <a:r>
              <a:rPr lang="en-US" altLang="en-US" dirty="0"/>
              <a:t> </a:t>
            </a:r>
            <a:r>
              <a:rPr lang="en-US" altLang="en-US" dirty="0" err="1"/>
              <a:t>toán</a:t>
            </a:r>
            <a:r>
              <a:rPr lang="en-US" altLang="en-US" dirty="0"/>
              <a:t>…</a:t>
            </a:r>
          </a:p>
          <a:p>
            <a:endParaRPr lang="en-US" altLang="en-US" dirty="0"/>
          </a:p>
          <a:p>
            <a:endParaRPr lang="en-US" dirty="0"/>
          </a:p>
        </p:txBody>
      </p:sp>
      <p:sp>
        <p:nvSpPr>
          <p:cNvPr id="4" name="Slide Number Placeholder 3"/>
          <p:cNvSpPr>
            <a:spLocks noGrp="1"/>
          </p:cNvSpPr>
          <p:nvPr>
            <p:ph type="sldNum" sz="quarter" idx="10"/>
          </p:nvPr>
        </p:nvSpPr>
        <p:spPr/>
        <p:txBody>
          <a:bodyPr/>
          <a:lstStyle/>
          <a:p>
            <a:fld id="{98B553CF-1E15-4B11-ADA8-3BC8FC069575}" type="slidenum">
              <a:rPr lang="en-US" smtClean="0"/>
              <a:t>12</a:t>
            </a:fld>
            <a:endParaRPr lang="en-US"/>
          </a:p>
        </p:txBody>
      </p:sp>
    </p:spTree>
    <p:extLst>
      <p:ext uri="{BB962C8B-B14F-4D97-AF65-F5344CB8AC3E}">
        <p14:creationId xmlns:p14="http://schemas.microsoft.com/office/powerpoint/2010/main" val="36744670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4CD10CAA-7670-47EC-A8FF-3E28F2115167}" type="slidenum">
              <a:rPr lang="en-US" smtClean="0"/>
              <a:t>89</a:t>
            </a:fld>
            <a:endParaRPr lang="en-US"/>
          </a:p>
        </p:txBody>
      </p:sp>
    </p:spTree>
    <p:extLst>
      <p:ext uri="{BB962C8B-B14F-4D97-AF65-F5344CB8AC3E}">
        <p14:creationId xmlns:p14="http://schemas.microsoft.com/office/powerpoint/2010/main" val="38164091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4CD10CAA-7670-47EC-A8FF-3E28F2115167}" type="slidenum">
              <a:rPr lang="en-US" smtClean="0"/>
              <a:t>90</a:t>
            </a:fld>
            <a:endParaRPr lang="en-US"/>
          </a:p>
        </p:txBody>
      </p:sp>
    </p:spTree>
    <p:extLst>
      <p:ext uri="{BB962C8B-B14F-4D97-AF65-F5344CB8AC3E}">
        <p14:creationId xmlns:p14="http://schemas.microsoft.com/office/powerpoint/2010/main" val="15002339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Ví</a:t>
            </a:r>
            <a:r>
              <a:rPr lang="en-US" baseline="0" dirty="0"/>
              <a:t> </a:t>
            </a:r>
            <a:r>
              <a:rPr lang="en-US" baseline="0" dirty="0" err="1"/>
              <a:t>dụ</a:t>
            </a:r>
            <a:r>
              <a:rPr lang="en-US" baseline="0" dirty="0"/>
              <a:t> </a:t>
            </a:r>
            <a:r>
              <a:rPr lang="en-US" baseline="0" dirty="0" err="1"/>
              <a:t>về</a:t>
            </a:r>
            <a:r>
              <a:rPr lang="en-US" baseline="0" dirty="0"/>
              <a:t> </a:t>
            </a:r>
            <a:r>
              <a:rPr lang="en-US" baseline="0" dirty="0" err="1"/>
              <a:t>hệ</a:t>
            </a:r>
            <a:r>
              <a:rPr lang="en-US" baseline="0" dirty="0"/>
              <a:t> </a:t>
            </a:r>
            <a:r>
              <a:rPr lang="en-US" baseline="0" dirty="0" err="1"/>
              <a:t>thống</a:t>
            </a:r>
            <a:r>
              <a:rPr lang="en-US" baseline="0" dirty="0"/>
              <a:t> Just In Time Production </a:t>
            </a:r>
            <a:r>
              <a:rPr lang="en-US" baseline="0" dirty="0" err="1"/>
              <a:t>của</a:t>
            </a:r>
            <a:r>
              <a:rPr lang="en-US" baseline="0" dirty="0"/>
              <a:t> Toyota</a:t>
            </a:r>
            <a:endParaRPr lang="en-US" dirty="0"/>
          </a:p>
        </p:txBody>
      </p:sp>
      <p:sp>
        <p:nvSpPr>
          <p:cNvPr id="4" name="Slide Number Placeholder 3"/>
          <p:cNvSpPr>
            <a:spLocks noGrp="1"/>
          </p:cNvSpPr>
          <p:nvPr>
            <p:ph type="sldNum" sz="quarter" idx="10"/>
          </p:nvPr>
        </p:nvSpPr>
        <p:spPr/>
        <p:txBody>
          <a:bodyPr/>
          <a:lstStyle/>
          <a:p>
            <a:fld id="{4CD10CAA-7670-47EC-A8FF-3E28F2115167}" type="slidenum">
              <a:rPr lang="en-US" smtClean="0"/>
              <a:t>103</a:t>
            </a:fld>
            <a:endParaRPr lang="en-US"/>
          </a:p>
        </p:txBody>
      </p:sp>
    </p:spTree>
    <p:extLst>
      <p:ext uri="{BB962C8B-B14F-4D97-AF65-F5344CB8AC3E}">
        <p14:creationId xmlns:p14="http://schemas.microsoft.com/office/powerpoint/2010/main" val="35699570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ts val="1800"/>
              </a:lnSpc>
              <a:spcBef>
                <a:spcPts val="300"/>
              </a:spcBef>
              <a:spcAft>
                <a:spcPts val="300"/>
              </a:spcAft>
              <a:buClrTx/>
              <a:buSzTx/>
              <a:buFontTx/>
              <a:buNone/>
              <a:tabLst/>
            </a:pP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HTTT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bán</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hàng</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khách</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hàng</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tương</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lai</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liên</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hệ</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khách</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hàng</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hướng</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dẫn</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hỏi</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đáp</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khiếu</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nại</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tài</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liệu</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bán</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hàng</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qua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điện</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thoại</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quảng</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cáo</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qua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thư</a:t>
            </a:r>
            <a:endPar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endParaRPr>
          </a:p>
          <a:p>
            <a:pPr marL="0" marR="0" lvl="0" indent="0" algn="l" defTabSz="914400" rtl="0" eaLnBrk="1" fontAlgn="base" latinLnBrk="0" hangingPunct="1">
              <a:lnSpc>
                <a:spcPts val="1800"/>
              </a:lnSpc>
              <a:spcBef>
                <a:spcPts val="300"/>
              </a:spcBef>
              <a:spcAft>
                <a:spcPts val="300"/>
              </a:spcAft>
              <a:buClrTx/>
              <a:buSzTx/>
              <a:buFontTx/>
              <a:buNone/>
              <a:tabLst/>
            </a:pP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HTTT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phân</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phối</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p>
          <a:p>
            <a:pPr marL="0" marR="0" lvl="0" indent="0" algn="l" defTabSz="914400" rtl="0" eaLnBrk="1" fontAlgn="base" latinLnBrk="0" hangingPunct="1">
              <a:lnSpc>
                <a:spcPts val="1800"/>
              </a:lnSpc>
              <a:spcBef>
                <a:spcPts val="300"/>
              </a:spcBef>
              <a:spcAft>
                <a:spcPts val="300"/>
              </a:spcAft>
              <a:buClrTx/>
              <a:buSzTx/>
              <a:buFontTx/>
              <a:buNone/>
              <a:tabLst/>
            </a:pP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HTTT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kinh</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tế</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tài</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chính</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tác</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nghiệp</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hỗ</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trợ</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xử</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lý</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đơn</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đặt</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hàng</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hàng</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tồn</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kho</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tín</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200" b="0" i="0" u="none" strike="noStrike" cap="none" normalizeH="0" baseline="0" dirty="0" err="1">
                <a:ln>
                  <a:noFill/>
                </a:ln>
                <a:solidFill>
                  <a:schemeClr val="tx1"/>
                </a:solidFill>
                <a:effectLst/>
                <a:latin typeface="Times New Roman" charset="0"/>
                <a:ea typeface="Calibri" charset="0"/>
                <a:cs typeface="Times New Roman" charset="0"/>
              </a:rPr>
              <a:t>dụng</a:t>
            </a:r>
            <a:r>
              <a:rPr kumimoji="0" lang="en-US" altLang="en-US" sz="1200" b="0" i="0" u="none" strike="noStrike" cap="none" normalizeH="0" baseline="0" dirty="0">
                <a:ln>
                  <a:noFill/>
                </a:ln>
                <a:solidFill>
                  <a:schemeClr val="tx1"/>
                </a:solidFill>
                <a:effectLst/>
                <a:latin typeface="Times New Roman" charset="0"/>
                <a:ea typeface="Calibri" charset="0"/>
                <a:cs typeface="Times New Roman" charset="0"/>
              </a:rPr>
              <a:t>.</a:t>
            </a:r>
          </a:p>
          <a:p>
            <a:endParaRPr lang="en-US" dirty="0"/>
          </a:p>
        </p:txBody>
      </p:sp>
      <p:sp>
        <p:nvSpPr>
          <p:cNvPr id="4" name="Slide Number Placeholder 3"/>
          <p:cNvSpPr>
            <a:spLocks noGrp="1"/>
          </p:cNvSpPr>
          <p:nvPr>
            <p:ph type="sldNum" sz="quarter" idx="10"/>
          </p:nvPr>
        </p:nvSpPr>
        <p:spPr/>
        <p:txBody>
          <a:bodyPr/>
          <a:lstStyle/>
          <a:p>
            <a:fld id="{4CD10CAA-7670-47EC-A8FF-3E28F2115167}" type="slidenum">
              <a:rPr lang="en-US" smtClean="0"/>
              <a:t>105</a:t>
            </a:fld>
            <a:endParaRPr lang="en-US"/>
          </a:p>
        </p:txBody>
      </p:sp>
    </p:spTree>
    <p:extLst>
      <p:ext uri="{BB962C8B-B14F-4D97-AF65-F5344CB8AC3E}">
        <p14:creationId xmlns:p14="http://schemas.microsoft.com/office/powerpoint/2010/main" val="31214038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software is designed to dial the telephone numbers of potential customers automatically, based on customer files maintained in a database. The software will also allow notes to be stored on customer requests, generate follow-up letters and display information gathered on the customer for reference as the call is taking place. Telephone call </a:t>
            </a:r>
            <a:r>
              <a:rPr lang="en-US" dirty="0" err="1"/>
              <a:t>centres</a:t>
            </a:r>
            <a:r>
              <a:rPr lang="en-US" dirty="0"/>
              <a:t> use </a:t>
            </a:r>
            <a:r>
              <a:rPr lang="en-US" dirty="0" err="1"/>
              <a:t>computerintegrated</a:t>
            </a:r>
            <a:r>
              <a:rPr lang="en-US" dirty="0"/>
              <a:t> telephony (CIT) to sell direct product lines such as insurance and personal finance. CIT is also used to provide customer service via help-desk and advice services. The software can be integrated with a workflow system that provides automatic management of customer requests (e.g. automation of activities such as letter generation). Using historical data, the software can also be used to predict workload levels over time and thus aid management in workforce planning</a:t>
            </a:r>
          </a:p>
        </p:txBody>
      </p:sp>
      <p:sp>
        <p:nvSpPr>
          <p:cNvPr id="4" name="Slide Number Placeholder 3"/>
          <p:cNvSpPr>
            <a:spLocks noGrp="1"/>
          </p:cNvSpPr>
          <p:nvPr>
            <p:ph type="sldNum" sz="quarter" idx="10"/>
          </p:nvPr>
        </p:nvSpPr>
        <p:spPr/>
        <p:txBody>
          <a:bodyPr/>
          <a:lstStyle/>
          <a:p>
            <a:fld id="{4CD10CAA-7670-47EC-A8FF-3E28F2115167}" type="slidenum">
              <a:rPr lang="en-US" smtClean="0"/>
              <a:t>106</a:t>
            </a:fld>
            <a:endParaRPr lang="en-US"/>
          </a:p>
        </p:txBody>
      </p:sp>
    </p:spTree>
    <p:extLst>
      <p:ext uri="{BB962C8B-B14F-4D97-AF65-F5344CB8AC3E}">
        <p14:creationId xmlns:p14="http://schemas.microsoft.com/office/powerpoint/2010/main" val="4041014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D10CAA-7670-47EC-A8FF-3E28F2115167}" type="slidenum">
              <a:rPr lang="en-US" smtClean="0"/>
              <a:t>110</a:t>
            </a:fld>
            <a:endParaRPr lang="en-US"/>
          </a:p>
        </p:txBody>
      </p:sp>
    </p:spTree>
    <p:extLst>
      <p:ext uri="{BB962C8B-B14F-4D97-AF65-F5344CB8AC3E}">
        <p14:creationId xmlns:p14="http://schemas.microsoft.com/office/powerpoint/2010/main" val="26143436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D10CAA-7670-47EC-A8FF-3E28F2115167}" type="slidenum">
              <a:rPr lang="en-US" smtClean="0"/>
              <a:t>112</a:t>
            </a:fld>
            <a:endParaRPr lang="en-US"/>
          </a:p>
        </p:txBody>
      </p:sp>
    </p:spTree>
    <p:extLst>
      <p:ext uri="{BB962C8B-B14F-4D97-AF65-F5344CB8AC3E}">
        <p14:creationId xmlns:p14="http://schemas.microsoft.com/office/powerpoint/2010/main" val="400131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vi-VN" altLang="en-US" dirty="0"/>
              <a:t>Những xu hướng làm việc tương tác trong các tổ chức và kinh doanh hiện nay theo phương châm là mọi lúc mọi nơi, tối ưu và hiệu quả. Hàng triệu nhà quản lý và người lao động chủ yếu dựa trên nền tảng kỹ thuật số di động để phối hợp với các nhà cung cấp và vận chuyển, đáp ứng nhu cầu khách hàng và tổ chức các hoạt động trong công việc</a:t>
            </a:r>
          </a:p>
          <a:p>
            <a:pPr marL="171450" indent="-171450">
              <a:buFontTx/>
              <a:buChar char="-"/>
            </a:pPr>
            <a:r>
              <a:rPr lang="en-US" altLang="en-US" b="0" dirty="0" err="1">
                <a:latin typeface="Times New Roman" charset="0"/>
                <a:ea typeface="Times New Roman" charset="0"/>
                <a:cs typeface="Times New Roman" charset="0"/>
              </a:rPr>
              <a:t>Tất</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cả</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những</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thứ</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mà</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các</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em</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thấy</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là</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dữ</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liệu</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và</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nó</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chỉ</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có</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giá</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trị</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khi</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người</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xem</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biết</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phân</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tích</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dữ</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liệu</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thành</a:t>
            </a:r>
            <a:r>
              <a:rPr lang="en-US" altLang="en-US" b="0" dirty="0">
                <a:latin typeface="Times New Roman" charset="0"/>
                <a:ea typeface="Times New Roman" charset="0"/>
                <a:cs typeface="Times New Roman" charset="0"/>
              </a:rPr>
              <a:t> </a:t>
            </a:r>
            <a:r>
              <a:rPr lang="en-US" altLang="en-US" b="0" dirty="0" err="1">
                <a:latin typeface="Times New Roman" charset="0"/>
                <a:ea typeface="Times New Roman" charset="0"/>
                <a:cs typeface="Times New Roman" charset="0"/>
              </a:rPr>
              <a:t>thông</a:t>
            </a:r>
            <a:r>
              <a:rPr lang="en-US" altLang="en-US" b="0" dirty="0">
                <a:latin typeface="Times New Roman" charset="0"/>
                <a:ea typeface="Times New Roman" charset="0"/>
                <a:cs typeface="Times New Roman" charset="0"/>
              </a:rPr>
              <a:t> tin</a:t>
            </a:r>
          </a:p>
          <a:p>
            <a:endParaRPr lang="en-US" dirty="0"/>
          </a:p>
        </p:txBody>
      </p:sp>
      <p:sp>
        <p:nvSpPr>
          <p:cNvPr id="4" name="Slide Number Placeholder 3"/>
          <p:cNvSpPr>
            <a:spLocks noGrp="1"/>
          </p:cNvSpPr>
          <p:nvPr>
            <p:ph type="sldNum" sz="quarter" idx="10"/>
          </p:nvPr>
        </p:nvSpPr>
        <p:spPr/>
        <p:txBody>
          <a:bodyPr/>
          <a:lstStyle/>
          <a:p>
            <a:fld id="{98B553CF-1E15-4B11-ADA8-3BC8FC069575}" type="slidenum">
              <a:rPr lang="en-US" smtClean="0"/>
              <a:t>13</a:t>
            </a:fld>
            <a:endParaRPr lang="en-US"/>
          </a:p>
        </p:txBody>
      </p:sp>
    </p:spTree>
    <p:extLst>
      <p:ext uri="{BB962C8B-B14F-4D97-AF65-F5344CB8AC3E}">
        <p14:creationId xmlns:p14="http://schemas.microsoft.com/office/powerpoint/2010/main" val="2983437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t>
            </a:r>
            <a:r>
              <a:rPr lang="en-US" altLang="en-US" baseline="0" dirty="0"/>
              <a:t> </a:t>
            </a:r>
            <a:r>
              <a:rPr lang="vi-VN" altLang="en-US" dirty="0"/>
              <a:t>Điều gì làm cho các hệ thống quản lý thông tin là chủ đề thú vị nhất trong kinh doanh. Đó là sự thay đổi liên tục trong công nghệ, quản lý sử dụng công nghệ, tác động lại vào thành công trong kinh doanh. Doanh nghiệp mới và các ngành công nghiệp mới xuất hiện, những cái cũ suy giảm, và sự thành công của các công ty là nhờ việc học tập sử dụng công nghệ mới</a:t>
            </a:r>
            <a:r>
              <a:rPr lang="en-US" altLang="en-US" dirty="0"/>
              <a:t>.</a:t>
            </a:r>
          </a:p>
          <a:p>
            <a:r>
              <a:rPr lang="vi-VN" altLang="en-US" b="0" dirty="0"/>
              <a:t>-</a:t>
            </a:r>
            <a:r>
              <a:rPr lang="en-US" altLang="en-US" b="0" baseline="0" dirty="0"/>
              <a:t> </a:t>
            </a:r>
            <a:r>
              <a:rPr lang="en-US" altLang="en-US" b="0" baseline="0" dirty="0" err="1"/>
              <a:t>Công</a:t>
            </a:r>
            <a:r>
              <a:rPr lang="en-US" altLang="en-US" b="0" baseline="0" dirty="0"/>
              <a:t> </a:t>
            </a:r>
            <a:r>
              <a:rPr lang="en-US" altLang="en-US" b="0" baseline="0" dirty="0" err="1"/>
              <a:t>nhân</a:t>
            </a:r>
            <a:r>
              <a:rPr lang="en-US" altLang="en-US" b="0" dirty="0"/>
              <a:t> tri </a:t>
            </a:r>
            <a:r>
              <a:rPr lang="en-US" altLang="en-US" b="0" dirty="0" err="1"/>
              <a:t>thức</a:t>
            </a:r>
            <a:r>
              <a:rPr lang="en-US" altLang="en-US" b="0" dirty="0"/>
              <a:t> </a:t>
            </a:r>
            <a:r>
              <a:rPr lang="en-US" altLang="en-US" b="0" dirty="0" err="1"/>
              <a:t>là</a:t>
            </a:r>
            <a:r>
              <a:rPr lang="en-US" altLang="en-US" b="0" dirty="0"/>
              <a:t> </a:t>
            </a:r>
            <a:r>
              <a:rPr lang="en-US" altLang="en-US" b="0" dirty="0" err="1"/>
              <a:t>những</a:t>
            </a:r>
            <a:r>
              <a:rPr lang="en-US" altLang="en-US" b="0" dirty="0"/>
              <a:t> </a:t>
            </a:r>
            <a:r>
              <a:rPr lang="en-US" altLang="en-US" b="0" dirty="0" err="1"/>
              <a:t>người</a:t>
            </a:r>
            <a:r>
              <a:rPr lang="en-US" altLang="en-US" b="0" dirty="0"/>
              <a:t> </a:t>
            </a:r>
            <a:r>
              <a:rPr lang="en-US" altLang="en-US" b="0" dirty="0" err="1"/>
              <a:t>mà</a:t>
            </a:r>
            <a:r>
              <a:rPr lang="en-US" altLang="en-US" b="0" dirty="0"/>
              <a:t> </a:t>
            </a:r>
            <a:r>
              <a:rPr lang="en-US" altLang="en-US" b="0" dirty="0" err="1"/>
              <a:t>nguồn</a:t>
            </a:r>
            <a:r>
              <a:rPr lang="en-US" altLang="en-US" b="0" dirty="0"/>
              <a:t> </a:t>
            </a:r>
            <a:r>
              <a:rPr lang="en-US" altLang="en-US" b="0" dirty="0" err="1"/>
              <a:t>vốn</a:t>
            </a:r>
            <a:r>
              <a:rPr lang="en-US" altLang="en-US" b="0" dirty="0"/>
              <a:t> </a:t>
            </a:r>
            <a:r>
              <a:rPr lang="en-US" altLang="en-US" b="0" dirty="0" err="1"/>
              <a:t>chính</a:t>
            </a:r>
            <a:r>
              <a:rPr lang="en-US" altLang="en-US" b="0" dirty="0"/>
              <a:t> </a:t>
            </a:r>
            <a:r>
              <a:rPr lang="en-US" altLang="en-US" b="0" dirty="0" err="1"/>
              <a:t>của</a:t>
            </a:r>
            <a:r>
              <a:rPr lang="en-US" altLang="en-US" b="0" dirty="0"/>
              <a:t> </a:t>
            </a:r>
            <a:r>
              <a:rPr lang="en-US" altLang="en-US" b="0" dirty="0" err="1"/>
              <a:t>họ</a:t>
            </a:r>
            <a:r>
              <a:rPr lang="en-US" altLang="en-US" b="0" dirty="0"/>
              <a:t> </a:t>
            </a:r>
            <a:r>
              <a:rPr lang="en-US" altLang="en-US" b="0" dirty="0" err="1"/>
              <a:t>là</a:t>
            </a:r>
            <a:r>
              <a:rPr lang="en-US" altLang="en-US" b="0" dirty="0"/>
              <a:t> </a:t>
            </a:r>
            <a:r>
              <a:rPr lang="en-US" altLang="en-US" b="0" dirty="0" err="1"/>
              <a:t>kiến</a:t>
            </a:r>
            <a:r>
              <a:rPr lang="en-US" altLang="en-US" b="0" dirty="0"/>
              <a:t> </a:t>
            </a:r>
            <a:r>
              <a:rPr lang="en-US" altLang="en-US" b="0" dirty="0" err="1"/>
              <a:t>thức</a:t>
            </a:r>
            <a:r>
              <a:rPr lang="en-US" altLang="en-US" b="0" dirty="0"/>
              <a:t>. </a:t>
            </a:r>
            <a:r>
              <a:rPr lang="en-US" altLang="en-US" b="0" dirty="0" err="1"/>
              <a:t>Các</a:t>
            </a:r>
            <a:r>
              <a:rPr lang="en-US" altLang="en-US" b="0" dirty="0"/>
              <a:t> </a:t>
            </a:r>
            <a:r>
              <a:rPr lang="en-US" altLang="en-US" b="0" dirty="0" err="1"/>
              <a:t>ví</a:t>
            </a:r>
            <a:r>
              <a:rPr lang="en-US" altLang="en-US" b="0" dirty="0"/>
              <a:t> </a:t>
            </a:r>
            <a:r>
              <a:rPr lang="en-US" altLang="en-US" b="0" dirty="0" err="1"/>
              <a:t>dụ</a:t>
            </a:r>
            <a:r>
              <a:rPr lang="en-US" altLang="en-US" b="0" dirty="0"/>
              <a:t> </a:t>
            </a:r>
            <a:r>
              <a:rPr lang="en-US" altLang="en-US" b="0" dirty="0" err="1"/>
              <a:t>bao</a:t>
            </a:r>
            <a:r>
              <a:rPr lang="en-US" altLang="en-US" b="0" dirty="0"/>
              <a:t> </a:t>
            </a:r>
            <a:r>
              <a:rPr lang="en-US" altLang="en-US" b="0" dirty="0" err="1"/>
              <a:t>gồm</a:t>
            </a:r>
            <a:r>
              <a:rPr lang="en-US" altLang="en-US" b="0" dirty="0"/>
              <a:t> </a:t>
            </a:r>
            <a:r>
              <a:rPr lang="en-US" altLang="en-US" b="0" dirty="0" err="1"/>
              <a:t>các</a:t>
            </a:r>
            <a:r>
              <a:rPr lang="en-US" altLang="en-US" b="0" dirty="0"/>
              <a:t> </a:t>
            </a:r>
            <a:r>
              <a:rPr lang="en-US" altLang="en-US" b="0" dirty="0" err="1"/>
              <a:t>kỹ</a:t>
            </a:r>
            <a:r>
              <a:rPr lang="en-US" altLang="en-US" b="0" dirty="0"/>
              <a:t> </a:t>
            </a:r>
            <a:r>
              <a:rPr lang="en-US" altLang="en-US" b="0" dirty="0" err="1"/>
              <a:t>sư</a:t>
            </a:r>
            <a:r>
              <a:rPr lang="en-US" altLang="en-US" b="0" dirty="0"/>
              <a:t> </a:t>
            </a:r>
            <a:r>
              <a:rPr lang="en-US" altLang="en-US" b="0" dirty="0" err="1"/>
              <a:t>phần</a:t>
            </a:r>
            <a:r>
              <a:rPr lang="en-US" altLang="en-US" b="0" dirty="0"/>
              <a:t> </a:t>
            </a:r>
            <a:r>
              <a:rPr lang="en-US" altLang="en-US" b="0" dirty="0" err="1"/>
              <a:t>mềm</a:t>
            </a:r>
            <a:r>
              <a:rPr lang="en-US" altLang="en-US" b="0" dirty="0"/>
              <a:t>, </a:t>
            </a:r>
            <a:r>
              <a:rPr lang="en-US" altLang="en-US" b="0" dirty="0" err="1"/>
              <a:t>bác</a:t>
            </a:r>
            <a:r>
              <a:rPr lang="en-US" altLang="en-US" b="0" dirty="0"/>
              <a:t> </a:t>
            </a:r>
            <a:r>
              <a:rPr lang="en-US" altLang="en-US" b="0" dirty="0" err="1"/>
              <a:t>sĩ</a:t>
            </a:r>
            <a:r>
              <a:rPr lang="en-US" altLang="en-US" b="0" dirty="0"/>
              <a:t>, </a:t>
            </a:r>
            <a:r>
              <a:rPr lang="en-US" altLang="en-US" b="0" dirty="0" err="1"/>
              <a:t>dược</a:t>
            </a:r>
            <a:r>
              <a:rPr lang="en-US" altLang="en-US" b="0" dirty="0"/>
              <a:t> </a:t>
            </a:r>
            <a:r>
              <a:rPr lang="en-US" altLang="en-US" b="0" dirty="0" err="1"/>
              <a:t>sĩ</a:t>
            </a:r>
            <a:r>
              <a:rPr lang="en-US" altLang="en-US" b="0" dirty="0"/>
              <a:t>, </a:t>
            </a:r>
            <a:r>
              <a:rPr lang="en-US" altLang="en-US" b="0" dirty="0" err="1"/>
              <a:t>kiến</a:t>
            </a:r>
            <a:r>
              <a:rPr lang="en-US" altLang="en-US" b="0" dirty="0"/>
              <a:t> </a:t>
            </a:r>
            <a:r>
              <a:rPr lang="en-US" altLang="en-US" b="0" dirty="0" err="1"/>
              <a:t>trúc</a:t>
            </a:r>
            <a:r>
              <a:rPr lang="en-US" altLang="en-US" b="0" dirty="0"/>
              <a:t> </a:t>
            </a:r>
            <a:r>
              <a:rPr lang="en-US" altLang="en-US" b="0" dirty="0" err="1"/>
              <a:t>sư</a:t>
            </a:r>
            <a:r>
              <a:rPr lang="en-US" altLang="en-US" b="0" dirty="0"/>
              <a:t>, </a:t>
            </a:r>
            <a:r>
              <a:rPr lang="en-US" altLang="en-US" b="0" dirty="0" err="1"/>
              <a:t>kỹ</a:t>
            </a:r>
            <a:r>
              <a:rPr lang="en-US" altLang="en-US" b="0" dirty="0"/>
              <a:t> </a:t>
            </a:r>
            <a:r>
              <a:rPr lang="en-US" altLang="en-US" b="0" dirty="0" err="1"/>
              <a:t>sư</a:t>
            </a:r>
            <a:r>
              <a:rPr lang="en-US" altLang="en-US" b="0" dirty="0"/>
              <a:t>, </a:t>
            </a:r>
            <a:r>
              <a:rPr lang="en-US" altLang="en-US" b="0" dirty="0" err="1"/>
              <a:t>nhà</a:t>
            </a:r>
            <a:r>
              <a:rPr lang="en-US" altLang="en-US" b="0" dirty="0"/>
              <a:t> </a:t>
            </a:r>
            <a:r>
              <a:rPr lang="en-US" altLang="en-US" b="0" dirty="0" err="1"/>
              <a:t>khoa</a:t>
            </a:r>
            <a:r>
              <a:rPr lang="en-US" altLang="en-US" b="0" dirty="0"/>
              <a:t> </a:t>
            </a:r>
            <a:r>
              <a:rPr lang="en-US" altLang="en-US" b="0" dirty="0" err="1"/>
              <a:t>học</a:t>
            </a:r>
            <a:r>
              <a:rPr lang="en-US" altLang="en-US" b="0" dirty="0"/>
              <a:t>, </a:t>
            </a:r>
            <a:r>
              <a:rPr lang="en-US" altLang="en-US" b="0" dirty="0" err="1"/>
              <a:t>nhà</a:t>
            </a:r>
            <a:r>
              <a:rPr lang="en-US" altLang="en-US" b="0" dirty="0"/>
              <a:t> </a:t>
            </a:r>
            <a:r>
              <a:rPr lang="en-US" altLang="en-US" b="0" dirty="0" err="1"/>
              <a:t>thiết</a:t>
            </a:r>
            <a:r>
              <a:rPr lang="en-US" altLang="en-US" b="0" dirty="0"/>
              <a:t> </a:t>
            </a:r>
            <a:r>
              <a:rPr lang="en-US" altLang="en-US" b="0" dirty="0" err="1"/>
              <a:t>kế</a:t>
            </a:r>
            <a:r>
              <a:rPr lang="en-US" altLang="en-US" b="0" dirty="0"/>
              <a:t>, </a:t>
            </a:r>
            <a:r>
              <a:rPr lang="en-US" altLang="en-US" b="0" dirty="0" err="1"/>
              <a:t>kế</a:t>
            </a:r>
            <a:r>
              <a:rPr lang="en-US" altLang="en-US" b="0" dirty="0"/>
              <a:t> </a:t>
            </a:r>
            <a:r>
              <a:rPr lang="en-US" altLang="en-US" b="0" dirty="0" err="1"/>
              <a:t>toán</a:t>
            </a:r>
            <a:r>
              <a:rPr lang="en-US" altLang="en-US" b="0" dirty="0"/>
              <a:t>, </a:t>
            </a:r>
            <a:r>
              <a:rPr lang="en-US" altLang="en-US" b="0" dirty="0" err="1"/>
              <a:t>luật</a:t>
            </a:r>
            <a:r>
              <a:rPr lang="en-US" altLang="en-US" b="0" dirty="0"/>
              <a:t> </a:t>
            </a:r>
            <a:r>
              <a:rPr lang="en-US" altLang="en-US" b="0" dirty="0" err="1"/>
              <a:t>sư</a:t>
            </a:r>
            <a:r>
              <a:rPr lang="en-US" altLang="en-US" b="0" dirty="0"/>
              <a:t>, </a:t>
            </a:r>
            <a:r>
              <a:rPr lang="en-US" altLang="en-US" b="0" dirty="0" err="1"/>
              <a:t>và</a:t>
            </a:r>
            <a:r>
              <a:rPr lang="en-US" altLang="en-US" b="0" dirty="0"/>
              <a:t> </a:t>
            </a:r>
            <a:r>
              <a:rPr lang="en-US" altLang="en-US" b="0" dirty="0" err="1"/>
              <a:t>các</a:t>
            </a:r>
            <a:r>
              <a:rPr lang="en-US" altLang="en-US" b="0" dirty="0"/>
              <a:t> </a:t>
            </a:r>
            <a:r>
              <a:rPr lang="en-US" altLang="en-US" b="0" dirty="0" err="1"/>
              <a:t>nhà</a:t>
            </a:r>
            <a:r>
              <a:rPr lang="en-US" altLang="en-US" b="0" dirty="0"/>
              <a:t> </a:t>
            </a:r>
            <a:r>
              <a:rPr lang="en-US" altLang="en-US" b="0" dirty="0" err="1"/>
              <a:t>khoa</a:t>
            </a:r>
            <a:r>
              <a:rPr lang="en-US" altLang="en-US" b="0" dirty="0"/>
              <a:t> </a:t>
            </a:r>
            <a:r>
              <a:rPr lang="en-US" altLang="en-US" b="0" dirty="0" err="1"/>
              <a:t>học</a:t>
            </a:r>
            <a:r>
              <a:rPr lang="en-US" altLang="en-US" b="0" dirty="0"/>
              <a:t>, </a:t>
            </a:r>
            <a:r>
              <a:rPr lang="en-US" altLang="en-US" b="0" dirty="0" err="1"/>
              <a:t>và</a:t>
            </a:r>
            <a:r>
              <a:rPr lang="en-US" altLang="en-US" b="0" dirty="0"/>
              <a:t> </a:t>
            </a:r>
            <a:r>
              <a:rPr lang="en-US" altLang="en-US" b="0" dirty="0" err="1"/>
              <a:t>bất</a:t>
            </a:r>
            <a:r>
              <a:rPr lang="en-US" altLang="en-US" b="0" dirty="0"/>
              <a:t> </a:t>
            </a:r>
            <a:r>
              <a:rPr lang="en-US" altLang="en-US" b="0" dirty="0" err="1"/>
              <a:t>kỳ</a:t>
            </a:r>
            <a:r>
              <a:rPr lang="en-US" altLang="en-US" b="0" baseline="0" dirty="0"/>
              <a:t> </a:t>
            </a:r>
            <a:r>
              <a:rPr lang="en-US" altLang="en-US" b="0" baseline="0" dirty="0" err="1"/>
              <a:t>ai</a:t>
            </a:r>
            <a:r>
              <a:rPr lang="en-US" altLang="en-US" b="0" dirty="0"/>
              <a:t> </a:t>
            </a:r>
            <a:r>
              <a:rPr lang="en-US" altLang="en-US" b="0" dirty="0" err="1"/>
              <a:t>mà</a:t>
            </a:r>
            <a:r>
              <a:rPr lang="en-US" altLang="en-US" b="0" dirty="0"/>
              <a:t> </a:t>
            </a:r>
            <a:r>
              <a:rPr lang="en-US" altLang="en-US" b="0" dirty="0" err="1"/>
              <a:t>công</a:t>
            </a:r>
            <a:r>
              <a:rPr lang="en-US" altLang="en-US" b="0" dirty="0"/>
              <a:t> </a:t>
            </a:r>
            <a:r>
              <a:rPr lang="en-US" altLang="en-US" b="0" dirty="0" err="1"/>
              <a:t>việc</a:t>
            </a:r>
            <a:r>
              <a:rPr lang="en-US" altLang="en-US" b="0" dirty="0"/>
              <a:t> </a:t>
            </a:r>
            <a:r>
              <a:rPr lang="en-US" altLang="en-US" b="0" dirty="0" err="1"/>
              <a:t>của</a:t>
            </a:r>
            <a:r>
              <a:rPr lang="en-US" altLang="en-US" b="0" dirty="0"/>
              <a:t> </a:t>
            </a:r>
            <a:r>
              <a:rPr lang="en-US" altLang="en-US" b="0" dirty="0" err="1"/>
              <a:t>họ</a:t>
            </a:r>
            <a:r>
              <a:rPr lang="en-US" altLang="en-US" b="0" dirty="0"/>
              <a:t> </a:t>
            </a:r>
            <a:r>
              <a:rPr lang="en-US" altLang="en-US" b="0" dirty="0" err="1"/>
              <a:t>đòi</a:t>
            </a:r>
            <a:r>
              <a:rPr lang="en-US" altLang="en-US" b="0" dirty="0"/>
              <a:t> </a:t>
            </a:r>
            <a:r>
              <a:rPr lang="en-US" altLang="en-US" b="0" dirty="0" err="1"/>
              <a:t>hỏi</a:t>
            </a:r>
            <a:r>
              <a:rPr lang="en-US" altLang="en-US" b="0" dirty="0"/>
              <a:t> </a:t>
            </a:r>
            <a:r>
              <a:rPr lang="en-US" altLang="en-US" b="0" dirty="0" err="1"/>
              <a:t>phải</a:t>
            </a:r>
            <a:r>
              <a:rPr lang="en-US" altLang="en-US" b="0" dirty="0"/>
              <a:t> "</a:t>
            </a:r>
            <a:r>
              <a:rPr lang="en-US" altLang="en-US" b="0" dirty="0" err="1"/>
              <a:t>suy</a:t>
            </a:r>
            <a:r>
              <a:rPr lang="en-US" altLang="en-US" b="0" dirty="0"/>
              <a:t> </a:t>
            </a:r>
            <a:r>
              <a:rPr lang="en-US" altLang="en-US" b="0" dirty="0" err="1"/>
              <a:t>nghĩ</a:t>
            </a:r>
            <a:r>
              <a:rPr lang="en-US" altLang="en-US" b="0" dirty="0"/>
              <a:t> </a:t>
            </a:r>
            <a:r>
              <a:rPr lang="en-US" altLang="en-US" b="0" dirty="0" err="1"/>
              <a:t>để</a:t>
            </a:r>
            <a:r>
              <a:rPr lang="en-US" altLang="en-US" b="0" dirty="0"/>
              <a:t> </a:t>
            </a:r>
            <a:r>
              <a:rPr lang="en-US" altLang="en-US" b="0" dirty="0" err="1"/>
              <a:t>kiếm</a:t>
            </a:r>
            <a:r>
              <a:rPr lang="en-US" altLang="en-US" b="0" dirty="0"/>
              <a:t> </a:t>
            </a:r>
            <a:r>
              <a:rPr lang="en-US" altLang="en-US" b="0" dirty="0" err="1"/>
              <a:t>sống</a:t>
            </a:r>
            <a:r>
              <a:rPr lang="en-US" altLang="en-US" b="0" dirty="0"/>
              <a:t>".</a:t>
            </a:r>
            <a:endParaRPr lang="vi-VN" altLang="en-US" b="0" dirty="0"/>
          </a:p>
          <a:p>
            <a:pPr marL="171450" indent="-171450">
              <a:buFontTx/>
              <a:buChar char="-"/>
            </a:pPr>
            <a:r>
              <a:rPr lang="vi-VN" altLang="en-US" b="0" dirty="0"/>
              <a:t>Software as a Service viết tắt là SaaS, tạm dịch là </a:t>
            </a:r>
            <a:r>
              <a:rPr lang="vi-VN" altLang="en-US" b="0" i="1" dirty="0"/>
              <a:t>phần mềm như một dịch vụ</a:t>
            </a:r>
            <a:r>
              <a:rPr lang="vi-VN" altLang="en-US" b="0" dirty="0"/>
              <a:t>. Theo định nghĩa của hãng nghiên cứu toàn cầu </a:t>
            </a:r>
            <a:r>
              <a:rPr lang="vi-VN" altLang="en-US" b="0" dirty="0">
                <a:hlinkClick r:id="rId3" action="ppaction://hlinkfile" tooltip="IDC (trang chưa được viết)"/>
              </a:rPr>
              <a:t>IDC</a:t>
            </a:r>
            <a:r>
              <a:rPr lang="vi-VN" altLang="en-US" b="0" dirty="0"/>
              <a:t> là: "phần mềm hoạt động trên web, được quản lý bởi nhà cung cấp và cho phép người sử dụng truy cập từ xa".</a:t>
            </a:r>
            <a:endParaRPr lang="en-US" altLang="en-US" dirty="0"/>
          </a:p>
          <a:p>
            <a:r>
              <a:rPr lang="vi-VN" sz="1200" b="1" i="0" kern="1200" dirty="0">
                <a:solidFill>
                  <a:schemeClr val="tx1"/>
                </a:solidFill>
                <a:effectLst/>
                <a:latin typeface="+mn-lt"/>
                <a:ea typeface="+mn-ea"/>
                <a:cs typeface="+mn-cs"/>
              </a:rPr>
              <a:t>Web 3.0</a:t>
            </a:r>
            <a:r>
              <a:rPr lang="vi-VN" sz="1200" b="0" i="0" kern="1200" dirty="0">
                <a:solidFill>
                  <a:schemeClr val="tx1"/>
                </a:solidFill>
                <a:effectLst/>
                <a:latin typeface="+mn-lt"/>
                <a:ea typeface="+mn-ea"/>
                <a:cs typeface="+mn-cs"/>
              </a:rPr>
              <a:t> (Semantic Web) là thế hệ thứ 3 của công nghệ internet nhằm tạo ra các trang web và các ứng dụng web thông minh.</a:t>
            </a:r>
          </a:p>
          <a:p>
            <a:r>
              <a:rPr lang="vi-VN" sz="1200" b="0" i="0" kern="1200" dirty="0">
                <a:solidFill>
                  <a:schemeClr val="tx1"/>
                </a:solidFill>
                <a:effectLst/>
                <a:latin typeface="+mn-lt"/>
                <a:ea typeface="+mn-ea"/>
                <a:cs typeface="+mn-cs"/>
              </a:rPr>
              <a:t>Mục tiêu cuối cùng của Web 3.0 là tạo ra các trang web thông minh, kết nối vạn vật và hòa nhập hơn. Web 3.0 không có một định nghĩa cụ thể. Phải mất hơn mười năm để chuyển từ web gốc Web 1.0 sang Web 2.0 và dự kiến ​​sẽ mất nhiều thời gian.</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Tuy nhiên, các công nghệ khiến người dùng xác định Web 3.0 hiện đang được phát triển. Thiết bị gia dụng thông minh sử dụng mạng không dây và Internet of Things ( IoT ) là ví dụ về cách Web 3.0 đã tác động đến công nghệ.</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Nếu xu hướng thay đổi được bắt nguồn từ Web 1.0, nhà cung cấp thông tin tĩnh nơi mọi người đọc các trang web nhưng hiếm khi tương tác với họ. Còn Web 2.0, một mạng xã hội và tương tác với người dùng. Có thể nhận định rằng Web 3.0 sẽ thay đổi từ cách các trang web được tạo ra và cách mọi người tương tác với chúng.</a:t>
            </a:r>
            <a:r>
              <a:rPr lang="en-US" sz="1200" b="0" i="0" kern="1200" dirty="0">
                <a:solidFill>
                  <a:schemeClr val="tx1"/>
                </a:solidFill>
                <a:effectLst/>
                <a:latin typeface="+mn-lt"/>
                <a:ea typeface="+mn-ea"/>
                <a:cs typeface="+mn-cs"/>
              </a:rPr>
              <a:t> </a:t>
            </a:r>
            <a:endParaRPr lang="vi-VN" sz="1200" b="0" i="0" kern="1200" dirty="0">
              <a:solidFill>
                <a:schemeClr val="tx1"/>
              </a:solidFill>
              <a:effectLst/>
              <a:latin typeface="+mn-lt"/>
              <a:ea typeface="+mn-ea"/>
              <a:cs typeface="+mn-cs"/>
            </a:endParaRPr>
          </a:p>
          <a:p>
            <a:endParaRPr lang="en-US" altLang="en-US" dirty="0"/>
          </a:p>
          <a:p>
            <a:endParaRPr lang="en-US" altLang="en-US" dirty="0"/>
          </a:p>
        </p:txBody>
      </p:sp>
      <p:sp>
        <p:nvSpPr>
          <p:cNvPr id="4" name="Slide Number Placeholder 3"/>
          <p:cNvSpPr>
            <a:spLocks noGrp="1"/>
          </p:cNvSpPr>
          <p:nvPr>
            <p:ph type="sldNum" sz="quarter" idx="10"/>
          </p:nvPr>
        </p:nvSpPr>
        <p:spPr/>
        <p:txBody>
          <a:bodyPr/>
          <a:lstStyle/>
          <a:p>
            <a:fld id="{98B553CF-1E15-4B11-ADA8-3BC8FC069575}" type="slidenum">
              <a:rPr lang="en-US" smtClean="0"/>
              <a:t>14</a:t>
            </a:fld>
            <a:endParaRPr lang="en-US"/>
          </a:p>
        </p:txBody>
      </p:sp>
    </p:spTree>
    <p:extLst>
      <p:ext uri="{BB962C8B-B14F-4D97-AF65-F5344CB8AC3E}">
        <p14:creationId xmlns:p14="http://schemas.microsoft.com/office/powerpoint/2010/main" val="1622670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tLang="en-US" dirty="0"/>
              <a:t>Nền kinh tế được đánh dấu bởi sự trao đổi không giới hạn về thông tin. Người ta có thể trao đổi một lượng vô hạn các con số, từ ngữ, âm thanh, hình ảnh, kể cả các loại thông tin có tính chất sinh học như là sinh trắc học (mắt, vân tay..). Quá trình kinh doanh thực hiện dưới sự điều khiển của một mạng lưới số hóa, mối quan hệ của các nhà cung cấp, khách hàng và các đối tác đều ứng dụng CNTT. </a:t>
            </a:r>
            <a:endParaRPr lang="en-US" altLang="en-US" dirty="0"/>
          </a:p>
          <a:p>
            <a:endParaRPr lang="en-US" altLang="en-US" dirty="0"/>
          </a:p>
          <a:p>
            <a:r>
              <a:rPr lang="en-US" dirty="0" err="1"/>
              <a:t>Nhân</a:t>
            </a:r>
            <a:r>
              <a:rPr lang="en-US" baseline="0" dirty="0"/>
              <a:t> </a:t>
            </a:r>
            <a:r>
              <a:rPr lang="en-US" baseline="0" dirty="0" err="1"/>
              <a:t>loại</a:t>
            </a:r>
            <a:r>
              <a:rPr lang="en-US" baseline="0" dirty="0"/>
              <a:t> </a:t>
            </a:r>
            <a:r>
              <a:rPr lang="en-US" baseline="0" dirty="0" err="1"/>
              <a:t>đang</a:t>
            </a:r>
            <a:r>
              <a:rPr lang="en-US" baseline="0" dirty="0"/>
              <a:t> </a:t>
            </a:r>
            <a:r>
              <a:rPr lang="en-US" baseline="0" dirty="0" err="1"/>
              <a:t>bước</a:t>
            </a:r>
            <a:r>
              <a:rPr lang="en-US" baseline="0" dirty="0"/>
              <a:t> sang </a:t>
            </a:r>
            <a:r>
              <a:rPr lang="en-US" baseline="0" dirty="0" err="1"/>
              <a:t>một</a:t>
            </a:r>
            <a:r>
              <a:rPr lang="en-US" baseline="0" dirty="0"/>
              <a:t> </a:t>
            </a:r>
            <a:r>
              <a:rPr lang="en-US" baseline="0" dirty="0" err="1"/>
              <a:t>thời</a:t>
            </a:r>
            <a:r>
              <a:rPr lang="en-US" baseline="0" dirty="0"/>
              <a:t> </a:t>
            </a:r>
            <a:r>
              <a:rPr lang="en-US" baseline="0" dirty="0" err="1"/>
              <a:t>đại</a:t>
            </a:r>
            <a:r>
              <a:rPr lang="en-US" baseline="0" dirty="0"/>
              <a:t> </a:t>
            </a:r>
            <a:r>
              <a:rPr lang="en-US" baseline="0" dirty="0" err="1"/>
              <a:t>phát</a:t>
            </a:r>
            <a:r>
              <a:rPr lang="en-US" baseline="0" dirty="0"/>
              <a:t> </a:t>
            </a:r>
            <a:r>
              <a:rPr lang="en-US" baseline="0" dirty="0" err="1"/>
              <a:t>triển</a:t>
            </a:r>
            <a:r>
              <a:rPr lang="en-US" baseline="0" dirty="0"/>
              <a:t> </a:t>
            </a:r>
            <a:r>
              <a:rPr lang="en-US" baseline="0" dirty="0" err="1"/>
              <a:t>mới</a:t>
            </a:r>
            <a:r>
              <a:rPr lang="en-US" baseline="0" dirty="0"/>
              <a:t> – </a:t>
            </a:r>
            <a:r>
              <a:rPr lang="en-US" baseline="0" dirty="0" err="1"/>
              <a:t>Thời</a:t>
            </a:r>
            <a:r>
              <a:rPr lang="en-US" baseline="0" dirty="0"/>
              <a:t> </a:t>
            </a:r>
            <a:r>
              <a:rPr lang="en-US" baseline="0" dirty="0" err="1"/>
              <a:t>đại</a:t>
            </a:r>
            <a:r>
              <a:rPr lang="en-US" baseline="0" dirty="0"/>
              <a:t> </a:t>
            </a:r>
            <a:r>
              <a:rPr lang="en-US" baseline="0" dirty="0" err="1"/>
              <a:t>số</a:t>
            </a:r>
            <a:r>
              <a:rPr lang="en-US" baseline="0" dirty="0"/>
              <a:t> </a:t>
            </a:r>
            <a:r>
              <a:rPr lang="en-US" baseline="0" dirty="0" err="1"/>
              <a:t>được</a:t>
            </a:r>
            <a:r>
              <a:rPr lang="en-US" baseline="0" dirty="0"/>
              <a:t> </a:t>
            </a:r>
            <a:r>
              <a:rPr lang="en-US" baseline="0" dirty="0" err="1"/>
              <a:t>mở</a:t>
            </a:r>
            <a:r>
              <a:rPr lang="en-US" baseline="0" dirty="0"/>
              <a:t> </a:t>
            </a:r>
            <a:r>
              <a:rPr lang="en-US" baseline="0" dirty="0" err="1"/>
              <a:t>ra</a:t>
            </a:r>
            <a:r>
              <a:rPr lang="en-US" baseline="0" dirty="0"/>
              <a:t> </a:t>
            </a:r>
            <a:r>
              <a:rPr lang="en-US" baseline="0" dirty="0" err="1"/>
              <a:t>bằng</a:t>
            </a:r>
            <a:r>
              <a:rPr lang="en-US" baseline="0" dirty="0"/>
              <a:t> </a:t>
            </a:r>
            <a:r>
              <a:rPr lang="en-US" baseline="0" dirty="0" err="1"/>
              <a:t>cuộc</a:t>
            </a:r>
            <a:r>
              <a:rPr lang="en-US" baseline="0" dirty="0"/>
              <a:t> </a:t>
            </a:r>
            <a:r>
              <a:rPr lang="en-US" baseline="0" dirty="0" err="1"/>
              <a:t>cách</a:t>
            </a:r>
            <a:r>
              <a:rPr lang="en-US" baseline="0" dirty="0"/>
              <a:t> </a:t>
            </a:r>
            <a:r>
              <a:rPr lang="en-US" baseline="0" dirty="0" err="1"/>
              <a:t>mạng</a:t>
            </a:r>
            <a:r>
              <a:rPr lang="en-US" baseline="0" dirty="0"/>
              <a:t> CN </a:t>
            </a:r>
            <a:r>
              <a:rPr lang="en-US" baseline="0" dirty="0" err="1"/>
              <a:t>lần</a:t>
            </a:r>
            <a:r>
              <a:rPr lang="en-US" baseline="0" dirty="0"/>
              <a:t> </a:t>
            </a:r>
            <a:r>
              <a:rPr lang="en-US" baseline="0" dirty="0" err="1"/>
              <a:t>thứ</a:t>
            </a:r>
            <a:r>
              <a:rPr lang="en-US" baseline="0" dirty="0"/>
              <a:t> 4. </a:t>
            </a:r>
            <a:r>
              <a:rPr lang="en-US" baseline="0" dirty="0" err="1"/>
              <a:t>Bối</a:t>
            </a:r>
            <a:r>
              <a:rPr lang="en-US" baseline="0" dirty="0"/>
              <a:t> </a:t>
            </a:r>
            <a:r>
              <a:rPr lang="en-US" baseline="0" dirty="0" err="1"/>
              <a:t>cảnh</a:t>
            </a:r>
            <a:r>
              <a:rPr lang="en-US" baseline="0" dirty="0"/>
              <a:t> </a:t>
            </a:r>
            <a:r>
              <a:rPr lang="en-US" baseline="0" dirty="0" err="1"/>
              <a:t>đó</a:t>
            </a:r>
            <a:r>
              <a:rPr lang="en-US" baseline="0" dirty="0"/>
              <a:t> </a:t>
            </a:r>
            <a:r>
              <a:rPr lang="en-US" baseline="0" dirty="0" err="1"/>
              <a:t>đặt</a:t>
            </a:r>
            <a:r>
              <a:rPr lang="en-US" baseline="0" dirty="0"/>
              <a:t> VN </a:t>
            </a:r>
            <a:r>
              <a:rPr lang="en-US" baseline="0" dirty="0" err="1"/>
              <a:t>đứng</a:t>
            </a:r>
            <a:r>
              <a:rPr lang="en-US" baseline="0" dirty="0"/>
              <a:t> </a:t>
            </a:r>
            <a:r>
              <a:rPr lang="en-US" baseline="0" dirty="0" err="1"/>
              <a:t>trước</a:t>
            </a:r>
            <a:r>
              <a:rPr lang="en-US" baseline="0" dirty="0"/>
              <a:t> </a:t>
            </a:r>
            <a:r>
              <a:rPr lang="en-US" baseline="0" dirty="0" err="1"/>
              <a:t>thách</a:t>
            </a:r>
            <a:r>
              <a:rPr lang="en-US" baseline="0" dirty="0"/>
              <a:t> </a:t>
            </a:r>
            <a:r>
              <a:rPr lang="en-US" baseline="0" dirty="0" err="1"/>
              <a:t>thức</a:t>
            </a:r>
            <a:r>
              <a:rPr lang="en-US" baseline="0" dirty="0"/>
              <a:t> to </a:t>
            </a:r>
            <a:r>
              <a:rPr lang="en-US" baseline="0" dirty="0" err="1"/>
              <a:t>lớn</a:t>
            </a:r>
            <a:r>
              <a:rPr lang="en-US" baseline="0" dirty="0"/>
              <a:t> </a:t>
            </a:r>
            <a:r>
              <a:rPr lang="en-US" baseline="0" dirty="0" err="1"/>
              <a:t>và</a:t>
            </a:r>
            <a:r>
              <a:rPr lang="en-US" baseline="0" dirty="0"/>
              <a:t> </a:t>
            </a:r>
            <a:r>
              <a:rPr lang="en-US" baseline="0" dirty="0" err="1"/>
              <a:t>những</a:t>
            </a:r>
            <a:r>
              <a:rPr lang="en-US" baseline="0" dirty="0"/>
              <a:t> </a:t>
            </a:r>
            <a:r>
              <a:rPr lang="en-US" baseline="0" dirty="0" err="1"/>
              <a:t>thành</a:t>
            </a:r>
            <a:r>
              <a:rPr lang="en-US" baseline="0" dirty="0"/>
              <a:t> </a:t>
            </a:r>
            <a:r>
              <a:rPr lang="en-US" baseline="0" dirty="0" err="1"/>
              <a:t>công</a:t>
            </a:r>
            <a:r>
              <a:rPr lang="en-US" baseline="0" dirty="0"/>
              <a:t> </a:t>
            </a:r>
            <a:r>
              <a:rPr lang="en-US" baseline="0" dirty="0" err="1"/>
              <a:t>trong</a:t>
            </a:r>
            <a:r>
              <a:rPr lang="en-US" baseline="0" dirty="0"/>
              <a:t> </a:t>
            </a:r>
            <a:r>
              <a:rPr lang="en-US" baseline="0" dirty="0" err="1"/>
              <a:t>quá</a:t>
            </a:r>
            <a:r>
              <a:rPr lang="en-US" baseline="0" dirty="0"/>
              <a:t> </a:t>
            </a:r>
            <a:r>
              <a:rPr lang="en-US" baseline="0" dirty="0" err="1"/>
              <a:t>khứ</a:t>
            </a:r>
            <a:r>
              <a:rPr lang="en-US" baseline="0" dirty="0"/>
              <a:t> </a:t>
            </a:r>
            <a:r>
              <a:rPr lang="en-US" baseline="0" dirty="0" err="1"/>
              <a:t>không</a:t>
            </a:r>
            <a:r>
              <a:rPr lang="en-US" baseline="0" dirty="0"/>
              <a:t> </a:t>
            </a:r>
            <a:r>
              <a:rPr lang="en-US" baseline="0" dirty="0" err="1"/>
              <a:t>đủ</a:t>
            </a:r>
            <a:r>
              <a:rPr lang="en-US" baseline="0" dirty="0"/>
              <a:t> </a:t>
            </a:r>
            <a:r>
              <a:rPr lang="en-US" baseline="0" dirty="0" err="1"/>
              <a:t>đảm</a:t>
            </a:r>
            <a:r>
              <a:rPr lang="en-US" baseline="0" dirty="0"/>
              <a:t> </a:t>
            </a:r>
            <a:r>
              <a:rPr lang="en-US" baseline="0" dirty="0" err="1"/>
              <a:t>bảo</a:t>
            </a:r>
            <a:r>
              <a:rPr lang="en-US" baseline="0" dirty="0"/>
              <a:t> </a:t>
            </a:r>
            <a:r>
              <a:rPr lang="en-US" baseline="0" dirty="0" err="1"/>
              <a:t>cho</a:t>
            </a:r>
            <a:r>
              <a:rPr lang="en-US" baseline="0" dirty="0"/>
              <a:t> </a:t>
            </a:r>
            <a:r>
              <a:rPr lang="en-US" baseline="0" dirty="0" err="1"/>
              <a:t>bước</a:t>
            </a:r>
            <a:r>
              <a:rPr lang="en-US" baseline="0" dirty="0"/>
              <a:t> </a:t>
            </a:r>
            <a:r>
              <a:rPr lang="en-US" baseline="0" dirty="0" err="1"/>
              <a:t>tiến</a:t>
            </a:r>
            <a:r>
              <a:rPr lang="en-US" baseline="0" dirty="0"/>
              <a:t> </a:t>
            </a:r>
            <a:r>
              <a:rPr lang="en-US" baseline="0" dirty="0" err="1"/>
              <a:t>của</a:t>
            </a:r>
            <a:r>
              <a:rPr lang="en-US" baseline="0" dirty="0"/>
              <a:t> </a:t>
            </a:r>
            <a:r>
              <a:rPr lang="en-US" baseline="0" dirty="0" err="1"/>
              <a:t>dân</a:t>
            </a:r>
            <a:r>
              <a:rPr lang="en-US" baseline="0" dirty="0"/>
              <a:t> </a:t>
            </a:r>
            <a:r>
              <a:rPr lang="en-US" baseline="0" dirty="0" err="1"/>
              <a:t>tộc</a:t>
            </a:r>
            <a:r>
              <a:rPr lang="en-US" baseline="0" dirty="0"/>
              <a:t> </a:t>
            </a:r>
            <a:r>
              <a:rPr lang="en-US" baseline="0" dirty="0" err="1"/>
              <a:t>trong</a:t>
            </a:r>
            <a:r>
              <a:rPr lang="en-US" baseline="0" dirty="0"/>
              <a:t> </a:t>
            </a:r>
            <a:r>
              <a:rPr lang="en-US" baseline="0" dirty="0" err="1"/>
              <a:t>tươn</a:t>
            </a:r>
            <a:r>
              <a:rPr lang="en-US" baseline="0" dirty="0"/>
              <a:t> g </a:t>
            </a:r>
            <a:r>
              <a:rPr lang="en-US" baseline="0" dirty="0" err="1"/>
              <a:t>lai</a:t>
            </a:r>
            <a:r>
              <a:rPr lang="en-US" baseline="0" dirty="0"/>
              <a:t>. </a:t>
            </a:r>
            <a:r>
              <a:rPr lang="en-US" baseline="0" dirty="0" err="1"/>
              <a:t>Đồng</a:t>
            </a:r>
            <a:r>
              <a:rPr lang="en-US" baseline="0" dirty="0"/>
              <a:t> </a:t>
            </a:r>
            <a:r>
              <a:rPr lang="en-US" baseline="0" dirty="0" err="1"/>
              <a:t>thời</a:t>
            </a:r>
            <a:r>
              <a:rPr lang="en-US" baseline="0" dirty="0"/>
              <a:t> </a:t>
            </a:r>
            <a:r>
              <a:rPr lang="en-US" baseline="0" dirty="0" err="1"/>
              <a:t>cuộc</a:t>
            </a:r>
            <a:r>
              <a:rPr lang="en-US" baseline="0" dirty="0"/>
              <a:t> CMCN 4.0 </a:t>
            </a:r>
            <a:r>
              <a:rPr lang="en-US" baseline="0" dirty="0" err="1"/>
              <a:t>mà</a:t>
            </a:r>
            <a:r>
              <a:rPr lang="en-US" baseline="0" dirty="0"/>
              <a:t> </a:t>
            </a:r>
            <a:r>
              <a:rPr lang="en-US" baseline="0" dirty="0" err="1"/>
              <a:t>cốt</a:t>
            </a:r>
            <a:r>
              <a:rPr lang="en-US" baseline="0" dirty="0"/>
              <a:t> </a:t>
            </a:r>
            <a:r>
              <a:rPr lang="en-US" baseline="0" dirty="0" err="1"/>
              <a:t>lõi</a:t>
            </a:r>
            <a:r>
              <a:rPr lang="en-US" baseline="0" dirty="0"/>
              <a:t> </a:t>
            </a:r>
            <a:r>
              <a:rPr lang="en-US" baseline="0" dirty="0" err="1"/>
              <a:t>là</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chuyển</a:t>
            </a:r>
            <a:r>
              <a:rPr lang="en-US" baseline="0" dirty="0"/>
              <a:t> </a:t>
            </a:r>
            <a:r>
              <a:rPr lang="en-US" baseline="0" dirty="0" err="1"/>
              <a:t>đổi</a:t>
            </a:r>
            <a:r>
              <a:rPr lang="en-US" baseline="0" dirty="0"/>
              <a:t> </a:t>
            </a:r>
            <a:r>
              <a:rPr lang="en-US" baseline="0" dirty="0" err="1"/>
              <a:t>số</a:t>
            </a:r>
            <a:r>
              <a:rPr lang="en-US" baseline="0" dirty="0"/>
              <a:t> </a:t>
            </a:r>
            <a:r>
              <a:rPr lang="en-US" baseline="0" dirty="0" err="1"/>
              <a:t>chính</a:t>
            </a:r>
            <a:r>
              <a:rPr lang="en-US" baseline="0" dirty="0"/>
              <a:t> </a:t>
            </a:r>
            <a:r>
              <a:rPr lang="en-US" baseline="0" dirty="0" err="1"/>
              <a:t>là</a:t>
            </a:r>
            <a:r>
              <a:rPr lang="en-US" baseline="0" dirty="0"/>
              <a:t> </a:t>
            </a:r>
            <a:r>
              <a:rPr lang="en-US" baseline="0" dirty="0" err="1"/>
              <a:t>một</a:t>
            </a:r>
            <a:r>
              <a:rPr lang="en-US" baseline="0" dirty="0"/>
              <a:t> </a:t>
            </a:r>
            <a:r>
              <a:rPr lang="en-US" baseline="0" dirty="0" err="1"/>
              <a:t>vận</a:t>
            </a:r>
            <a:r>
              <a:rPr lang="en-US" baseline="0" dirty="0"/>
              <a:t> </a:t>
            </a:r>
            <a:r>
              <a:rPr lang="en-US" baseline="0" dirty="0" err="1"/>
              <a:t>hội</a:t>
            </a:r>
            <a:r>
              <a:rPr lang="en-US" baseline="0" dirty="0"/>
              <a:t> </a:t>
            </a:r>
            <a:r>
              <a:rPr lang="en-US" baseline="0" dirty="0" err="1"/>
              <a:t>pt</a:t>
            </a:r>
            <a:r>
              <a:rPr lang="en-US" baseline="0" dirty="0"/>
              <a:t> </a:t>
            </a:r>
            <a:r>
              <a:rPr lang="en-US" baseline="0" dirty="0" err="1"/>
              <a:t>chưa</a:t>
            </a:r>
            <a:r>
              <a:rPr lang="en-US" baseline="0" dirty="0"/>
              <a:t> </a:t>
            </a:r>
            <a:r>
              <a:rPr lang="en-US" baseline="0" dirty="0" err="1"/>
              <a:t>từng</a:t>
            </a:r>
            <a:r>
              <a:rPr lang="en-US" baseline="0" dirty="0"/>
              <a:t> </a:t>
            </a:r>
            <a:r>
              <a:rPr lang="en-US" baseline="0" dirty="0" err="1"/>
              <a:t>có</a:t>
            </a:r>
            <a:r>
              <a:rPr lang="en-US" baseline="0" dirty="0"/>
              <a:t> </a:t>
            </a:r>
            <a:r>
              <a:rPr lang="en-US" baseline="0" dirty="0" err="1"/>
              <a:t>trong</a:t>
            </a:r>
            <a:r>
              <a:rPr lang="en-US" baseline="0" dirty="0"/>
              <a:t> </a:t>
            </a:r>
            <a:r>
              <a:rPr lang="en-US" baseline="0" dirty="0" err="1"/>
              <a:t>lịch</a:t>
            </a:r>
            <a:r>
              <a:rPr lang="en-US" baseline="0" dirty="0"/>
              <a:t> </a:t>
            </a:r>
            <a:r>
              <a:rPr lang="en-US" baseline="0" dirty="0" err="1"/>
              <a:t>sử</a:t>
            </a:r>
            <a:r>
              <a:rPr lang="en-US" baseline="0" dirty="0"/>
              <a:t> , </a:t>
            </a:r>
            <a:r>
              <a:rPr lang="en-US" baseline="0" dirty="0" err="1"/>
              <a:t>thời</a:t>
            </a:r>
            <a:r>
              <a:rPr lang="en-US" baseline="0" dirty="0"/>
              <a:t> </a:t>
            </a:r>
            <a:r>
              <a:rPr lang="en-US" baseline="0" dirty="0" err="1"/>
              <a:t>cơ</a:t>
            </a:r>
            <a:r>
              <a:rPr lang="en-US" baseline="0" dirty="0"/>
              <a:t> </a:t>
            </a:r>
            <a:r>
              <a:rPr lang="en-US" baseline="0" dirty="0" err="1"/>
              <a:t>để</a:t>
            </a:r>
            <a:r>
              <a:rPr lang="en-US" baseline="0" dirty="0"/>
              <a:t> VN </a:t>
            </a:r>
            <a:r>
              <a:rPr lang="en-US" baseline="0" dirty="0" err="1"/>
              <a:t>bắt</a:t>
            </a:r>
            <a:r>
              <a:rPr lang="en-US" baseline="0" dirty="0"/>
              <a:t> </a:t>
            </a:r>
            <a:r>
              <a:rPr lang="en-US" baseline="0" dirty="0" err="1"/>
              <a:t>kịp</a:t>
            </a:r>
            <a:r>
              <a:rPr lang="en-US" baseline="0" dirty="0"/>
              <a:t> </a:t>
            </a:r>
            <a:r>
              <a:rPr lang="en-US" baseline="0" dirty="0" err="1"/>
              <a:t>đi</a:t>
            </a:r>
            <a:r>
              <a:rPr lang="en-US" baseline="0" dirty="0"/>
              <a:t> </a:t>
            </a:r>
            <a:r>
              <a:rPr lang="en-US" baseline="0" dirty="0" err="1"/>
              <a:t>cùng</a:t>
            </a:r>
            <a:r>
              <a:rPr lang="en-US" baseline="0" dirty="0"/>
              <a:t> </a:t>
            </a:r>
            <a:r>
              <a:rPr lang="en-US" baseline="0" dirty="0" err="1"/>
              <a:t>với</a:t>
            </a:r>
            <a:r>
              <a:rPr lang="en-US" baseline="0" dirty="0"/>
              <a:t> </a:t>
            </a:r>
            <a:r>
              <a:rPr lang="en-US" baseline="0" dirty="0" err="1"/>
              <a:t>các</a:t>
            </a:r>
            <a:r>
              <a:rPr lang="en-US" baseline="0" dirty="0"/>
              <a:t> </a:t>
            </a:r>
            <a:r>
              <a:rPr lang="en-US" baseline="0" dirty="0" err="1"/>
              <a:t>nước</a:t>
            </a:r>
            <a:r>
              <a:rPr lang="en-US" baseline="0" dirty="0"/>
              <a:t> PT.</a:t>
            </a:r>
          </a:p>
          <a:p>
            <a:r>
              <a:rPr lang="en-US" baseline="0" dirty="0" err="1"/>
              <a:t>Giờ</a:t>
            </a:r>
            <a:r>
              <a:rPr lang="en-US" baseline="0" dirty="0"/>
              <a:t> </a:t>
            </a:r>
            <a:r>
              <a:rPr lang="en-US" baseline="0" dirty="0" err="1"/>
              <a:t>đây</a:t>
            </a:r>
            <a:r>
              <a:rPr lang="en-US" baseline="0" dirty="0"/>
              <a:t> </a:t>
            </a:r>
            <a:r>
              <a:rPr lang="en-US" baseline="0" dirty="0" err="1"/>
              <a:t>là</a:t>
            </a:r>
            <a:r>
              <a:rPr lang="en-US" baseline="0" dirty="0"/>
              <a:t> </a:t>
            </a:r>
            <a:r>
              <a:rPr lang="en-US" baseline="0" dirty="0" err="1"/>
              <a:t>làn</a:t>
            </a:r>
            <a:r>
              <a:rPr lang="en-US" baseline="0" dirty="0"/>
              <a:t> </a:t>
            </a:r>
            <a:r>
              <a:rPr lang="en-US" baseline="0" dirty="0" err="1"/>
              <a:t>sóng</a:t>
            </a:r>
            <a:r>
              <a:rPr lang="en-US" baseline="0" dirty="0"/>
              <a:t> </a:t>
            </a:r>
            <a:r>
              <a:rPr lang="en-US" baseline="0" dirty="0" err="1"/>
              <a:t>công</a:t>
            </a:r>
            <a:r>
              <a:rPr lang="en-US" baseline="0" dirty="0"/>
              <a:t> </a:t>
            </a:r>
            <a:r>
              <a:rPr lang="en-US" baseline="0" dirty="0" err="1"/>
              <a:t>nghiệp</a:t>
            </a:r>
            <a:r>
              <a:rPr lang="en-US" baseline="0" dirty="0"/>
              <a:t> </a:t>
            </a:r>
            <a:r>
              <a:rPr lang="en-US" baseline="0" dirty="0" err="1"/>
              <a:t>lần</a:t>
            </a:r>
            <a:r>
              <a:rPr lang="en-US" baseline="0" dirty="0"/>
              <a:t> </a:t>
            </a:r>
            <a:r>
              <a:rPr lang="en-US" baseline="0" dirty="0" err="1"/>
              <a:t>thứ</a:t>
            </a:r>
            <a:r>
              <a:rPr lang="en-US" baseline="0" dirty="0"/>
              <a:t> 4 </a:t>
            </a:r>
            <a:r>
              <a:rPr lang="en-US" baseline="0" dirty="0" err="1"/>
              <a:t>với</a:t>
            </a:r>
            <a:r>
              <a:rPr lang="en-US" baseline="0" dirty="0"/>
              <a:t> </a:t>
            </a:r>
            <a:r>
              <a:rPr lang="en-US" baseline="0" dirty="0" err="1"/>
              <a:t>sự</a:t>
            </a:r>
            <a:r>
              <a:rPr lang="en-US" baseline="0" dirty="0"/>
              <a:t> </a:t>
            </a:r>
            <a:r>
              <a:rPr lang="en-US" baseline="0" dirty="0" err="1"/>
              <a:t>phát</a:t>
            </a:r>
            <a:r>
              <a:rPr lang="en-US" baseline="0" dirty="0"/>
              <a:t> </a:t>
            </a:r>
            <a:r>
              <a:rPr lang="en-US" baseline="0" dirty="0" err="1"/>
              <a:t>triển</a:t>
            </a:r>
            <a:r>
              <a:rPr lang="en-US" baseline="0" dirty="0"/>
              <a:t> </a:t>
            </a:r>
            <a:r>
              <a:rPr lang="en-US" baseline="0" dirty="0" err="1"/>
              <a:t>bùng</a:t>
            </a:r>
            <a:r>
              <a:rPr lang="en-US" baseline="0" dirty="0"/>
              <a:t> </a:t>
            </a:r>
            <a:r>
              <a:rPr lang="en-US" baseline="0" dirty="0" err="1"/>
              <a:t>nổ</a:t>
            </a:r>
            <a:r>
              <a:rPr lang="en-US" baseline="0" dirty="0"/>
              <a:t> </a:t>
            </a:r>
            <a:r>
              <a:rPr lang="en-US" baseline="0" dirty="0" err="1"/>
              <a:t>của</a:t>
            </a:r>
            <a:r>
              <a:rPr lang="en-US" baseline="0" dirty="0"/>
              <a:t> CNTT </a:t>
            </a:r>
            <a:r>
              <a:rPr lang="en-US" baseline="0" dirty="0" err="1"/>
              <a:t>với</a:t>
            </a:r>
            <a:r>
              <a:rPr lang="en-US" baseline="0" dirty="0"/>
              <a:t> Big Data, Cloud Computing, </a:t>
            </a:r>
            <a:r>
              <a:rPr lang="en-US" baseline="0" dirty="0" err="1"/>
              <a:t>IoT</a:t>
            </a:r>
            <a:r>
              <a:rPr lang="en-US" baseline="0" dirty="0"/>
              <a:t> </a:t>
            </a:r>
            <a:r>
              <a:rPr lang="en-US" baseline="0" dirty="0" err="1"/>
              <a:t>làm</a:t>
            </a:r>
            <a:r>
              <a:rPr lang="en-US" baseline="0" dirty="0"/>
              <a:t> </a:t>
            </a:r>
            <a:r>
              <a:rPr lang="en-US" baseline="0" dirty="0" err="1"/>
              <a:t>cho</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chuyển</a:t>
            </a:r>
            <a:r>
              <a:rPr lang="en-US" baseline="0" dirty="0"/>
              <a:t> </a:t>
            </a:r>
            <a:r>
              <a:rPr lang="en-US" baseline="0" dirty="0" err="1"/>
              <a:t>đổi</a:t>
            </a:r>
            <a:r>
              <a:rPr lang="en-US" baseline="0" dirty="0"/>
              <a:t> </a:t>
            </a:r>
            <a:r>
              <a:rPr lang="en-US" baseline="0" dirty="0" err="1"/>
              <a:t>số</a:t>
            </a:r>
            <a:r>
              <a:rPr lang="en-US" baseline="0" dirty="0"/>
              <a:t> </a:t>
            </a:r>
            <a:r>
              <a:rPr lang="en-US" baseline="0" dirty="0" err="1"/>
              <a:t>diễn</a:t>
            </a:r>
            <a:r>
              <a:rPr lang="en-US" baseline="0" dirty="0"/>
              <a:t> </a:t>
            </a:r>
            <a:r>
              <a:rPr lang="en-US" baseline="0" dirty="0" err="1"/>
              <a:t>ra</a:t>
            </a:r>
            <a:r>
              <a:rPr lang="en-US" baseline="0" dirty="0"/>
              <a:t> </a:t>
            </a:r>
            <a:r>
              <a:rPr lang="en-US" baseline="0" dirty="0" err="1"/>
              <a:t>vô</a:t>
            </a:r>
            <a:r>
              <a:rPr lang="en-US" baseline="0" dirty="0"/>
              <a:t> </a:t>
            </a:r>
            <a:r>
              <a:rPr lang="en-US" baseline="0" dirty="0" err="1"/>
              <a:t>cùng</a:t>
            </a:r>
            <a:r>
              <a:rPr lang="en-US" baseline="0" dirty="0"/>
              <a:t> </a:t>
            </a:r>
            <a:r>
              <a:rPr lang="en-US" baseline="0" dirty="0" err="1"/>
              <a:t>mạnh</a:t>
            </a:r>
            <a:r>
              <a:rPr lang="en-US" baseline="0" dirty="0"/>
              <a:t> </a:t>
            </a:r>
            <a:r>
              <a:rPr lang="en-US" baseline="0" dirty="0" err="1"/>
              <a:t>mẽ</a:t>
            </a:r>
            <a:r>
              <a:rPr lang="en-US" baseline="0" dirty="0"/>
              <a:t>, </a:t>
            </a:r>
            <a:r>
              <a:rPr lang="en-US" baseline="0" dirty="0" err="1"/>
              <a:t>hình</a:t>
            </a:r>
            <a:r>
              <a:rPr lang="en-US" baseline="0" dirty="0"/>
              <a:t> </a:t>
            </a:r>
            <a:r>
              <a:rPr lang="en-US" baseline="0" dirty="0" err="1"/>
              <a:t>thành</a:t>
            </a:r>
            <a:r>
              <a:rPr lang="en-US" baseline="0" dirty="0"/>
              <a:t> </a:t>
            </a:r>
            <a:r>
              <a:rPr lang="en-US" baseline="0" dirty="0" err="1"/>
              <a:t>nền</a:t>
            </a:r>
            <a:r>
              <a:rPr lang="en-US" baseline="0" dirty="0"/>
              <a:t> </a:t>
            </a:r>
            <a:r>
              <a:rPr lang="en-US" baseline="0" dirty="0" err="1"/>
              <a:t>kinh</a:t>
            </a:r>
            <a:r>
              <a:rPr lang="en-US" baseline="0" dirty="0"/>
              <a:t> </a:t>
            </a:r>
            <a:r>
              <a:rPr lang="en-US" baseline="0" dirty="0" err="1"/>
              <a:t>tế</a:t>
            </a:r>
            <a:r>
              <a:rPr lang="en-US" baseline="0" dirty="0"/>
              <a:t>. </a:t>
            </a:r>
            <a:r>
              <a:rPr lang="en-US" baseline="0" dirty="0" err="1"/>
              <a:t>Sự</a:t>
            </a:r>
            <a:r>
              <a:rPr lang="en-US" baseline="0" dirty="0"/>
              <a:t> </a:t>
            </a:r>
            <a:r>
              <a:rPr lang="en-US" baseline="0" dirty="0" err="1"/>
              <a:t>phát</a:t>
            </a:r>
            <a:r>
              <a:rPr lang="en-US" baseline="0" dirty="0"/>
              <a:t> </a:t>
            </a:r>
            <a:r>
              <a:rPr lang="en-US" baseline="0" dirty="0" err="1"/>
              <a:t>triển</a:t>
            </a:r>
            <a:r>
              <a:rPr lang="en-US" baseline="0" dirty="0"/>
              <a:t> </a:t>
            </a:r>
            <a:r>
              <a:rPr lang="en-US" baseline="0" dirty="0" err="1"/>
              <a:t>của</a:t>
            </a:r>
            <a:r>
              <a:rPr lang="en-US" baseline="0" dirty="0"/>
              <a:t> KT </a:t>
            </a:r>
            <a:r>
              <a:rPr lang="en-US" baseline="0" dirty="0" err="1"/>
              <a:t>số</a:t>
            </a:r>
            <a:r>
              <a:rPr lang="en-US" baseline="0" dirty="0"/>
              <a:t> </a:t>
            </a:r>
            <a:r>
              <a:rPr lang="en-US" baseline="0" dirty="0" err="1"/>
              <a:t>và</a:t>
            </a:r>
            <a:r>
              <a:rPr lang="en-US" baseline="0" dirty="0"/>
              <a:t> </a:t>
            </a:r>
            <a:r>
              <a:rPr lang="en-US" baseline="0" dirty="0" err="1"/>
              <a:t>tác</a:t>
            </a:r>
            <a:r>
              <a:rPr lang="en-US" baseline="0" dirty="0"/>
              <a:t> </a:t>
            </a:r>
            <a:r>
              <a:rPr lang="en-US" baseline="0" dirty="0" err="1"/>
              <a:t>động</a:t>
            </a:r>
            <a:r>
              <a:rPr lang="en-US" baseline="0" dirty="0"/>
              <a:t> </a:t>
            </a:r>
            <a:r>
              <a:rPr lang="en-US" baseline="0" dirty="0" err="1"/>
              <a:t>tích</a:t>
            </a:r>
            <a:r>
              <a:rPr lang="en-US" baseline="0" dirty="0"/>
              <a:t> </a:t>
            </a:r>
            <a:r>
              <a:rPr lang="en-US" baseline="0" dirty="0" err="1"/>
              <a:t>hợp</a:t>
            </a:r>
            <a:r>
              <a:rPr lang="en-US" baseline="0" dirty="0"/>
              <a:t> </a:t>
            </a:r>
            <a:r>
              <a:rPr lang="en-US" baseline="0" dirty="0" err="1"/>
              <a:t>giữa</a:t>
            </a:r>
            <a:r>
              <a:rPr lang="en-US" baseline="0" dirty="0"/>
              <a:t> </a:t>
            </a:r>
            <a:r>
              <a:rPr lang="en-US" baseline="0" dirty="0" err="1"/>
              <a:t>các</a:t>
            </a:r>
            <a:r>
              <a:rPr lang="en-US" baseline="0" dirty="0"/>
              <a:t> </a:t>
            </a:r>
            <a:r>
              <a:rPr lang="en-US" baseline="0" dirty="0" err="1"/>
              <a:t>loại</a:t>
            </a:r>
            <a:r>
              <a:rPr lang="en-US" baseline="0" dirty="0"/>
              <a:t> </a:t>
            </a:r>
            <a:r>
              <a:rPr lang="en-US" baseline="0" dirty="0" err="1"/>
              <a:t>hình</a:t>
            </a:r>
            <a:r>
              <a:rPr lang="en-US" baseline="0" dirty="0"/>
              <a:t> CN </a:t>
            </a:r>
            <a:r>
              <a:rPr lang="en-US" baseline="0" dirty="0" err="1"/>
              <a:t>cao</a:t>
            </a:r>
            <a:r>
              <a:rPr lang="en-US" baseline="0" dirty="0"/>
              <a:t> </a:t>
            </a:r>
            <a:r>
              <a:rPr lang="en-US" baseline="0" dirty="0" err="1"/>
              <a:t>sẽ</a:t>
            </a:r>
            <a:r>
              <a:rPr lang="en-US" baseline="0" dirty="0"/>
              <a:t> </a:t>
            </a:r>
            <a:r>
              <a:rPr lang="en-US" baseline="0" dirty="0" err="1"/>
              <a:t>làm</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thế</a:t>
            </a:r>
            <a:r>
              <a:rPr lang="en-US" baseline="0" dirty="0"/>
              <a:t> </a:t>
            </a:r>
            <a:r>
              <a:rPr lang="en-US" baseline="0" dirty="0" err="1"/>
              <a:t>giới</a:t>
            </a:r>
            <a:r>
              <a:rPr lang="en-US" baseline="0" dirty="0"/>
              <a:t> </a:t>
            </a:r>
            <a:r>
              <a:rPr lang="en-US" baseline="0" dirty="0" err="1"/>
              <a:t>từ</a:t>
            </a:r>
            <a:r>
              <a:rPr lang="en-US" baseline="0" dirty="0"/>
              <a:t> SX </a:t>
            </a:r>
            <a:r>
              <a:rPr lang="en-US" baseline="0" dirty="0" err="1"/>
              <a:t>đến</a:t>
            </a:r>
            <a:r>
              <a:rPr lang="en-US" baseline="0" dirty="0"/>
              <a:t> </a:t>
            </a:r>
            <a:r>
              <a:rPr lang="en-US" baseline="0" dirty="0" err="1"/>
              <a:t>các</a:t>
            </a:r>
            <a:r>
              <a:rPr lang="en-US" baseline="0" dirty="0"/>
              <a:t> </a:t>
            </a:r>
            <a:r>
              <a:rPr lang="en-US" baseline="0" dirty="0" err="1"/>
              <a:t>môi</a:t>
            </a:r>
            <a:r>
              <a:rPr lang="en-US" baseline="0" dirty="0"/>
              <a:t> </a:t>
            </a:r>
            <a:r>
              <a:rPr lang="en-US" baseline="0" dirty="0" err="1"/>
              <a:t>quan</a:t>
            </a:r>
            <a:r>
              <a:rPr lang="en-US" baseline="0" dirty="0"/>
              <a:t> </a:t>
            </a:r>
            <a:r>
              <a:rPr lang="en-US" baseline="0" dirty="0" err="1"/>
              <a:t>hệ</a:t>
            </a:r>
            <a:r>
              <a:rPr lang="en-US" baseline="0" dirty="0"/>
              <a:t> </a:t>
            </a:r>
            <a:r>
              <a:rPr lang="en-US" baseline="0" dirty="0" err="1"/>
              <a:t>kinh</a:t>
            </a:r>
            <a:r>
              <a:rPr lang="en-US" baseline="0" dirty="0"/>
              <a:t> </a:t>
            </a:r>
            <a:r>
              <a:rPr lang="en-US" baseline="0" dirty="0" err="1"/>
              <a:t>tê,s</a:t>
            </a:r>
            <a:r>
              <a:rPr lang="en-US" baseline="0" dirty="0"/>
              <a:t> </a:t>
            </a:r>
            <a:r>
              <a:rPr lang="en-US" baseline="0" dirty="0" err="1"/>
              <a:t>chính</a:t>
            </a:r>
            <a:r>
              <a:rPr lang="en-US" baseline="0" dirty="0"/>
              <a:t> </a:t>
            </a:r>
            <a:r>
              <a:rPr lang="en-US" baseline="0" dirty="0" err="1"/>
              <a:t>trị</a:t>
            </a:r>
            <a:r>
              <a:rPr lang="en-US" baseline="0" dirty="0"/>
              <a:t>, </a:t>
            </a:r>
            <a:r>
              <a:rPr lang="en-US" baseline="0" dirty="0" err="1"/>
              <a:t>xã</a:t>
            </a:r>
            <a:r>
              <a:rPr lang="en-US" baseline="0" dirty="0"/>
              <a:t> </a:t>
            </a:r>
            <a:r>
              <a:rPr lang="en-US" baseline="0" dirty="0" err="1"/>
              <a:t>hội</a:t>
            </a:r>
            <a:r>
              <a:rPr lang="en-US" baseline="0" dirty="0"/>
              <a:t> </a:t>
            </a:r>
            <a:r>
              <a:rPr lang="en-US" baseline="0" dirty="0" err="1"/>
              <a:t>còn</a:t>
            </a:r>
            <a:r>
              <a:rPr lang="en-US" baseline="0" dirty="0"/>
              <a:t> </a:t>
            </a:r>
            <a:r>
              <a:rPr lang="en-US" baseline="0" dirty="0" err="1"/>
              <a:t>sâu</a:t>
            </a:r>
            <a:r>
              <a:rPr lang="en-US" baseline="0" dirty="0"/>
              <a:t> </a:t>
            </a:r>
            <a:r>
              <a:rPr lang="en-US" baseline="0" dirty="0" err="1"/>
              <a:t>sắc</a:t>
            </a:r>
            <a:r>
              <a:rPr lang="en-US" baseline="0" dirty="0"/>
              <a:t> </a:t>
            </a:r>
            <a:r>
              <a:rPr lang="en-US" baseline="0" dirty="0" err="1"/>
              <a:t>hơn</a:t>
            </a:r>
            <a:r>
              <a:rPr lang="en-US" baseline="0" dirty="0"/>
              <a:t>, </a:t>
            </a:r>
            <a:r>
              <a:rPr lang="en-US" baseline="0" dirty="0" err="1"/>
              <a:t>kỳ</a:t>
            </a:r>
            <a:r>
              <a:rPr lang="en-US" baseline="0" dirty="0"/>
              <a:t> </a:t>
            </a:r>
            <a:r>
              <a:rPr lang="en-US" baseline="0" dirty="0" err="1"/>
              <a:t>ảo</a:t>
            </a:r>
            <a:r>
              <a:rPr lang="en-US" baseline="0" dirty="0"/>
              <a:t> </a:t>
            </a:r>
            <a:r>
              <a:rPr lang="en-US" baseline="0" dirty="0" err="1"/>
              <a:t>hơn</a:t>
            </a:r>
            <a:r>
              <a:rPr lang="en-US" baseline="0" dirty="0"/>
              <a:t> </a:t>
            </a:r>
            <a:r>
              <a:rPr lang="en-US" baseline="0" dirty="0" err="1"/>
              <a:t>nhiều</a:t>
            </a:r>
            <a:r>
              <a:rPr lang="en-US" baseline="0" dirty="0"/>
              <a:t> </a:t>
            </a:r>
            <a:r>
              <a:rPr lang="en-US" baseline="0" dirty="0" err="1"/>
              <a:t>mà</a:t>
            </a:r>
            <a:r>
              <a:rPr lang="en-US" baseline="0" dirty="0"/>
              <a:t> </a:t>
            </a:r>
            <a:r>
              <a:rPr lang="en-US" baseline="0" dirty="0" err="1"/>
              <a:t>chúng</a:t>
            </a:r>
            <a:r>
              <a:rPr lang="en-US" baseline="0" dirty="0"/>
              <a:t> ta </a:t>
            </a:r>
            <a:r>
              <a:rPr lang="en-US" baseline="0" dirty="0" err="1"/>
              <a:t>chưa</a:t>
            </a:r>
            <a:r>
              <a:rPr lang="en-US" baseline="0" dirty="0"/>
              <a:t> </a:t>
            </a:r>
            <a:r>
              <a:rPr lang="en-US" baseline="0" dirty="0" err="1"/>
              <a:t>thể</a:t>
            </a:r>
            <a:r>
              <a:rPr lang="en-US" baseline="0" dirty="0"/>
              <a:t> </a:t>
            </a:r>
            <a:r>
              <a:rPr lang="en-US" baseline="0" dirty="0" err="1"/>
              <a:t>hình</a:t>
            </a:r>
            <a:r>
              <a:rPr lang="en-US" baseline="0" dirty="0"/>
              <a:t> dung </a:t>
            </a:r>
            <a:r>
              <a:rPr lang="en-US" baseline="0" dirty="0" err="1"/>
              <a:t>được</a:t>
            </a:r>
            <a:r>
              <a:rPr lang="en-US" baseline="0" dirty="0"/>
              <a:t>.</a:t>
            </a:r>
            <a:endParaRPr lang="en-US" dirty="0"/>
          </a:p>
          <a:p>
            <a:endParaRPr lang="en-US" altLang="en-US" dirty="0"/>
          </a:p>
          <a:p>
            <a:pPr marL="228600" indent="-228600">
              <a:buAutoNum type="arabicPeriod"/>
            </a:pPr>
            <a:r>
              <a:rPr lang="en-US" altLang="en-US" dirty="0" err="1"/>
              <a:t>Số</a:t>
            </a:r>
            <a:r>
              <a:rPr lang="en-US" altLang="en-US" baseline="0" dirty="0"/>
              <a:t> </a:t>
            </a:r>
            <a:r>
              <a:rPr lang="en-US" altLang="en-US" baseline="0" dirty="0" err="1"/>
              <a:t>lượng</a:t>
            </a:r>
            <a:r>
              <a:rPr lang="en-US" altLang="en-US" baseline="0" dirty="0"/>
              <a:t> active users </a:t>
            </a:r>
            <a:r>
              <a:rPr lang="en-US" altLang="en-US" baseline="0" dirty="0" err="1"/>
              <a:t>của</a:t>
            </a:r>
            <a:r>
              <a:rPr lang="en-US" altLang="en-US" baseline="0" dirty="0"/>
              <a:t> Facebook Q1/2020 </a:t>
            </a:r>
            <a:r>
              <a:rPr lang="en-US" altLang="en-US" baseline="0" dirty="0" err="1"/>
              <a:t>là</a:t>
            </a:r>
            <a:r>
              <a:rPr lang="en-US" altLang="en-US" baseline="0" dirty="0"/>
              <a:t> </a:t>
            </a:r>
            <a:r>
              <a:rPr lang="en-US" altLang="en-US" baseline="0" dirty="0" err="1"/>
              <a:t>hơn</a:t>
            </a:r>
            <a:r>
              <a:rPr lang="en-US" altLang="en-US" baseline="0" dirty="0"/>
              <a:t> 2.6 </a:t>
            </a:r>
            <a:r>
              <a:rPr lang="en-US" altLang="en-US" baseline="0" dirty="0" err="1"/>
              <a:t>triệu</a:t>
            </a:r>
            <a:r>
              <a:rPr lang="en-US" altLang="en-US" baseline="0" dirty="0"/>
              <a:t>, FB </a:t>
            </a:r>
            <a:r>
              <a:rPr lang="en-US" altLang="en-US" baseline="0" dirty="0" err="1"/>
              <a:t>là</a:t>
            </a:r>
            <a:r>
              <a:rPr lang="en-US" altLang="en-US" baseline="0" dirty="0"/>
              <a:t> </a:t>
            </a:r>
            <a:r>
              <a:rPr lang="en-US" altLang="en-US" baseline="0" dirty="0" err="1"/>
              <a:t>mạng</a:t>
            </a:r>
            <a:r>
              <a:rPr lang="en-US" altLang="en-US" baseline="0" dirty="0"/>
              <a:t> XH </a:t>
            </a:r>
            <a:r>
              <a:rPr lang="en-US" altLang="en-US" baseline="0" dirty="0" err="1"/>
              <a:t>có</a:t>
            </a:r>
            <a:r>
              <a:rPr lang="en-US" altLang="en-US" baseline="0" dirty="0"/>
              <a:t> </a:t>
            </a:r>
            <a:r>
              <a:rPr lang="en-US" altLang="en-US" baseline="0" dirty="0" err="1"/>
              <a:t>lượng</a:t>
            </a:r>
            <a:r>
              <a:rPr lang="en-US" altLang="en-US" baseline="0" dirty="0"/>
              <a:t> </a:t>
            </a:r>
            <a:r>
              <a:rPr lang="en-US" altLang="en-US" baseline="0" dirty="0" err="1"/>
              <a:t>người</a:t>
            </a:r>
            <a:r>
              <a:rPr lang="en-US" altLang="en-US" baseline="0" dirty="0"/>
              <a:t> </a:t>
            </a:r>
            <a:r>
              <a:rPr lang="en-US" altLang="en-US" baseline="0" dirty="0" err="1"/>
              <a:t>sử</a:t>
            </a:r>
            <a:r>
              <a:rPr lang="en-US" altLang="en-US" baseline="0" dirty="0"/>
              <a:t> </a:t>
            </a:r>
            <a:r>
              <a:rPr lang="en-US" altLang="en-US" baseline="0" dirty="0" err="1"/>
              <a:t>dụng</a:t>
            </a:r>
            <a:r>
              <a:rPr lang="en-US" altLang="en-US" baseline="0" dirty="0"/>
              <a:t> </a:t>
            </a:r>
            <a:r>
              <a:rPr lang="en-US" altLang="en-US" baseline="0" dirty="0" err="1"/>
              <a:t>lớn</a:t>
            </a:r>
            <a:r>
              <a:rPr lang="en-US" altLang="en-US" baseline="0" dirty="0"/>
              <a:t> </a:t>
            </a:r>
            <a:r>
              <a:rPr lang="en-US" altLang="en-US" baseline="0" dirty="0" err="1"/>
              <a:t>nhất</a:t>
            </a:r>
            <a:r>
              <a:rPr lang="en-US" altLang="en-US" baseline="0" dirty="0"/>
              <a:t> TG.</a:t>
            </a:r>
          </a:p>
          <a:p>
            <a:pPr marL="228600" indent="-228600">
              <a:buAutoNum type="arabicPeriod"/>
            </a:pPr>
            <a:r>
              <a:rPr lang="en-US" altLang="en-US" baseline="0" dirty="0" err="1"/>
              <a:t>Sự</a:t>
            </a:r>
            <a:r>
              <a:rPr lang="en-US" altLang="en-US" baseline="0" dirty="0"/>
              <a:t> </a:t>
            </a:r>
            <a:r>
              <a:rPr lang="en-US" altLang="en-US" baseline="0" dirty="0" err="1"/>
              <a:t>phát</a:t>
            </a:r>
            <a:r>
              <a:rPr lang="en-US" altLang="en-US" baseline="0" dirty="0"/>
              <a:t> </a:t>
            </a:r>
            <a:r>
              <a:rPr lang="en-US" altLang="en-US" baseline="0" dirty="0" err="1"/>
              <a:t>triển</a:t>
            </a:r>
            <a:r>
              <a:rPr lang="en-US" altLang="en-US" baseline="0" dirty="0"/>
              <a:t> </a:t>
            </a:r>
            <a:r>
              <a:rPr lang="en-US" altLang="en-US" baseline="0" dirty="0" err="1"/>
              <a:t>mạnh</a:t>
            </a:r>
            <a:r>
              <a:rPr lang="en-US" altLang="en-US" baseline="0" dirty="0"/>
              <a:t> </a:t>
            </a:r>
            <a:r>
              <a:rPr lang="en-US" altLang="en-US" baseline="0" dirty="0" err="1"/>
              <a:t>mẽ</a:t>
            </a:r>
            <a:r>
              <a:rPr lang="en-US" altLang="en-US" baseline="0" dirty="0"/>
              <a:t> </a:t>
            </a:r>
            <a:r>
              <a:rPr lang="en-US" altLang="en-US" baseline="0" dirty="0" err="1"/>
              <a:t>của</a:t>
            </a:r>
            <a:r>
              <a:rPr lang="en-US" altLang="en-US" baseline="0" dirty="0"/>
              <a:t> TMĐT </a:t>
            </a:r>
            <a:r>
              <a:rPr lang="en-US" altLang="en-US" baseline="0" dirty="0" err="1"/>
              <a:t>có</a:t>
            </a:r>
            <a:r>
              <a:rPr lang="en-US" altLang="en-US" baseline="0" dirty="0"/>
              <a:t> </a:t>
            </a:r>
            <a:r>
              <a:rPr lang="en-US" altLang="en-US" baseline="0" dirty="0" err="1"/>
              <a:t>tác</a:t>
            </a:r>
            <a:r>
              <a:rPr lang="en-US" altLang="en-US" baseline="0" dirty="0"/>
              <a:t> </a:t>
            </a:r>
            <a:r>
              <a:rPr lang="en-US" altLang="en-US" baseline="0" dirty="0" err="1"/>
              <a:t>động</a:t>
            </a:r>
            <a:r>
              <a:rPr lang="en-US" altLang="en-US" baseline="0" dirty="0"/>
              <a:t> </a:t>
            </a:r>
            <a:r>
              <a:rPr lang="en-US" altLang="en-US" baseline="0" dirty="0" err="1"/>
              <a:t>vô</a:t>
            </a:r>
            <a:r>
              <a:rPr lang="en-US" altLang="en-US" baseline="0" dirty="0"/>
              <a:t> </a:t>
            </a:r>
            <a:r>
              <a:rPr lang="en-US" altLang="en-US" baseline="0" dirty="0" err="1"/>
              <a:t>cùng</a:t>
            </a:r>
            <a:r>
              <a:rPr lang="en-US" altLang="en-US" baseline="0" dirty="0"/>
              <a:t> </a:t>
            </a:r>
            <a:r>
              <a:rPr lang="en-US" altLang="en-US" baseline="0" dirty="0" err="1"/>
              <a:t>mạnh</a:t>
            </a:r>
            <a:r>
              <a:rPr lang="en-US" altLang="en-US" baseline="0" dirty="0"/>
              <a:t> </a:t>
            </a:r>
            <a:r>
              <a:rPr lang="en-US" altLang="en-US" baseline="0" dirty="0" err="1"/>
              <a:t>mẽ</a:t>
            </a:r>
            <a:r>
              <a:rPr lang="en-US" altLang="en-US" baseline="0" dirty="0"/>
              <a:t> </a:t>
            </a:r>
            <a:r>
              <a:rPr lang="en-US" altLang="en-US" baseline="0" dirty="0" err="1"/>
              <a:t>đến</a:t>
            </a:r>
            <a:r>
              <a:rPr lang="en-US" altLang="en-US" baseline="0" dirty="0"/>
              <a:t> </a:t>
            </a:r>
            <a:r>
              <a:rPr lang="en-US" altLang="en-US" baseline="0" dirty="0" err="1"/>
              <a:t>nghành</a:t>
            </a:r>
            <a:r>
              <a:rPr lang="en-US" altLang="en-US" baseline="0" dirty="0"/>
              <a:t> Logistic. </a:t>
            </a:r>
            <a:r>
              <a:rPr lang="en-US" altLang="en-US" baseline="0" dirty="0" err="1"/>
              <a:t>Tại</a:t>
            </a:r>
            <a:r>
              <a:rPr lang="en-US" altLang="en-US" baseline="0" dirty="0"/>
              <a:t> </a:t>
            </a:r>
            <a:r>
              <a:rPr lang="en-US" altLang="en-US" baseline="0" dirty="0" err="1"/>
              <a:t>thời</a:t>
            </a:r>
            <a:r>
              <a:rPr lang="en-US" altLang="en-US" baseline="0" dirty="0"/>
              <a:t> </a:t>
            </a:r>
            <a:r>
              <a:rPr lang="en-US" altLang="en-US" baseline="0" dirty="0" err="1"/>
              <a:t>điểm</a:t>
            </a:r>
            <a:r>
              <a:rPr lang="en-US" altLang="en-US" baseline="0" dirty="0"/>
              <a:t> </a:t>
            </a:r>
            <a:r>
              <a:rPr lang="en-US" altLang="en-US" baseline="0" dirty="0" err="1"/>
              <a:t>năm</a:t>
            </a:r>
            <a:r>
              <a:rPr lang="en-US" altLang="en-US" baseline="0" dirty="0"/>
              <a:t> 2011 m</a:t>
            </a:r>
            <a:r>
              <a:rPr lang="vi-VN" altLang="en-US" dirty="0"/>
              <a:t>ặc dù suy thoái kinh tế, trong năm 2011 FedEx chuyển hơn 900 triệu gói hàng vào Hoa Kỳ, chủ yếu là chuyển vào đêm, và United Parcel Service (UPS) đã chuyển hơn 3,6 tỷ gói, </a:t>
            </a:r>
            <a:r>
              <a:rPr lang="en-US" altLang="en-US" dirty="0" err="1"/>
              <a:t>thì</a:t>
            </a:r>
            <a:r>
              <a:rPr lang="en-US" altLang="en-US" baseline="0" dirty="0"/>
              <a:t> </a:t>
            </a:r>
            <a:r>
              <a:rPr lang="en-US" altLang="en-US" baseline="0" dirty="0" err="1"/>
              <a:t>đến</a:t>
            </a:r>
            <a:r>
              <a:rPr lang="en-US" altLang="en-US" baseline="0" dirty="0"/>
              <a:t> </a:t>
            </a:r>
            <a:r>
              <a:rPr lang="en-US" altLang="en-US" baseline="0" dirty="0" err="1"/>
              <a:t>năm</a:t>
            </a:r>
            <a:r>
              <a:rPr lang="en-US" altLang="en-US" baseline="0" dirty="0"/>
              <a:t> 2019, </a:t>
            </a:r>
            <a:r>
              <a:rPr lang="en-US" altLang="en-US" baseline="0" dirty="0" err="1"/>
              <a:t>số</a:t>
            </a:r>
            <a:r>
              <a:rPr lang="en-US" altLang="en-US" baseline="0" dirty="0"/>
              <a:t> </a:t>
            </a:r>
            <a:r>
              <a:rPr lang="en-US" altLang="en-US" baseline="0" dirty="0" err="1"/>
              <a:t>lượng</a:t>
            </a:r>
            <a:r>
              <a:rPr lang="en-US" altLang="en-US" baseline="0" dirty="0"/>
              <a:t> </a:t>
            </a:r>
            <a:r>
              <a:rPr lang="en-US" altLang="en-US" baseline="0" dirty="0" err="1"/>
              <a:t>gói</a:t>
            </a:r>
            <a:r>
              <a:rPr lang="en-US" altLang="en-US" baseline="0" dirty="0"/>
              <a:t> </a:t>
            </a:r>
            <a:r>
              <a:rPr lang="en-US" altLang="en-US" baseline="0" dirty="0" err="1"/>
              <a:t>vận</a:t>
            </a:r>
            <a:r>
              <a:rPr lang="en-US" altLang="en-US" baseline="0" dirty="0"/>
              <a:t> </a:t>
            </a:r>
            <a:r>
              <a:rPr lang="en-US" altLang="en-US" baseline="0" dirty="0" err="1"/>
              <a:t>chuyển</a:t>
            </a:r>
            <a:r>
              <a:rPr lang="en-US" altLang="en-US" baseline="0" dirty="0"/>
              <a:t> </a:t>
            </a:r>
            <a:r>
              <a:rPr lang="en-US" altLang="en-US" baseline="0" dirty="0" err="1"/>
              <a:t>của</a:t>
            </a:r>
            <a:r>
              <a:rPr lang="en-US" altLang="en-US" baseline="0" dirty="0"/>
              <a:t> UPS </a:t>
            </a:r>
            <a:r>
              <a:rPr lang="en-US" altLang="en-US" baseline="0" dirty="0" err="1"/>
              <a:t>là</a:t>
            </a:r>
            <a:r>
              <a:rPr lang="en-US" altLang="en-US" baseline="0" dirty="0"/>
              <a:t> 5.5 </a:t>
            </a:r>
            <a:r>
              <a:rPr lang="en-US" altLang="en-US" baseline="0" dirty="0" err="1"/>
              <a:t>tỷ</a:t>
            </a:r>
            <a:r>
              <a:rPr lang="en-US" altLang="en-US" baseline="0" dirty="0"/>
              <a:t> </a:t>
            </a:r>
            <a:r>
              <a:rPr lang="en-US" altLang="en-US" baseline="0" dirty="0" err="1"/>
              <a:t>gói</a:t>
            </a:r>
            <a:r>
              <a:rPr lang="en-US" altLang="en-US" baseline="0" dirty="0"/>
              <a:t> </a:t>
            </a:r>
            <a:r>
              <a:rPr lang="en-US" altLang="en-US" baseline="0" dirty="0" err="1"/>
              <a:t>được</a:t>
            </a:r>
            <a:r>
              <a:rPr lang="en-US" altLang="en-US" baseline="0" dirty="0"/>
              <a:t> </a:t>
            </a:r>
            <a:r>
              <a:rPr lang="en-US" altLang="en-US" baseline="0" dirty="0" err="1"/>
              <a:t>vận</a:t>
            </a:r>
            <a:r>
              <a:rPr lang="en-US" altLang="en-US" baseline="0" dirty="0"/>
              <a:t> </a:t>
            </a:r>
            <a:r>
              <a:rPr lang="en-US" altLang="en-US" baseline="0" dirty="0" err="1"/>
              <a:t>chuyển</a:t>
            </a:r>
            <a:r>
              <a:rPr lang="en-US" altLang="en-US" baseline="0" dirty="0"/>
              <a:t> </a:t>
            </a:r>
            <a:r>
              <a:rPr lang="en-US" altLang="en-US" baseline="0" dirty="0" err="1"/>
              <a:t>toàn</a:t>
            </a:r>
            <a:r>
              <a:rPr lang="en-US" altLang="en-US" baseline="0" dirty="0"/>
              <a:t> </a:t>
            </a:r>
            <a:r>
              <a:rPr lang="en-US" altLang="en-US" baseline="0" dirty="0" err="1"/>
              <a:t>cầu</a:t>
            </a:r>
            <a:r>
              <a:rPr lang="en-US" altLang="en-US" baseline="0" dirty="0"/>
              <a:t>. </a:t>
            </a:r>
            <a:r>
              <a:rPr lang="en-US" altLang="en-US" baseline="0" dirty="0" err="1"/>
              <a:t>Ngoài</a:t>
            </a:r>
            <a:r>
              <a:rPr lang="en-US" altLang="en-US" baseline="0" dirty="0"/>
              <a:t> </a:t>
            </a:r>
            <a:r>
              <a:rPr lang="en-US" altLang="en-US" baseline="0" dirty="0" err="1"/>
              <a:t>ra</a:t>
            </a:r>
            <a:r>
              <a:rPr lang="en-US" altLang="en-US" baseline="0" dirty="0"/>
              <a:t> Amazon </a:t>
            </a:r>
            <a:r>
              <a:rPr lang="en-US" altLang="en-US" baseline="0" dirty="0" err="1"/>
              <a:t>cũng</a:t>
            </a:r>
            <a:r>
              <a:rPr lang="en-US" altLang="en-US" baseline="0" dirty="0"/>
              <a:t> </a:t>
            </a:r>
            <a:r>
              <a:rPr lang="en-US" altLang="en-US" baseline="0" dirty="0" err="1"/>
              <a:t>là</a:t>
            </a:r>
            <a:r>
              <a:rPr lang="en-US" altLang="en-US" baseline="0" dirty="0"/>
              <a:t> 1 </a:t>
            </a:r>
            <a:r>
              <a:rPr lang="en-US" altLang="en-US" baseline="0" dirty="0" err="1"/>
              <a:t>nhân</a:t>
            </a:r>
            <a:r>
              <a:rPr lang="en-US" altLang="en-US" baseline="0" dirty="0"/>
              <a:t> </a:t>
            </a:r>
            <a:r>
              <a:rPr lang="en-US" altLang="en-US" baseline="0" dirty="0" err="1"/>
              <a:t>tố</a:t>
            </a:r>
            <a:r>
              <a:rPr lang="en-US" altLang="en-US" baseline="0" dirty="0"/>
              <a:t> </a:t>
            </a:r>
            <a:r>
              <a:rPr lang="en-US" altLang="en-US" baseline="0" dirty="0" err="1"/>
              <a:t>mới</a:t>
            </a:r>
            <a:r>
              <a:rPr lang="en-US" altLang="en-US" baseline="0" dirty="0"/>
              <a:t> </a:t>
            </a:r>
            <a:r>
              <a:rPr lang="en-US" altLang="en-US" baseline="0" dirty="0" err="1"/>
              <a:t>nổi</a:t>
            </a:r>
            <a:r>
              <a:rPr lang="en-US" altLang="en-US" baseline="0" dirty="0"/>
              <a:t> </a:t>
            </a:r>
            <a:r>
              <a:rPr lang="en-US" altLang="en-US" baseline="0" dirty="0" err="1"/>
              <a:t>trong</a:t>
            </a:r>
            <a:r>
              <a:rPr lang="en-US" altLang="en-US" baseline="0" dirty="0"/>
              <a:t> </a:t>
            </a:r>
            <a:r>
              <a:rPr lang="en-US" altLang="en-US" baseline="0" dirty="0" err="1"/>
              <a:t>ngành</a:t>
            </a:r>
            <a:r>
              <a:rPr lang="en-US" altLang="en-US" baseline="0" dirty="0"/>
              <a:t> Logistic </a:t>
            </a:r>
            <a:r>
              <a:rPr lang="en-US" altLang="en-US" baseline="0" dirty="0" err="1"/>
              <a:t>bởi</a:t>
            </a:r>
            <a:r>
              <a:rPr lang="en-US" altLang="en-US" baseline="0" dirty="0"/>
              <a:t> Amazon </a:t>
            </a:r>
            <a:r>
              <a:rPr lang="en-US" altLang="en-US" baseline="0" dirty="0" err="1"/>
              <a:t>đã</a:t>
            </a:r>
            <a:r>
              <a:rPr lang="en-US" altLang="en-US" baseline="0" dirty="0"/>
              <a:t> </a:t>
            </a:r>
            <a:r>
              <a:rPr lang="en-US" altLang="en-US" baseline="0" dirty="0" err="1"/>
              <a:t>tự</a:t>
            </a:r>
            <a:r>
              <a:rPr lang="en-US" altLang="en-US" baseline="0" dirty="0"/>
              <a:t> </a:t>
            </a:r>
            <a:r>
              <a:rPr lang="en-US" altLang="en-US" baseline="0" dirty="0" err="1"/>
              <a:t>vận</a:t>
            </a:r>
            <a:r>
              <a:rPr lang="en-US" altLang="en-US" baseline="0" dirty="0"/>
              <a:t> </a:t>
            </a:r>
            <a:r>
              <a:rPr lang="en-US" altLang="en-US" baseline="0" dirty="0" err="1"/>
              <a:t>chuyển</a:t>
            </a:r>
            <a:r>
              <a:rPr lang="en-US" altLang="en-US" baseline="0" dirty="0"/>
              <a:t> 50% </a:t>
            </a:r>
            <a:r>
              <a:rPr lang="en-US" altLang="en-US" baseline="0" dirty="0" err="1"/>
              <a:t>số</a:t>
            </a:r>
            <a:r>
              <a:rPr lang="en-US" altLang="en-US" baseline="0" dirty="0"/>
              <a:t> </a:t>
            </a:r>
            <a:r>
              <a:rPr lang="en-US" altLang="en-US" baseline="0" dirty="0" err="1"/>
              <a:t>lượng</a:t>
            </a:r>
            <a:r>
              <a:rPr lang="en-US" altLang="en-US" baseline="0" dirty="0"/>
              <a:t> </a:t>
            </a:r>
            <a:r>
              <a:rPr lang="en-US" altLang="en-US" baseline="0" dirty="0" err="1"/>
              <a:t>hàng</a:t>
            </a:r>
            <a:r>
              <a:rPr lang="en-US" altLang="en-US" baseline="0" dirty="0"/>
              <a:t> </a:t>
            </a:r>
            <a:r>
              <a:rPr lang="en-US" altLang="en-US" baseline="0" dirty="0" err="1"/>
              <a:t>hóa</a:t>
            </a:r>
            <a:r>
              <a:rPr lang="en-US" altLang="en-US" baseline="0" dirty="0"/>
              <a:t> </a:t>
            </a:r>
            <a:r>
              <a:rPr lang="en-US" altLang="en-US" baseline="0" dirty="0" err="1"/>
              <a:t>mà</a:t>
            </a:r>
            <a:r>
              <a:rPr lang="en-US" altLang="en-US" baseline="0" dirty="0"/>
              <a:t> </a:t>
            </a:r>
            <a:r>
              <a:rPr lang="en-US" altLang="en-US" baseline="0" dirty="0" err="1"/>
              <a:t>họ</a:t>
            </a:r>
            <a:r>
              <a:rPr lang="en-US" altLang="en-US" baseline="0" dirty="0"/>
              <a:t> </a:t>
            </a:r>
            <a:r>
              <a:rPr lang="en-US" altLang="en-US" baseline="0" dirty="0" err="1"/>
              <a:t>bán</a:t>
            </a:r>
            <a:r>
              <a:rPr lang="en-US" altLang="en-US" baseline="0" dirty="0"/>
              <a:t> </a:t>
            </a:r>
            <a:r>
              <a:rPr lang="en-US" altLang="en-US" baseline="0" dirty="0" err="1"/>
              <a:t>và</a:t>
            </a:r>
            <a:r>
              <a:rPr lang="en-US" altLang="en-US" baseline="0" dirty="0"/>
              <a:t> </a:t>
            </a:r>
            <a:r>
              <a:rPr lang="en-US" altLang="en-US" baseline="0" dirty="0" err="1"/>
              <a:t>đạt</a:t>
            </a:r>
            <a:r>
              <a:rPr lang="en-US" altLang="en-US" baseline="0" dirty="0"/>
              <a:t> </a:t>
            </a:r>
            <a:r>
              <a:rPr lang="en-US" altLang="en-US" baseline="0" dirty="0" err="1"/>
              <a:t>tới</a:t>
            </a:r>
            <a:r>
              <a:rPr lang="en-US" altLang="en-US" baseline="0" dirty="0"/>
              <a:t> </a:t>
            </a:r>
            <a:r>
              <a:rPr lang="en-US" altLang="en-US" baseline="0" dirty="0" err="1"/>
              <a:t>mức</a:t>
            </a:r>
            <a:r>
              <a:rPr lang="en-US" altLang="en-US" baseline="0" dirty="0"/>
              <a:t> 2.9 </a:t>
            </a:r>
            <a:r>
              <a:rPr lang="en-US" altLang="en-US" baseline="0" dirty="0" err="1"/>
              <a:t>tỷ</a:t>
            </a:r>
            <a:r>
              <a:rPr lang="en-US" altLang="en-US" baseline="0" dirty="0"/>
              <a:t> </a:t>
            </a:r>
            <a:r>
              <a:rPr lang="en-US" altLang="en-US" baseline="0" dirty="0" err="1"/>
              <a:t>gói</a:t>
            </a:r>
            <a:r>
              <a:rPr lang="en-US" altLang="en-US" baseline="0" dirty="0"/>
              <a:t> </a:t>
            </a:r>
            <a:r>
              <a:rPr lang="en-US" altLang="en-US" baseline="0" dirty="0" err="1"/>
              <a:t>trong</a:t>
            </a:r>
            <a:r>
              <a:rPr lang="en-US" altLang="en-US" baseline="0" dirty="0"/>
              <a:t> </a:t>
            </a:r>
            <a:r>
              <a:rPr lang="en-US" altLang="en-US" baseline="0" dirty="0" err="1"/>
              <a:t>năm</a:t>
            </a:r>
            <a:r>
              <a:rPr lang="en-US" altLang="en-US" baseline="0" dirty="0"/>
              <a:t> 2019.</a:t>
            </a:r>
          </a:p>
          <a:p>
            <a:pPr marL="228600" indent="-228600">
              <a:buAutoNum type="arabicPeriod"/>
            </a:pPr>
            <a:endParaRPr lang="en-US" altLang="en-US" dirty="0"/>
          </a:p>
          <a:p>
            <a:r>
              <a:rPr lang="en-US" altLang="en-US" dirty="0"/>
              <a:t>1.</a:t>
            </a:r>
            <a:r>
              <a:rPr lang="en-US" altLang="en-US" baseline="0" dirty="0"/>
              <a:t> </a:t>
            </a:r>
            <a:r>
              <a:rPr lang="vi-VN" altLang="en-US" dirty="0"/>
              <a:t>Kết nối (nắm lấy sức mạnh câm lặng)</a:t>
            </a:r>
          </a:p>
          <a:p>
            <a:r>
              <a:rPr lang="vi-VN" altLang="en-US" dirty="0"/>
              <a:t>Chẳng bao lâu nữa, ớ bất cứ sản phẩm nào cũng sẽ được gắn những mảnh plastic kèm theo một vi mạch thông minh. Với số lượng các vi mạch khi cấy các mảnh thông minh đó, ta cũng tạo điều kiện kết nối chúng lại với nhau bằng dây dẫn, hoặc bằng hồng ngoại và sóng vô tuyến. Sức mạnh của việc kết nối những mánh nhỏ (nút câm lặng) vào một mạng thông minh đề đưa ra các kết quả thông minh, chính là sức mạnh của Intemet với những máy vi tính câm lặng.</a:t>
            </a:r>
          </a:p>
          <a:p>
            <a:r>
              <a:rPr lang="vi-VN" altLang="en-US" dirty="0"/>
              <a:t> </a:t>
            </a:r>
          </a:p>
          <a:p>
            <a:r>
              <a:rPr lang="vi-VN" altLang="en-US" dirty="0"/>
              <a:t>2. Số nhiều (nhiều số lượng, nhiều giá trị)</a:t>
            </a:r>
          </a:p>
          <a:p>
            <a:r>
              <a:rPr lang="vi-VN" altLang="en-US" dirty="0"/>
              <a:t>Giá thành sán xuất ngày càng thấp trong nền kinh tế số đã xóa bỏ sự khan hiếm, nơi đây chi phí sản xuất một bản sao trở thành không đáng kể (điều này diễn ra không chỉ với phần mềm), và giá trị của nó tăng vọt lên. Trong nền kinh tế số, càng nhiều số lượng thì càng nhiều giá trị.</a:t>
            </a:r>
          </a:p>
          <a:p>
            <a:r>
              <a:rPr lang="vi-VN" altLang="en-US" dirty="0"/>
              <a:t> </a:t>
            </a:r>
          </a:p>
          <a:p>
            <a:r>
              <a:rPr lang="vi-VN" altLang="en-US" dirty="0"/>
              <a:t>3. Cấp Số nhân (thành công là một con đường không thẳng)</a:t>
            </a:r>
          </a:p>
          <a:p>
            <a:r>
              <a:rPr lang="vi-VN" altLang="en-US" dirty="0"/>
              <a:t>Mạng Internet là một ví dụ về sự thành công của tăng cường theo hàm mũ, đồng thời cũng là ví dụ chuẩn mực của nền kinh tế số. Chúng cũng giống như quy luật sinh học: một ngày nào đó, chỉ từ một nhúm tảo đỏ trên biển biến thành cả một vùng rộng lớn, và vài tuần sau, khi tưởng chúng ở lại vĩnh viễn thì đột nhiên chúng biến mất tăm.</a:t>
            </a:r>
          </a:p>
          <a:p>
            <a:r>
              <a:rPr lang="vi-VN" altLang="en-US" dirty="0"/>
              <a:t> </a:t>
            </a:r>
          </a:p>
          <a:p>
            <a:r>
              <a:rPr lang="vi-VN" altLang="en-US" dirty="0"/>
              <a:t>4. Về điểm khởi đầu (phải chú ý trước khi có đà)</a:t>
            </a:r>
          </a:p>
          <a:p>
            <a:r>
              <a:rPr lang="vi-VN" altLang="en-US" dirty="0"/>
              <a:t>Trong nền kinh tề mạng, nhờ giá thành thấp, phân phối nhanh nên điểm khởi đầu có mức thấp hơn rất nhiều so với thời kỳ công nghiệp; và tốc độ lây lan cũng cao hơn, tức khoảng thời gian từ khi hình thành tới lúc đủ biến thành một trào lưu tăng trưởng gây sự chú ý, ngắn ngủi hơn nhiều so với thời kỳ công nghiệp.</a:t>
            </a:r>
          </a:p>
          <a:p>
            <a:r>
              <a:rPr lang="vi-VN" altLang="en-US" dirty="0"/>
              <a:t> </a:t>
            </a:r>
          </a:p>
          <a:p>
            <a:r>
              <a:rPr lang="vi-VN" altLang="en-US" dirty="0"/>
              <a:t>5. Tăng lợi nhuận (tạo ra các vòng quay)</a:t>
            </a:r>
          </a:p>
          <a:p>
            <a:r>
              <a:rPr lang="vi-VN" altLang="en-US" dirty="0"/>
              <a:t>Trong nền kinh tế số, nhà sản xuất sẽ thiết lập các chuẩn và mạng lưới cung cấp, thúc đẩy việc hình thành sản phẩm, thu hút càng nhiều người tham gia càng tốt và tạo ra vòng tròn mà ở đó thành công của mỗi thành viên đều được chia sẻ và được hỗ trợ bởi các thành viên khác.</a:t>
            </a:r>
          </a:p>
          <a:p>
            <a:endParaRPr lang="en-US" altLang="en-US" dirty="0"/>
          </a:p>
          <a:p>
            <a:endParaRPr lang="en-US" altLang="en-US" dirty="0"/>
          </a:p>
          <a:p>
            <a:endParaRPr lang="en-US" altLang="en-US" dirty="0"/>
          </a:p>
          <a:p>
            <a:endParaRPr lang="en-US" dirty="0"/>
          </a:p>
        </p:txBody>
      </p:sp>
      <p:sp>
        <p:nvSpPr>
          <p:cNvPr id="4" name="Slide Number Placeholder 3"/>
          <p:cNvSpPr>
            <a:spLocks noGrp="1"/>
          </p:cNvSpPr>
          <p:nvPr>
            <p:ph type="sldNum" sz="quarter" idx="10"/>
          </p:nvPr>
        </p:nvSpPr>
        <p:spPr/>
        <p:txBody>
          <a:bodyPr/>
          <a:lstStyle/>
          <a:p>
            <a:fld id="{98B553CF-1E15-4B11-ADA8-3BC8FC069575}" type="slidenum">
              <a:rPr lang="en-US" smtClean="0"/>
              <a:t>15</a:t>
            </a:fld>
            <a:endParaRPr lang="en-US"/>
          </a:p>
        </p:txBody>
      </p:sp>
    </p:spTree>
    <p:extLst>
      <p:ext uri="{BB962C8B-B14F-4D97-AF65-F5344CB8AC3E}">
        <p14:creationId xmlns:p14="http://schemas.microsoft.com/office/powerpoint/2010/main" val="2757443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a:solidFill>
                  <a:schemeClr val="tx1"/>
                </a:solidFill>
                <a:effectLst/>
                <a:latin typeface="+mn-lt"/>
                <a:ea typeface="+mn-ea"/>
                <a:cs typeface="+mn-cs"/>
              </a:rPr>
              <a:t>Internet Vạn Vật</a:t>
            </a:r>
            <a:r>
              <a:rPr lang="vi-VN" sz="1200" b="0" i="0" kern="1200" dirty="0">
                <a:solidFill>
                  <a:schemeClr val="tx1"/>
                </a:solidFill>
                <a:effectLst/>
                <a:latin typeface="+mn-lt"/>
                <a:ea typeface="+mn-ea"/>
                <a:cs typeface="+mn-cs"/>
              </a:rPr>
              <a:t>, hay cụ thể hơn là </a:t>
            </a:r>
            <a:r>
              <a:rPr lang="vi-VN" sz="1200" b="1" i="0" kern="1200" dirty="0">
                <a:solidFill>
                  <a:schemeClr val="tx1"/>
                </a:solidFill>
                <a:effectLst/>
                <a:latin typeface="+mn-lt"/>
                <a:ea typeface="+mn-ea"/>
                <a:cs typeface="+mn-cs"/>
              </a:rPr>
              <a:t>Mạng lưới vạn vật kết nối Internet </a:t>
            </a:r>
            <a:r>
              <a:rPr lang="vi-VN" sz="1200" b="0" i="0" kern="1200" dirty="0">
                <a:solidFill>
                  <a:schemeClr val="tx1"/>
                </a:solidFill>
                <a:effectLst/>
                <a:latin typeface="+mn-lt"/>
                <a:ea typeface="+mn-ea"/>
                <a:cs typeface="+mn-cs"/>
              </a:rPr>
              <a:t>hoặc là</a:t>
            </a:r>
            <a:r>
              <a:rPr lang="vi-VN" sz="1200" b="1" i="0" kern="1200" dirty="0">
                <a:solidFill>
                  <a:schemeClr val="tx1"/>
                </a:solidFill>
                <a:effectLst/>
                <a:latin typeface="+mn-lt"/>
                <a:ea typeface="+mn-ea"/>
                <a:cs typeface="+mn-cs"/>
              </a:rPr>
              <a:t> Mạng lưới thiết bị kết nối Internet</a:t>
            </a:r>
            <a:r>
              <a:rPr lang="vi-VN" sz="1200" b="0" i="0" kern="1200" dirty="0">
                <a:solidFill>
                  <a:schemeClr val="tx1"/>
                </a:solidFill>
                <a:effectLst/>
                <a:latin typeface="+mn-lt"/>
                <a:ea typeface="+mn-ea"/>
                <a:cs typeface="+mn-cs"/>
              </a:rPr>
              <a:t> (tiếng Anh: </a:t>
            </a:r>
            <a:r>
              <a:rPr lang="vi-VN" sz="1200" b="0" i="1" kern="1200" dirty="0">
                <a:solidFill>
                  <a:schemeClr val="tx1"/>
                </a:solidFill>
                <a:effectLst/>
                <a:latin typeface="+mn-lt"/>
                <a:ea typeface="+mn-ea"/>
                <a:cs typeface="+mn-cs"/>
              </a:rPr>
              <a:t>Internet of Things</a:t>
            </a:r>
            <a:r>
              <a:rPr lang="vi-VN" sz="1200" b="0" i="0" kern="1200" dirty="0">
                <a:solidFill>
                  <a:schemeClr val="tx1"/>
                </a:solidFill>
                <a:effectLst/>
                <a:latin typeface="+mn-lt"/>
                <a:ea typeface="+mn-ea"/>
                <a:cs typeface="+mn-cs"/>
              </a:rPr>
              <a:t>, viết tắt </a:t>
            </a:r>
            <a:r>
              <a:rPr lang="vi-VN" sz="1200" b="0" i="1" kern="1200" dirty="0">
                <a:solidFill>
                  <a:schemeClr val="tx1"/>
                </a:solidFill>
                <a:effectLst/>
                <a:latin typeface="+mn-lt"/>
                <a:ea typeface="+mn-ea"/>
                <a:cs typeface="+mn-cs"/>
              </a:rPr>
              <a:t>IoT</a:t>
            </a:r>
            <a:r>
              <a:rPr lang="vi-VN" sz="1200" b="0" i="0" kern="1200" dirty="0">
                <a:solidFill>
                  <a:schemeClr val="tx1"/>
                </a:solidFill>
                <a:effectLst/>
                <a:latin typeface="+mn-lt"/>
                <a:ea typeface="+mn-ea"/>
                <a:cs typeface="+mn-cs"/>
              </a:rPr>
              <a:t>) là một </a:t>
            </a:r>
            <a:r>
              <a:rPr lang="vi-VN" sz="1200" b="0" i="0" u="none" strike="noStrike" kern="1200" dirty="0">
                <a:solidFill>
                  <a:schemeClr val="tx1"/>
                </a:solidFill>
                <a:effectLst/>
                <a:latin typeface="+mn-lt"/>
                <a:ea typeface="+mn-ea"/>
                <a:cs typeface="+mn-cs"/>
                <a:hlinkClick r:id="rId3" tooltip="Liên mạng"/>
              </a:rPr>
              <a:t>liên mạng</a:t>
            </a:r>
            <a:r>
              <a:rPr lang="vi-VN" sz="1200" b="0" i="0" kern="1200" dirty="0">
                <a:solidFill>
                  <a:schemeClr val="tx1"/>
                </a:solidFill>
                <a:effectLst/>
                <a:latin typeface="+mn-lt"/>
                <a:ea typeface="+mn-ea"/>
                <a:cs typeface="+mn-cs"/>
              </a:rPr>
              <a:t>, trong đó các thiết bị, phương tiện vận tải (được gọi là "thiết bị kết nối" và "</a:t>
            </a:r>
            <a:r>
              <a:rPr lang="vi-VN" sz="1200" b="0" i="0" u="none" strike="noStrike" kern="1200" dirty="0">
                <a:solidFill>
                  <a:schemeClr val="tx1"/>
                </a:solidFill>
                <a:effectLst/>
                <a:latin typeface="+mn-lt"/>
                <a:ea typeface="+mn-ea"/>
                <a:cs typeface="+mn-cs"/>
                <a:hlinkClick r:id="rId4" tooltip="Thiết bị thông minh"/>
              </a:rPr>
              <a:t>thiết bị thông minh</a:t>
            </a:r>
            <a:r>
              <a:rPr lang="vi-VN" sz="1200" b="0" i="0" kern="1200" dirty="0">
                <a:solidFill>
                  <a:schemeClr val="tx1"/>
                </a:solidFill>
                <a:effectLst/>
                <a:latin typeface="+mn-lt"/>
                <a:ea typeface="+mn-ea"/>
                <a:cs typeface="+mn-cs"/>
              </a:rPr>
              <a:t>"), phòng ốc và các trang thiết bị khác được </a:t>
            </a:r>
            <a:r>
              <a:rPr lang="vi-VN" sz="1200" b="0" i="0" u="none" strike="noStrike" kern="1200" dirty="0">
                <a:solidFill>
                  <a:schemeClr val="tx1"/>
                </a:solidFill>
                <a:effectLst/>
                <a:latin typeface="+mn-lt"/>
                <a:ea typeface="+mn-ea"/>
                <a:cs typeface="+mn-cs"/>
                <a:hlinkClick r:id="rId5" tooltip="Hệ thống nhúng"/>
              </a:rPr>
              <a:t>nhúng</a:t>
            </a:r>
            <a:r>
              <a:rPr lang="vi-VN" sz="1200" b="0" i="0" kern="1200" dirty="0">
                <a:solidFill>
                  <a:schemeClr val="tx1"/>
                </a:solidFill>
                <a:effectLst/>
                <a:latin typeface="+mn-lt"/>
                <a:ea typeface="+mn-ea"/>
                <a:cs typeface="+mn-cs"/>
              </a:rPr>
              <a:t> với các bộ phận điện tử, </a:t>
            </a:r>
            <a:r>
              <a:rPr lang="vi-VN" sz="1200" b="0" i="0" u="none" strike="noStrike" kern="1200" dirty="0">
                <a:solidFill>
                  <a:schemeClr val="tx1"/>
                </a:solidFill>
                <a:effectLst/>
                <a:latin typeface="+mn-lt"/>
                <a:ea typeface="+mn-ea"/>
                <a:cs typeface="+mn-cs"/>
                <a:hlinkClick r:id="rId6" tooltip="Phần mềm"/>
              </a:rPr>
              <a:t>phần mềm</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7" tooltip="Cảm biến"/>
              </a:rPr>
              <a:t>cảm biến</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8" tooltip="Cơ cấu chấp hành"/>
              </a:rPr>
              <a:t>cơ cấu chấp hành</a:t>
            </a:r>
            <a:r>
              <a:rPr lang="vi-VN" sz="1200" b="0" i="0" kern="1200" dirty="0">
                <a:solidFill>
                  <a:schemeClr val="tx1"/>
                </a:solidFill>
                <a:effectLst/>
                <a:latin typeface="+mn-lt"/>
                <a:ea typeface="+mn-ea"/>
                <a:cs typeface="+mn-cs"/>
              </a:rPr>
              <a:t> cùng với khả năng kết nối mạng máy tính giúp cho các thiết bị này có thể thu thập và truyền tải dữ liệu.</a:t>
            </a:r>
            <a:r>
              <a:rPr lang="vi-VN" sz="1200" b="0" i="0" u="none" strike="noStrike" kern="1200" baseline="30000" dirty="0">
                <a:solidFill>
                  <a:schemeClr val="tx1"/>
                </a:solidFill>
                <a:effectLst/>
                <a:latin typeface="+mn-lt"/>
                <a:ea typeface="+mn-ea"/>
                <a:cs typeface="+mn-cs"/>
                <a:hlinkClick r:id="rId9"/>
              </a:rPr>
              <a:t>[1]</a:t>
            </a:r>
            <a:r>
              <a:rPr lang="vi-VN" sz="1200" b="0" i="0" u="none" strike="noStrike" kern="1200" baseline="30000" dirty="0">
                <a:solidFill>
                  <a:schemeClr val="tx1"/>
                </a:solidFill>
                <a:effectLst/>
                <a:latin typeface="+mn-lt"/>
                <a:ea typeface="+mn-ea"/>
                <a:cs typeface="+mn-cs"/>
                <a:hlinkClick r:id="rId10"/>
              </a:rPr>
              <a:t>[2]</a:t>
            </a:r>
            <a:r>
              <a:rPr lang="vi-VN" sz="1200" b="0" i="0" u="none" strike="noStrike" kern="1200" baseline="30000" dirty="0">
                <a:solidFill>
                  <a:schemeClr val="tx1"/>
                </a:solidFill>
                <a:effectLst/>
                <a:latin typeface="+mn-lt"/>
                <a:ea typeface="+mn-ea"/>
                <a:cs typeface="+mn-cs"/>
                <a:hlinkClick r:id="rId11"/>
              </a:rPr>
              <a:t>[3]</a:t>
            </a:r>
            <a:r>
              <a:rPr lang="vi-VN" sz="1200" b="0" i="0" kern="1200" dirty="0">
                <a:solidFill>
                  <a:schemeClr val="tx1"/>
                </a:solidFill>
                <a:effectLst/>
                <a:latin typeface="+mn-lt"/>
                <a:ea typeface="+mn-ea"/>
                <a:cs typeface="+mn-cs"/>
              </a:rPr>
              <a:t> Năm 2013, tổ chức </a:t>
            </a:r>
            <a:r>
              <a:rPr lang="vi-VN" sz="1200" b="0" i="1" kern="1200" dirty="0">
                <a:solidFill>
                  <a:schemeClr val="tx1"/>
                </a:solidFill>
                <a:effectLst/>
                <a:latin typeface="+mn-lt"/>
                <a:ea typeface="+mn-ea"/>
                <a:cs typeface="+mn-cs"/>
              </a:rPr>
              <a:t>Global Standards Initiative on Internet of Things</a:t>
            </a:r>
            <a:r>
              <a:rPr lang="vi-VN" sz="1200" b="0" i="0" kern="1200" dirty="0">
                <a:solidFill>
                  <a:schemeClr val="tx1"/>
                </a:solidFill>
                <a:effectLst/>
                <a:latin typeface="+mn-lt"/>
                <a:ea typeface="+mn-ea"/>
                <a:cs typeface="+mn-cs"/>
              </a:rPr>
              <a:t> (IoT-GSI) đinh nghĩa IoT là "hạ tầng cơ sở toàn cầu phục vụ cho xã hội thông tin, hỗ trợ các dịch vụ (điện toán) chuyên sâu thông qua các vật thể (cả thực lẫn ảo) được kết nối với nhau nhờ vào công nghệ thông tin và truyền thông hiện hữu được tích hợp,"</a:t>
            </a:r>
            <a:r>
              <a:rPr lang="vi-VN" sz="1200" b="0" i="0" u="none" strike="noStrike" kern="1200" baseline="30000" dirty="0">
                <a:solidFill>
                  <a:schemeClr val="tx1"/>
                </a:solidFill>
                <a:effectLst/>
                <a:latin typeface="+mn-lt"/>
                <a:ea typeface="+mn-ea"/>
                <a:cs typeface="+mn-cs"/>
                <a:hlinkClick r:id="rId11"/>
              </a:rPr>
              <a:t>[3]</a:t>
            </a:r>
            <a:r>
              <a:rPr lang="vi-VN" sz="1200" b="0" i="0" kern="1200" dirty="0">
                <a:solidFill>
                  <a:schemeClr val="tx1"/>
                </a:solidFill>
                <a:effectLst/>
                <a:latin typeface="+mn-lt"/>
                <a:ea typeface="+mn-ea"/>
                <a:cs typeface="+mn-cs"/>
              </a:rPr>
              <a:t> và với mục đích ấy một "vật" là "một thứ trong thế giới thực (vật thực) hoặc thế giới thông tin (vật ảo), mà </a:t>
            </a:r>
            <a:r>
              <a:rPr lang="vi-VN" sz="1200" b="0" i="1" kern="1200" dirty="0">
                <a:solidFill>
                  <a:schemeClr val="tx1"/>
                </a:solidFill>
                <a:effectLst/>
                <a:latin typeface="+mn-lt"/>
                <a:ea typeface="+mn-ea"/>
                <a:cs typeface="+mn-cs"/>
              </a:rPr>
              <a:t>vật</a:t>
            </a:r>
            <a:r>
              <a:rPr lang="vi-VN" sz="1200" b="0" i="0" kern="1200" dirty="0">
                <a:solidFill>
                  <a:schemeClr val="tx1"/>
                </a:solidFill>
                <a:effectLst/>
                <a:latin typeface="+mn-lt"/>
                <a:ea typeface="+mn-ea"/>
                <a:cs typeface="+mn-cs"/>
              </a:rPr>
              <a:t> đó có thể được nhận dạng và được tích hợp vào một mạng lưới truyền thông".</a:t>
            </a:r>
            <a:r>
              <a:rPr lang="vi-VN" sz="1200" b="0" i="0" u="none" strike="noStrike" kern="1200" baseline="30000" dirty="0">
                <a:solidFill>
                  <a:schemeClr val="tx1"/>
                </a:solidFill>
                <a:effectLst/>
                <a:latin typeface="+mn-lt"/>
                <a:ea typeface="+mn-ea"/>
                <a:cs typeface="+mn-cs"/>
                <a:hlinkClick r:id="rId12"/>
              </a:rPr>
              <a:t>[4]</a:t>
            </a:r>
            <a:r>
              <a:rPr lang="vi-VN" sz="1200" b="0" i="0" kern="1200" dirty="0">
                <a:solidFill>
                  <a:schemeClr val="tx1"/>
                </a:solidFill>
                <a:effectLst/>
                <a:latin typeface="+mn-lt"/>
                <a:ea typeface="+mn-ea"/>
                <a:cs typeface="+mn-cs"/>
              </a:rPr>
              <a:t> Hệ thống IoT cho phép </a:t>
            </a:r>
            <a:r>
              <a:rPr lang="vi-VN" sz="1200" b="0" i="1" kern="1200" dirty="0">
                <a:solidFill>
                  <a:schemeClr val="tx1"/>
                </a:solidFill>
                <a:effectLst/>
                <a:latin typeface="+mn-lt"/>
                <a:ea typeface="+mn-ea"/>
                <a:cs typeface="+mn-cs"/>
              </a:rPr>
              <a:t>vật</a:t>
            </a:r>
            <a:r>
              <a:rPr lang="vi-VN" sz="1200" b="0" i="0" kern="1200" dirty="0">
                <a:solidFill>
                  <a:schemeClr val="tx1"/>
                </a:solidFill>
                <a:effectLst/>
                <a:latin typeface="+mn-lt"/>
                <a:ea typeface="+mn-ea"/>
                <a:cs typeface="+mn-cs"/>
              </a:rPr>
              <a:t> được cảm nhận hoặc được điều khiển từ xa thông qua hạ tầng mạng hiện hữu,</a:t>
            </a:r>
            <a:r>
              <a:rPr lang="vi-VN" sz="1200" b="0" i="0" u="none" strike="noStrike" kern="1200" baseline="30000" dirty="0">
                <a:solidFill>
                  <a:schemeClr val="tx1"/>
                </a:solidFill>
                <a:effectLst/>
                <a:latin typeface="+mn-lt"/>
                <a:ea typeface="+mn-ea"/>
                <a:cs typeface="+mn-cs"/>
                <a:hlinkClick r:id="rId13"/>
              </a:rPr>
              <a:t>[5]</a:t>
            </a:r>
            <a:r>
              <a:rPr lang="vi-VN" sz="1200" b="0" i="0" kern="1200" dirty="0">
                <a:solidFill>
                  <a:schemeClr val="tx1"/>
                </a:solidFill>
                <a:effectLst/>
                <a:latin typeface="+mn-lt"/>
                <a:ea typeface="+mn-ea"/>
                <a:cs typeface="+mn-cs"/>
              </a:rPr>
              <a:t> tạo cơ hội cho thế giới thực được tích hợp trực tiếp hơn vào hệ thống điện toán, hệ quả là hiệu năng, độ tin cậy và lợi ích kinh tế được tăng cường bên cạnh việc giảm thiểu sự can dự của con người.</a:t>
            </a:r>
            <a:r>
              <a:rPr lang="vi-VN" sz="1200" b="0" i="0" u="none" strike="noStrike" kern="1200" baseline="30000" dirty="0">
                <a:solidFill>
                  <a:schemeClr val="tx1"/>
                </a:solidFill>
                <a:effectLst/>
                <a:latin typeface="+mn-lt"/>
                <a:ea typeface="+mn-ea"/>
                <a:cs typeface="+mn-cs"/>
                <a:hlinkClick r:id="rId14"/>
              </a:rPr>
              <a:t>[6]</a:t>
            </a:r>
            <a:r>
              <a:rPr lang="vi-VN" sz="1200" b="0" i="0" u="none" strike="noStrike" kern="1200" baseline="30000" dirty="0">
                <a:solidFill>
                  <a:schemeClr val="tx1"/>
                </a:solidFill>
                <a:effectLst/>
                <a:latin typeface="+mn-lt"/>
                <a:ea typeface="+mn-ea"/>
                <a:cs typeface="+mn-cs"/>
                <a:hlinkClick r:id="rId15"/>
              </a:rPr>
              <a:t>[7]</a:t>
            </a:r>
            <a:r>
              <a:rPr lang="vi-VN" sz="1200" b="0" i="0" u="none" strike="noStrike" kern="1200" baseline="30000" dirty="0">
                <a:solidFill>
                  <a:schemeClr val="tx1"/>
                </a:solidFill>
                <a:effectLst/>
                <a:latin typeface="+mn-lt"/>
                <a:ea typeface="+mn-ea"/>
                <a:cs typeface="+mn-cs"/>
                <a:hlinkClick r:id="rId16"/>
              </a:rPr>
              <a:t>[8]</a:t>
            </a:r>
            <a:r>
              <a:rPr lang="vi-VN" sz="1200" b="0" i="0" u="none" strike="noStrike" kern="1200" baseline="30000" dirty="0">
                <a:solidFill>
                  <a:schemeClr val="tx1"/>
                </a:solidFill>
                <a:effectLst/>
                <a:latin typeface="+mn-lt"/>
                <a:ea typeface="+mn-ea"/>
                <a:cs typeface="+mn-cs"/>
                <a:hlinkClick r:id="rId17"/>
              </a:rPr>
              <a:t>[9]</a:t>
            </a:r>
            <a:r>
              <a:rPr lang="vi-VN" sz="1200" b="0" i="0" u="none" strike="noStrike" kern="1200" baseline="30000" dirty="0">
                <a:solidFill>
                  <a:schemeClr val="tx1"/>
                </a:solidFill>
                <a:effectLst/>
                <a:latin typeface="+mn-lt"/>
                <a:ea typeface="+mn-ea"/>
                <a:cs typeface="+mn-cs"/>
                <a:hlinkClick r:id="rId18"/>
              </a:rPr>
              <a:t>[10]</a:t>
            </a:r>
            <a:r>
              <a:rPr lang="vi-VN" sz="1200" b="0" i="0" u="none" strike="noStrike" kern="1200" baseline="30000" dirty="0">
                <a:solidFill>
                  <a:schemeClr val="tx1"/>
                </a:solidFill>
                <a:effectLst/>
                <a:latin typeface="+mn-lt"/>
                <a:ea typeface="+mn-ea"/>
                <a:cs typeface="+mn-cs"/>
                <a:hlinkClick r:id="rId19"/>
              </a:rPr>
              <a:t>[11]</a:t>
            </a:r>
            <a:r>
              <a:rPr lang="vi-VN" sz="1200" b="0" i="0" kern="1200" dirty="0">
                <a:solidFill>
                  <a:schemeClr val="tx1"/>
                </a:solidFill>
                <a:effectLst/>
                <a:latin typeface="+mn-lt"/>
                <a:ea typeface="+mn-ea"/>
                <a:cs typeface="+mn-cs"/>
              </a:rPr>
              <a:t> Khi IoT được gia tố </a:t>
            </a:r>
            <a:r>
              <a:rPr lang="vi-VN" sz="1200" b="0" i="0" u="none" strike="noStrike" kern="1200" dirty="0">
                <a:solidFill>
                  <a:schemeClr val="tx1"/>
                </a:solidFill>
                <a:effectLst/>
                <a:latin typeface="+mn-lt"/>
                <a:ea typeface="+mn-ea"/>
                <a:cs typeface="+mn-cs"/>
                <a:hlinkClick r:id="rId7" tooltip="Cảm biến"/>
              </a:rPr>
              <a:t>cảm biến</a:t>
            </a:r>
            <a:r>
              <a:rPr lang="vi-VN" sz="1200" b="0" i="0" kern="1200" dirty="0">
                <a:solidFill>
                  <a:schemeClr val="tx1"/>
                </a:solidFill>
                <a:effectLst/>
                <a:latin typeface="+mn-lt"/>
                <a:ea typeface="+mn-ea"/>
                <a:cs typeface="+mn-cs"/>
              </a:rPr>
              <a:t> và </a:t>
            </a:r>
            <a:r>
              <a:rPr lang="vi-VN" sz="1200" b="0" i="0" u="none" strike="noStrike" kern="1200" dirty="0">
                <a:solidFill>
                  <a:schemeClr val="tx1"/>
                </a:solidFill>
                <a:effectLst/>
                <a:latin typeface="+mn-lt"/>
                <a:ea typeface="+mn-ea"/>
                <a:cs typeface="+mn-cs"/>
                <a:hlinkClick r:id="rId8" tooltip="Cơ cấu chấp hành"/>
              </a:rPr>
              <a:t>cơ cấu chấp hành</a:t>
            </a:r>
            <a:r>
              <a:rPr lang="vi-VN" sz="1200" b="0" i="0" kern="1200" dirty="0">
                <a:solidFill>
                  <a:schemeClr val="tx1"/>
                </a:solidFill>
                <a:effectLst/>
                <a:latin typeface="+mn-lt"/>
                <a:ea typeface="+mn-ea"/>
                <a:cs typeface="+mn-cs"/>
              </a:rPr>
              <a:t>, công nghệ này trở thành một dạng thức của </a:t>
            </a:r>
            <a:r>
              <a:rPr lang="vi-VN" sz="1200" b="0" i="0" u="none" strike="noStrike" kern="1200" dirty="0">
                <a:solidFill>
                  <a:schemeClr val="tx1"/>
                </a:solidFill>
                <a:effectLst/>
                <a:latin typeface="+mn-lt"/>
                <a:ea typeface="+mn-ea"/>
                <a:cs typeface="+mn-cs"/>
                <a:hlinkClick r:id="rId20" tooltip="Hệ thống ảo-thực (trang chưa được viết)"/>
              </a:rPr>
              <a:t>hệ thống ảo-thực</a:t>
            </a:r>
            <a:r>
              <a:rPr lang="vi-VN" sz="1200" b="0" i="0" kern="1200" dirty="0">
                <a:solidFill>
                  <a:schemeClr val="tx1"/>
                </a:solidFill>
                <a:effectLst/>
                <a:latin typeface="+mn-lt"/>
                <a:ea typeface="+mn-ea"/>
                <a:cs typeface="+mn-cs"/>
              </a:rPr>
              <a:t> với tính tổng quát cao hơn, bao gồm luôn cả những công nghệ như </a:t>
            </a:r>
            <a:r>
              <a:rPr lang="vi-VN" sz="1200" b="0" i="0" u="none" strike="noStrike" kern="1200" dirty="0">
                <a:solidFill>
                  <a:schemeClr val="tx1"/>
                </a:solidFill>
                <a:effectLst/>
                <a:latin typeface="+mn-lt"/>
                <a:ea typeface="+mn-ea"/>
                <a:cs typeface="+mn-cs"/>
                <a:hlinkClick r:id="rId21" tooltip="Điện lưới thông minh"/>
              </a:rPr>
              <a:t>điện lưới thông minh</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22" tooltip="Nhà máy điện ảo (trang chưa được viết)"/>
              </a:rPr>
              <a:t>nhà máy điện ảo</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23" tooltip="Nhà thông minh"/>
              </a:rPr>
              <a:t>nhà thông minh</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24" tooltip="Vận tải thông minh (trang chưa được viết)"/>
              </a:rPr>
              <a:t>vận tải thông minh</a:t>
            </a:r>
            <a:r>
              <a:rPr lang="vi-VN" sz="1200" b="0" i="0" kern="1200" dirty="0">
                <a:solidFill>
                  <a:schemeClr val="tx1"/>
                </a:solidFill>
                <a:effectLst/>
                <a:latin typeface="+mn-lt"/>
                <a:ea typeface="+mn-ea"/>
                <a:cs typeface="+mn-cs"/>
              </a:rPr>
              <a:t> và </a:t>
            </a:r>
            <a:r>
              <a:rPr lang="vi-VN" sz="1200" b="0" i="0" u="none" strike="noStrike" kern="1200" dirty="0">
                <a:solidFill>
                  <a:schemeClr val="tx1"/>
                </a:solidFill>
                <a:effectLst/>
                <a:latin typeface="+mn-lt"/>
                <a:ea typeface="+mn-ea"/>
                <a:cs typeface="+mn-cs"/>
                <a:hlinkClick r:id="rId25" tooltip="Thành phố thông minh"/>
              </a:rPr>
              <a:t>thành phố thông minh</a:t>
            </a:r>
            <a:r>
              <a:rPr lang="vi-VN" sz="1200" b="0" i="0" kern="1200" dirty="0">
                <a:solidFill>
                  <a:schemeClr val="tx1"/>
                </a:solidFill>
                <a:effectLst/>
                <a:latin typeface="+mn-lt"/>
                <a:ea typeface="+mn-ea"/>
                <a:cs typeface="+mn-cs"/>
              </a:rPr>
              <a:t>. Mỗi </a:t>
            </a:r>
            <a:r>
              <a:rPr lang="vi-VN" sz="1200" b="0" i="1" kern="1200" dirty="0">
                <a:solidFill>
                  <a:schemeClr val="tx1"/>
                </a:solidFill>
                <a:effectLst/>
                <a:latin typeface="+mn-lt"/>
                <a:ea typeface="+mn-ea"/>
                <a:cs typeface="+mn-cs"/>
              </a:rPr>
              <a:t>vật</a:t>
            </a:r>
            <a:r>
              <a:rPr lang="vi-VN" sz="1200" b="0" i="0" kern="1200" dirty="0">
                <a:solidFill>
                  <a:schemeClr val="tx1"/>
                </a:solidFill>
                <a:effectLst/>
                <a:latin typeface="+mn-lt"/>
                <a:ea typeface="+mn-ea"/>
                <a:cs typeface="+mn-cs"/>
              </a:rPr>
              <a:t> được nhận dạng riêng biệt trong </a:t>
            </a:r>
            <a:r>
              <a:rPr lang="vi-VN" sz="1200" b="0" i="0" u="none" strike="noStrike" kern="1200" dirty="0">
                <a:solidFill>
                  <a:schemeClr val="tx1"/>
                </a:solidFill>
                <a:effectLst/>
                <a:latin typeface="+mn-lt"/>
                <a:ea typeface="+mn-ea"/>
                <a:cs typeface="+mn-cs"/>
                <a:hlinkClick r:id="rId5" tooltip="Hệ thống nhúng"/>
              </a:rPr>
              <a:t>hệ thống điện toán nhúng</a:t>
            </a:r>
            <a:r>
              <a:rPr lang="vi-VN" sz="1200" b="0" i="0" kern="1200" dirty="0">
                <a:solidFill>
                  <a:schemeClr val="tx1"/>
                </a:solidFill>
                <a:effectLst/>
                <a:latin typeface="+mn-lt"/>
                <a:ea typeface="+mn-ea"/>
                <a:cs typeface="+mn-cs"/>
              </a:rPr>
              <a:t> và có khả năng phối hợp với nhau trong cùng hạ tầng </a:t>
            </a:r>
            <a:r>
              <a:rPr lang="vi-VN" sz="1200" b="0" i="0" u="none" strike="noStrike" kern="1200" dirty="0">
                <a:solidFill>
                  <a:schemeClr val="tx1"/>
                </a:solidFill>
                <a:effectLst/>
                <a:latin typeface="+mn-lt"/>
                <a:ea typeface="+mn-ea"/>
                <a:cs typeface="+mn-cs"/>
                <a:hlinkClick r:id="rId26" tooltip="Internet"/>
              </a:rPr>
              <a:t>Internet</a:t>
            </a:r>
            <a:r>
              <a:rPr lang="vi-VN" sz="1200" b="0" i="0" kern="1200" dirty="0">
                <a:solidFill>
                  <a:schemeClr val="tx1"/>
                </a:solidFill>
                <a:effectLst/>
                <a:latin typeface="+mn-lt"/>
                <a:ea typeface="+mn-ea"/>
                <a:cs typeface="+mn-cs"/>
              </a:rPr>
              <a:t> hiện hữu. Các chuyên gia dự báo rằng Internet Vạn Vật sẽ ôm trọn chừng 30 tỉ </a:t>
            </a:r>
            <a:r>
              <a:rPr lang="vi-VN" sz="1200" b="0" i="1" kern="1200" dirty="0">
                <a:solidFill>
                  <a:schemeClr val="tx1"/>
                </a:solidFill>
                <a:effectLst/>
                <a:latin typeface="+mn-lt"/>
                <a:ea typeface="+mn-ea"/>
                <a:cs typeface="+mn-cs"/>
              </a:rPr>
              <a:t>vật</a:t>
            </a:r>
            <a:r>
              <a:rPr lang="vi-VN" sz="1200" b="0" i="0" kern="1200" dirty="0">
                <a:solidFill>
                  <a:schemeClr val="tx1"/>
                </a:solidFill>
                <a:effectLst/>
                <a:latin typeface="+mn-lt"/>
                <a:ea typeface="+mn-ea"/>
                <a:cs typeface="+mn-cs"/>
              </a:rPr>
              <a:t> trước năm 2020</a:t>
            </a:r>
            <a:endParaRPr lang="en-US" dirty="0"/>
          </a:p>
        </p:txBody>
      </p:sp>
      <p:sp>
        <p:nvSpPr>
          <p:cNvPr id="4" name="Slide Number Placeholder 3"/>
          <p:cNvSpPr>
            <a:spLocks noGrp="1"/>
          </p:cNvSpPr>
          <p:nvPr>
            <p:ph type="sldNum" sz="quarter" idx="10"/>
          </p:nvPr>
        </p:nvSpPr>
        <p:spPr/>
        <p:txBody>
          <a:bodyPr/>
          <a:lstStyle/>
          <a:p>
            <a:fld id="{98B553CF-1E15-4B11-ADA8-3BC8FC069575}" type="slidenum">
              <a:rPr lang="en-US" smtClean="0"/>
              <a:t>17</a:t>
            </a:fld>
            <a:endParaRPr lang="en-US"/>
          </a:p>
        </p:txBody>
      </p:sp>
    </p:spTree>
    <p:extLst>
      <p:ext uri="{BB962C8B-B14F-4D97-AF65-F5344CB8AC3E}">
        <p14:creationId xmlns:p14="http://schemas.microsoft.com/office/powerpoint/2010/main" val="2234684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ltLang="en-US" dirty="0"/>
              <a:t>- </a:t>
            </a:r>
            <a:r>
              <a:rPr lang="vi-VN" altLang="en-US" dirty="0"/>
              <a:t>Việc xử lý khối lượng lớn, đa dạng, nhanh chóng và phức tạp của dữ liệu sẽ buộc phải thay đổi nhiều cách tiếp cận truyền thống. Điều này sẽ làm cho các tổ chức hàng đầu </a:t>
            </a:r>
            <a:r>
              <a:rPr lang="vi-VN" altLang="en-US" b="1" dirty="0"/>
              <a:t>từ bỏ khái niệm về một kho dữ liệu (Data Warehouse</a:t>
            </a:r>
            <a:r>
              <a:rPr lang="vi-VN" altLang="en-US" dirty="0"/>
              <a:t>) của doanh nghiệp vốn chứa tất cả các thông tin cần thiết để ra các quyết định. Thay vào đó, họ đang hướng tới nhiều hệ thống, bao gồm cả quản lý nội dung, kho dữ liệu, kho dữ liệu cục bộ (data marts), và hệ thống tập tin chuyên ngành cùng gắn với các dịch vụ dữ liệu và siêu dữ liệu.</a:t>
            </a:r>
          </a:p>
          <a:p>
            <a:pPr marL="171450" indent="-171450">
              <a:buFontTx/>
              <a:buChar char="-"/>
            </a:pPr>
            <a:r>
              <a:rPr lang="vi-VN" altLang="en-US" dirty="0"/>
              <a:t>Dữ liệu có cấu trúc là dữ liệu được sắp xếp theo mẫu, còn dữ liệu không cấu trúc là dữ liệu không có mẫu sẵn như email, tin nhắn, Facebook posts</a:t>
            </a:r>
            <a:endParaRPr lang="en-US" altLang="en-US" dirty="0"/>
          </a:p>
          <a:p>
            <a:endParaRPr lang="en-US" dirty="0"/>
          </a:p>
        </p:txBody>
      </p:sp>
      <p:sp>
        <p:nvSpPr>
          <p:cNvPr id="4" name="Slide Number Placeholder 3"/>
          <p:cNvSpPr>
            <a:spLocks noGrp="1"/>
          </p:cNvSpPr>
          <p:nvPr>
            <p:ph type="sldNum" sz="quarter" idx="10"/>
          </p:nvPr>
        </p:nvSpPr>
        <p:spPr/>
        <p:txBody>
          <a:bodyPr/>
          <a:lstStyle/>
          <a:p>
            <a:fld id="{98B553CF-1E15-4B11-ADA8-3BC8FC069575}" type="slidenum">
              <a:rPr lang="en-US" smtClean="0"/>
              <a:t>18</a:t>
            </a:fld>
            <a:endParaRPr lang="en-US"/>
          </a:p>
        </p:txBody>
      </p:sp>
    </p:spTree>
    <p:extLst>
      <p:ext uri="{BB962C8B-B14F-4D97-AF65-F5344CB8AC3E}">
        <p14:creationId xmlns:p14="http://schemas.microsoft.com/office/powerpoint/2010/main" val="3991050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2A54C80-263E-416B-A8E0-580EDEADCBDC}" type="datetimeFigureOut">
              <a:rPr lang="en-US" dirty="0"/>
              <a:t>11/24/2023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
        <p:nvSpPr>
          <p:cNvPr id="7" name="TextBox 6">
            <a:extLst>
              <a:ext uri="{FF2B5EF4-FFF2-40B4-BE49-F238E27FC236}">
                <a16:creationId xmlns:a16="http://schemas.microsoft.com/office/drawing/2014/main" id="{3195172E-D127-4AE9-363E-FDAEC4B646B8}"/>
              </a:ext>
            </a:extLst>
          </p:cNvPr>
          <p:cNvSpPr txBox="1"/>
          <p:nvPr userDrawn="1"/>
        </p:nvSpPr>
        <p:spPr>
          <a:xfrm rot="19681327">
            <a:off x="-367748" y="1441521"/>
            <a:ext cx="9352721" cy="707886"/>
          </a:xfrm>
          <a:prstGeom prst="rect">
            <a:avLst/>
          </a:prstGeom>
          <a:noFill/>
        </p:spPr>
        <p:txBody>
          <a:bodyPr wrap="square" rtlCol="0">
            <a:spAutoFit/>
          </a:bodyPr>
          <a:lstStyle/>
          <a:p>
            <a:r>
              <a:rPr lang="en-US" sz="4000" dirty="0">
                <a:solidFill>
                  <a:schemeClr val="bg2"/>
                </a:solidFill>
              </a:rPr>
              <a:t>TRAN THANH HUONG PTIT</a:t>
            </a:r>
          </a:p>
        </p:txBody>
      </p:sp>
      <p:sp>
        <p:nvSpPr>
          <p:cNvPr id="8" name="TextBox 7">
            <a:extLst>
              <a:ext uri="{FF2B5EF4-FFF2-40B4-BE49-F238E27FC236}">
                <a16:creationId xmlns:a16="http://schemas.microsoft.com/office/drawing/2014/main" id="{6D914F04-F495-80DD-B120-9F98A262C98E}"/>
              </a:ext>
            </a:extLst>
          </p:cNvPr>
          <p:cNvSpPr txBox="1"/>
          <p:nvPr userDrawn="1"/>
        </p:nvSpPr>
        <p:spPr>
          <a:xfrm rot="19681327">
            <a:off x="4048539" y="3561520"/>
            <a:ext cx="9352721" cy="707886"/>
          </a:xfrm>
          <a:prstGeom prst="rect">
            <a:avLst/>
          </a:prstGeom>
          <a:noFill/>
        </p:spPr>
        <p:txBody>
          <a:bodyPr wrap="square" rtlCol="0">
            <a:spAutoFit/>
          </a:bodyPr>
          <a:lstStyle/>
          <a:p>
            <a:r>
              <a:rPr lang="en-US" sz="4000" dirty="0">
                <a:solidFill>
                  <a:schemeClr val="bg2"/>
                </a:solidFill>
              </a:rPr>
              <a:t>TRAN THANH HUONG PTIT</a:t>
            </a:r>
          </a:p>
        </p:txBody>
      </p:sp>
      <p:sp>
        <p:nvSpPr>
          <p:cNvPr id="9" name="TextBox 8">
            <a:extLst>
              <a:ext uri="{FF2B5EF4-FFF2-40B4-BE49-F238E27FC236}">
                <a16:creationId xmlns:a16="http://schemas.microsoft.com/office/drawing/2014/main" id="{D9A7A7DE-513E-D89B-AE35-4F887ADD530B}"/>
              </a:ext>
            </a:extLst>
          </p:cNvPr>
          <p:cNvSpPr txBox="1"/>
          <p:nvPr userDrawn="1"/>
        </p:nvSpPr>
        <p:spPr>
          <a:xfrm rot="19681327">
            <a:off x="1840397" y="2176073"/>
            <a:ext cx="9352721" cy="707886"/>
          </a:xfrm>
          <a:prstGeom prst="rect">
            <a:avLst/>
          </a:prstGeom>
          <a:noFill/>
        </p:spPr>
        <p:txBody>
          <a:bodyPr wrap="square" rtlCol="0">
            <a:spAutoFit/>
          </a:bodyPr>
          <a:lstStyle/>
          <a:p>
            <a:r>
              <a:rPr lang="en-US" sz="4000" dirty="0">
                <a:solidFill>
                  <a:schemeClr val="bg2"/>
                </a:solidFill>
              </a:rPr>
              <a:t>TRAN THANH HUONG PTIT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11/24/2023</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11/24/2023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vi.wikipedia.org/wiki/C%C6%A1_c%E1%BA%A5u_ch%E1%BA%A5p_h%C3%A0nh" TargetMode="External"/><Relationship Id="rId3" Type="http://schemas.openxmlformats.org/officeDocument/2006/relationships/hyperlink" Target="https://vi.wikipedia.org/wiki/Li%C3%AAn_m%E1%BA%A1ng" TargetMode="External"/><Relationship Id="rId7" Type="http://schemas.openxmlformats.org/officeDocument/2006/relationships/hyperlink" Target="https://vi.wikipedia.org/wiki/C%E1%BA%A3m_bi%E1%BA%BF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vi.wikipedia.org/wiki/Ph%E1%BA%A7n_m%E1%BB%81m" TargetMode="External"/><Relationship Id="rId5" Type="http://schemas.openxmlformats.org/officeDocument/2006/relationships/hyperlink" Target="https://vi.wikipedia.org/wiki/H%E1%BB%87_th%E1%BB%91ng_nh%C3%BAng" TargetMode="External"/><Relationship Id="rId4" Type="http://schemas.openxmlformats.org/officeDocument/2006/relationships/hyperlink" Target="https://vi.wikipedia.org/wiki/Thi%E1%BA%BFt_b%E1%BB%8B_th%C3%B4ng_minh" TargetMode="External"/><Relationship Id="rId9"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9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805" y="1836975"/>
            <a:ext cx="9570836" cy="1646302"/>
          </a:xfrm>
        </p:spPr>
        <p:txBody>
          <a:bodyPr/>
          <a:lstStyle/>
          <a:p>
            <a:pPr algn="ctr"/>
            <a:r>
              <a:rPr lang="en-US" sz="5200" dirty="0">
                <a:latin typeface="Arial" panose="020B0604020202020204" pitchFamily="34" charset="0"/>
                <a:cs typeface="Arial" panose="020B0604020202020204" pitchFamily="34" charset="0"/>
              </a:rPr>
              <a:t>CÁC HỆ THỐNG THÔNG TIN TRONG DOANH NGHIỆP</a:t>
            </a:r>
            <a:endParaRPr lang="en-US" sz="4000" i="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517578" y="4502778"/>
            <a:ext cx="7766936" cy="1096899"/>
          </a:xfrm>
        </p:spPr>
        <p:txBody>
          <a:bodyPr/>
          <a:lstStyle/>
          <a:p>
            <a:r>
              <a:rPr lang="en-US" dirty="0" err="1"/>
              <a:t>Mã</a:t>
            </a:r>
            <a:r>
              <a:rPr lang="en-US" dirty="0"/>
              <a:t> </a:t>
            </a:r>
            <a:r>
              <a:rPr lang="en-US" dirty="0" err="1"/>
              <a:t>môn</a:t>
            </a:r>
            <a:r>
              <a:rPr lang="en-US" dirty="0"/>
              <a:t> </a:t>
            </a:r>
            <a:r>
              <a:rPr lang="en-US" dirty="0" err="1"/>
              <a:t>học</a:t>
            </a:r>
            <a:r>
              <a:rPr lang="en-US" dirty="0"/>
              <a:t>: MAR1315 </a:t>
            </a:r>
          </a:p>
          <a:p>
            <a:r>
              <a:rPr lang="en-US" dirty="0" err="1"/>
              <a:t>Giảng</a:t>
            </a:r>
            <a:r>
              <a:rPr lang="en-US" dirty="0"/>
              <a:t> </a:t>
            </a:r>
            <a:r>
              <a:rPr lang="en-US" dirty="0" err="1"/>
              <a:t>viên</a:t>
            </a:r>
            <a:r>
              <a:rPr lang="en-US" dirty="0"/>
              <a:t>: </a:t>
            </a:r>
            <a:r>
              <a:rPr lang="en-US" dirty="0" err="1"/>
              <a:t>ThS</a:t>
            </a:r>
            <a:r>
              <a:rPr lang="en-US" dirty="0"/>
              <a:t>. </a:t>
            </a:r>
            <a:r>
              <a:rPr lang="en-US" dirty="0" err="1"/>
              <a:t>Trần</a:t>
            </a:r>
            <a:r>
              <a:rPr lang="en-US" dirty="0"/>
              <a:t> </a:t>
            </a:r>
            <a:r>
              <a:rPr lang="en-US" dirty="0" err="1"/>
              <a:t>Thanh</a:t>
            </a:r>
            <a:r>
              <a:rPr lang="en-US" dirty="0"/>
              <a:t> </a:t>
            </a:r>
            <a:r>
              <a:rPr lang="en-US" dirty="0" err="1"/>
              <a:t>Hương</a:t>
            </a:r>
            <a:endParaRPr lang="en-US" dirty="0"/>
          </a:p>
        </p:txBody>
      </p:sp>
    </p:spTree>
    <p:extLst>
      <p:ext uri="{BB962C8B-B14F-4D97-AF65-F5344CB8AC3E}">
        <p14:creationId xmlns:p14="http://schemas.microsoft.com/office/powerpoint/2010/main" val="22999739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318198"/>
            <a:ext cx="8596668" cy="616298"/>
          </a:xfrm>
        </p:spPr>
        <p:txBody>
          <a:bodyPr>
            <a:normAutofit fontScale="90000"/>
          </a:bodyPr>
          <a:lstStyle/>
          <a:p>
            <a:r>
              <a:rPr lang="en-US" dirty="0">
                <a:latin typeface="Arial" panose="020B0604020202020204" pitchFamily="34" charset="0"/>
                <a:cs typeface="Arial" panose="020B0604020202020204" pitchFamily="34" charset="0"/>
              </a:rPr>
              <a:t>C1: </a:t>
            </a:r>
            <a:r>
              <a:rPr lang="vi-VN" dirty="0">
                <a:latin typeface="Arial" panose="020B0604020202020204" pitchFamily="34" charset="0"/>
                <a:cs typeface="Arial" panose="020B0604020202020204" pitchFamily="34" charset="0"/>
              </a:rPr>
              <a:t>CÁC KHÁI NIỆM CƠ SỞ VỀ HTTT</a:t>
            </a:r>
            <a:endParaRPr lang="en-US" dirty="0"/>
          </a:p>
        </p:txBody>
      </p:sp>
      <p:sp>
        <p:nvSpPr>
          <p:cNvPr id="4" name="Content Placeholder 3"/>
          <p:cNvSpPr>
            <a:spLocks noGrp="1"/>
          </p:cNvSpPr>
          <p:nvPr>
            <p:ph idx="1"/>
          </p:nvPr>
        </p:nvSpPr>
        <p:spPr>
          <a:xfrm>
            <a:off x="241300" y="863152"/>
            <a:ext cx="9032875" cy="55201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indent="0">
              <a:buNone/>
            </a:pPr>
            <a:r>
              <a:rPr lang="vi-VN" b="1" dirty="0">
                <a:solidFill>
                  <a:schemeClr val="bg1"/>
                </a:solidFill>
                <a:latin typeface="Arial" panose="020B0604020202020204" pitchFamily="34" charset="0"/>
                <a:cs typeface="Arial" panose="020B0604020202020204" pitchFamily="34" charset="0"/>
              </a:rPr>
              <a:t>MÔI TRƯỜNG KINH DOANH</a:t>
            </a:r>
            <a:endParaRPr lang="en-US"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4062275" y="1786780"/>
            <a:ext cx="7266785" cy="2246769"/>
          </a:xfrm>
          <a:prstGeom prst="rect">
            <a:avLst/>
          </a:prstGeom>
          <a:noFill/>
        </p:spPr>
        <p:txBody>
          <a:bodyPr wrap="square" rtlCol="0">
            <a:spAutoFit/>
          </a:bodyPr>
          <a:lstStyle/>
          <a:p>
            <a:pPr marL="285750" indent="-285750">
              <a:buFont typeface="Wingdings" panose="05000000000000000000" pitchFamily="2" charset="2"/>
              <a:buChar char="Ø"/>
            </a:pPr>
            <a:r>
              <a:rPr lang="en-US" sz="2000" dirty="0" err="1">
                <a:latin typeface="Arial" panose="020B0604020202020204" pitchFamily="34" charset="0"/>
                <a:cs typeface="Arial" panose="020B0604020202020204" pitchFamily="34" charset="0"/>
              </a:rPr>
              <a:t>Xã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cuộc</a:t>
            </a:r>
            <a:r>
              <a:rPr lang="en-US" sz="2000" dirty="0">
                <a:latin typeface="Arial" panose="020B0604020202020204" pitchFamily="34" charset="0"/>
                <a:cs typeface="Arial" panose="020B0604020202020204" pitchFamily="34" charset="0"/>
              </a:rPr>
              <a:t> CMCN 4.0</a:t>
            </a:r>
          </a:p>
          <a:p>
            <a:endParaRPr lang="en-US"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altLang="en-US" sz="2000" dirty="0" err="1">
                <a:latin typeface="Arial" panose="020B0604020202020204" pitchFamily="34" charset="0"/>
                <a:ea typeface="Times New Roman" charset="0"/>
                <a:cs typeface="Arial" panose="020B0604020202020204" pitchFamily="34" charset="0"/>
              </a:rPr>
              <a:t>Tốc</a:t>
            </a:r>
            <a:r>
              <a:rPr lang="en-US" altLang="en-US" sz="2000" dirty="0">
                <a:latin typeface="Arial" panose="020B0604020202020204" pitchFamily="34" charset="0"/>
                <a:ea typeface="Times New Roman" charset="0"/>
                <a:cs typeface="Arial" panose="020B0604020202020204" pitchFamily="34" charset="0"/>
              </a:rPr>
              <a:t> </a:t>
            </a:r>
            <a:r>
              <a:rPr lang="en-US" altLang="en-US" sz="2000" dirty="0" err="1">
                <a:latin typeface="Arial" panose="020B0604020202020204" pitchFamily="34" charset="0"/>
                <a:ea typeface="Times New Roman" charset="0"/>
                <a:cs typeface="Arial" panose="020B0604020202020204" pitchFamily="34" charset="0"/>
              </a:rPr>
              <a:t>độ</a:t>
            </a:r>
            <a:r>
              <a:rPr lang="en-US" altLang="en-US" sz="2000" dirty="0">
                <a:latin typeface="Arial" panose="020B0604020202020204" pitchFamily="34" charset="0"/>
                <a:ea typeface="Times New Roman" charset="0"/>
                <a:cs typeface="Arial" panose="020B0604020202020204" pitchFamily="34" charset="0"/>
              </a:rPr>
              <a:t> </a:t>
            </a:r>
            <a:r>
              <a:rPr lang="en-US" altLang="en-US" sz="2000" dirty="0" err="1">
                <a:latin typeface="Arial" panose="020B0604020202020204" pitchFamily="34" charset="0"/>
                <a:ea typeface="Times New Roman" charset="0"/>
                <a:cs typeface="Arial" panose="020B0604020202020204" pitchFamily="34" charset="0"/>
              </a:rPr>
              <a:t>phát</a:t>
            </a:r>
            <a:r>
              <a:rPr lang="en-US" altLang="en-US" sz="2000" dirty="0">
                <a:latin typeface="Arial" panose="020B0604020202020204" pitchFamily="34" charset="0"/>
                <a:ea typeface="Times New Roman" charset="0"/>
                <a:cs typeface="Arial" panose="020B0604020202020204" pitchFamily="34" charset="0"/>
              </a:rPr>
              <a:t> </a:t>
            </a:r>
            <a:r>
              <a:rPr lang="en-US" altLang="en-US" sz="2000" dirty="0" err="1">
                <a:latin typeface="Arial" panose="020B0604020202020204" pitchFamily="34" charset="0"/>
                <a:ea typeface="Times New Roman" charset="0"/>
                <a:cs typeface="Arial" panose="020B0604020202020204" pitchFamily="34" charset="0"/>
              </a:rPr>
              <a:t>triển</a:t>
            </a:r>
            <a:r>
              <a:rPr lang="en-US" altLang="en-US" sz="2000" dirty="0">
                <a:latin typeface="Arial" panose="020B0604020202020204" pitchFamily="34" charset="0"/>
                <a:ea typeface="Times New Roman" charset="0"/>
                <a:cs typeface="Arial" panose="020B0604020202020204" pitchFamily="34" charset="0"/>
              </a:rPr>
              <a:t> </a:t>
            </a:r>
            <a:r>
              <a:rPr lang="en-US" altLang="en-US" sz="2000" dirty="0" err="1">
                <a:latin typeface="Arial" panose="020B0604020202020204" pitchFamily="34" charset="0"/>
                <a:ea typeface="Times New Roman" charset="0"/>
                <a:cs typeface="Arial" panose="020B0604020202020204" pitchFamily="34" charset="0"/>
              </a:rPr>
              <a:t>nhanh</a:t>
            </a:r>
            <a:r>
              <a:rPr lang="en-US" altLang="en-US" sz="2000" dirty="0">
                <a:latin typeface="Arial" panose="020B0604020202020204" pitchFamily="34" charset="0"/>
                <a:ea typeface="Times New Roman" charset="0"/>
                <a:cs typeface="Arial" panose="020B0604020202020204" pitchFamily="34" charset="0"/>
              </a:rPr>
              <a:t> </a:t>
            </a:r>
            <a:r>
              <a:rPr lang="en-US" altLang="en-US" sz="2000" dirty="0" err="1">
                <a:latin typeface="Arial" panose="020B0604020202020204" pitchFamily="34" charset="0"/>
                <a:ea typeface="Times New Roman" charset="0"/>
                <a:cs typeface="Arial" panose="020B0604020202020204" pitchFamily="34" charset="0"/>
              </a:rPr>
              <a:t>của</a:t>
            </a:r>
            <a:r>
              <a:rPr lang="en-US" altLang="en-US" sz="2000" dirty="0">
                <a:latin typeface="Arial" panose="020B0604020202020204" pitchFamily="34" charset="0"/>
                <a:ea typeface="Times New Roman" charset="0"/>
                <a:cs typeface="Arial" panose="020B0604020202020204" pitchFamily="34" charset="0"/>
              </a:rPr>
              <a:t> </a:t>
            </a:r>
            <a:r>
              <a:rPr lang="en-US" altLang="en-US" sz="2000" dirty="0" err="1">
                <a:latin typeface="Arial" panose="020B0604020202020204" pitchFamily="34" charset="0"/>
                <a:ea typeface="Times New Roman" charset="0"/>
                <a:cs typeface="Arial" panose="020B0604020202020204" pitchFamily="34" charset="0"/>
              </a:rPr>
              <a:t>khoa</a:t>
            </a:r>
            <a:r>
              <a:rPr lang="en-US" altLang="en-US" sz="2000" dirty="0">
                <a:latin typeface="Arial" panose="020B0604020202020204" pitchFamily="34" charset="0"/>
                <a:ea typeface="Times New Roman" charset="0"/>
                <a:cs typeface="Arial" panose="020B0604020202020204" pitchFamily="34" charset="0"/>
              </a:rPr>
              <a:t> </a:t>
            </a:r>
            <a:r>
              <a:rPr lang="vi-VN" altLang="en-US" sz="2000" dirty="0">
                <a:latin typeface="Arial" panose="020B0604020202020204" pitchFamily="34" charset="0"/>
                <a:ea typeface="Times New Roman" charset="0"/>
                <a:cs typeface="Arial" panose="020B0604020202020204" pitchFamily="34" charset="0"/>
              </a:rPr>
              <a:t>học</a:t>
            </a:r>
            <a:r>
              <a:rPr lang="en-US" altLang="en-US" sz="2000" dirty="0">
                <a:latin typeface="Arial" panose="020B0604020202020204" pitchFamily="34" charset="0"/>
                <a:ea typeface="Times New Roman" charset="0"/>
                <a:cs typeface="Arial" panose="020B0604020202020204" pitchFamily="34" charset="0"/>
              </a:rPr>
              <a:t> – </a:t>
            </a:r>
            <a:r>
              <a:rPr lang="vi-VN" altLang="en-US" sz="2000" dirty="0">
                <a:latin typeface="Arial" panose="020B0604020202020204" pitchFamily="34" charset="0"/>
                <a:ea typeface="Times New Roman" charset="0"/>
                <a:cs typeface="Arial" panose="020B0604020202020204" pitchFamily="34" charset="0"/>
              </a:rPr>
              <a:t>kỹ thuật</a:t>
            </a:r>
            <a:r>
              <a:rPr lang="en-US" altLang="en-US" sz="2000" dirty="0">
                <a:latin typeface="Arial" panose="020B0604020202020204" pitchFamily="34" charset="0"/>
                <a:ea typeface="Times New Roman" charset="0"/>
                <a:cs typeface="Arial" panose="020B0604020202020204" pitchFamily="34" charset="0"/>
              </a:rPr>
              <a:t> – </a:t>
            </a:r>
            <a:r>
              <a:rPr lang="vi-VN" altLang="en-US" sz="2000" dirty="0">
                <a:latin typeface="Arial" panose="020B0604020202020204" pitchFamily="34" charset="0"/>
                <a:ea typeface="Times New Roman" charset="0"/>
                <a:cs typeface="Arial" panose="020B0604020202020204" pitchFamily="34" charset="0"/>
              </a:rPr>
              <a:t>công nghệ</a:t>
            </a:r>
            <a:endParaRPr lang="en-US" altLang="en-US" sz="2000" dirty="0">
              <a:latin typeface="Arial" panose="020B0604020202020204" pitchFamily="34" charset="0"/>
              <a:ea typeface="Times New Roman" charset="0"/>
              <a:cs typeface="Arial" panose="020B0604020202020204" pitchFamily="34" charset="0"/>
            </a:endParaRPr>
          </a:p>
          <a:p>
            <a:endParaRPr lang="en-US" altLang="en-US" sz="2000" dirty="0">
              <a:latin typeface="Arial" panose="020B0604020202020204" pitchFamily="34" charset="0"/>
              <a:ea typeface="Times New Roman" charset="0"/>
              <a:cs typeface="Arial" panose="020B0604020202020204" pitchFamily="34" charset="0"/>
            </a:endParaRPr>
          </a:p>
          <a:p>
            <a:pPr marL="285750" indent="-285750">
              <a:buFont typeface="Wingdings" panose="05000000000000000000" pitchFamily="2" charset="2"/>
              <a:buChar char="Ø"/>
            </a:pPr>
            <a:r>
              <a:rPr lang="en-US" altLang="en-US" sz="2000" dirty="0">
                <a:latin typeface="Arial" panose="020B0604020202020204" pitchFamily="34" charset="0"/>
                <a:ea typeface="Times New Roman" charset="0"/>
                <a:cs typeface="Arial" panose="020B0604020202020204" pitchFamily="34" charset="0"/>
              </a:rPr>
              <a:t>Xu </a:t>
            </a:r>
            <a:r>
              <a:rPr lang="en-US" altLang="en-US" sz="2000" dirty="0" err="1">
                <a:latin typeface="Arial" panose="020B0604020202020204" pitchFamily="34" charset="0"/>
                <a:ea typeface="Times New Roman" charset="0"/>
                <a:cs typeface="Arial" panose="020B0604020202020204" pitchFamily="34" charset="0"/>
              </a:rPr>
              <a:t>hướng</a:t>
            </a:r>
            <a:r>
              <a:rPr lang="en-US" altLang="en-US" sz="2000" dirty="0">
                <a:latin typeface="Arial" panose="020B0604020202020204" pitchFamily="34" charset="0"/>
                <a:ea typeface="Times New Roman" charset="0"/>
                <a:cs typeface="Arial" panose="020B0604020202020204" pitchFamily="34" charset="0"/>
              </a:rPr>
              <a:t> </a:t>
            </a:r>
            <a:r>
              <a:rPr lang="en-US" altLang="en-US" sz="2000" dirty="0" err="1">
                <a:latin typeface="Arial" panose="020B0604020202020204" pitchFamily="34" charset="0"/>
                <a:ea typeface="Times New Roman" charset="0"/>
                <a:cs typeface="Arial" panose="020B0604020202020204" pitchFamily="34" charset="0"/>
              </a:rPr>
              <a:t>chuyển</a:t>
            </a:r>
            <a:r>
              <a:rPr lang="en-US" altLang="en-US" sz="2000" dirty="0">
                <a:latin typeface="Arial" panose="020B0604020202020204" pitchFamily="34" charset="0"/>
                <a:ea typeface="Times New Roman" charset="0"/>
                <a:cs typeface="Arial" panose="020B0604020202020204" pitchFamily="34" charset="0"/>
              </a:rPr>
              <a:t> </a:t>
            </a:r>
            <a:r>
              <a:rPr lang="en-US" altLang="en-US" sz="2000" dirty="0" err="1">
                <a:latin typeface="Arial" panose="020B0604020202020204" pitchFamily="34" charset="0"/>
                <a:ea typeface="Times New Roman" charset="0"/>
                <a:cs typeface="Arial" panose="020B0604020202020204" pitchFamily="34" charset="0"/>
              </a:rPr>
              <a:t>giao</a:t>
            </a:r>
            <a:r>
              <a:rPr lang="en-US" altLang="en-US" sz="2000" dirty="0">
                <a:latin typeface="Arial" panose="020B0604020202020204" pitchFamily="34" charset="0"/>
                <a:ea typeface="Times New Roman" charset="0"/>
                <a:cs typeface="Arial" panose="020B0604020202020204" pitchFamily="34" charset="0"/>
              </a:rPr>
              <a:t> </a:t>
            </a:r>
            <a:r>
              <a:rPr lang="en-US" altLang="en-US" sz="2000" dirty="0" err="1">
                <a:latin typeface="Arial" panose="020B0604020202020204" pitchFamily="34" charset="0"/>
                <a:ea typeface="Times New Roman" charset="0"/>
                <a:cs typeface="Arial" panose="020B0604020202020204" pitchFamily="34" charset="0"/>
              </a:rPr>
              <a:t>công</a:t>
            </a:r>
            <a:r>
              <a:rPr lang="en-US" altLang="en-US" sz="2000" dirty="0">
                <a:latin typeface="Arial" panose="020B0604020202020204" pitchFamily="34" charset="0"/>
                <a:ea typeface="Times New Roman" charset="0"/>
                <a:cs typeface="Arial" panose="020B0604020202020204" pitchFamily="34" charset="0"/>
              </a:rPr>
              <a:t> </a:t>
            </a:r>
            <a:r>
              <a:rPr lang="en-US" altLang="en-US" sz="2000" dirty="0" err="1">
                <a:latin typeface="Arial" panose="020B0604020202020204" pitchFamily="34" charset="0"/>
                <a:ea typeface="Times New Roman" charset="0"/>
                <a:cs typeface="Arial" panose="020B0604020202020204" pitchFamily="34" charset="0"/>
              </a:rPr>
              <a:t>nghệ</a:t>
            </a:r>
            <a:r>
              <a:rPr lang="en-US" altLang="en-US" sz="2000" dirty="0">
                <a:latin typeface="Arial" panose="020B0604020202020204" pitchFamily="34" charset="0"/>
                <a:ea typeface="Times New Roman" charset="0"/>
                <a:cs typeface="Arial" panose="020B0604020202020204" pitchFamily="34" charset="0"/>
              </a:rPr>
              <a:t> </a:t>
            </a:r>
            <a:r>
              <a:rPr lang="en-US" altLang="en-US" sz="2000" dirty="0" err="1">
                <a:latin typeface="Arial" panose="020B0604020202020204" pitchFamily="34" charset="0"/>
                <a:ea typeface="Times New Roman" charset="0"/>
                <a:cs typeface="Arial" panose="020B0604020202020204" pitchFamily="34" charset="0"/>
              </a:rPr>
              <a:t>dễ</a:t>
            </a:r>
            <a:r>
              <a:rPr lang="en-US" altLang="en-US" sz="2000" dirty="0">
                <a:latin typeface="Arial" panose="020B0604020202020204" pitchFamily="34" charset="0"/>
                <a:ea typeface="Times New Roman" charset="0"/>
                <a:cs typeface="Arial" panose="020B0604020202020204" pitchFamily="34" charset="0"/>
              </a:rPr>
              <a:t> </a:t>
            </a:r>
            <a:r>
              <a:rPr lang="en-US" altLang="en-US" sz="2000" dirty="0" err="1">
                <a:latin typeface="Arial" panose="020B0604020202020204" pitchFamily="34" charset="0"/>
                <a:ea typeface="Times New Roman" charset="0"/>
                <a:cs typeface="Arial" panose="020B0604020202020204" pitchFamily="34" charset="0"/>
              </a:rPr>
              <a:t>dàng</a:t>
            </a:r>
            <a:endParaRPr lang="en-US" altLang="en-US" sz="2000" dirty="0">
              <a:latin typeface="Arial" panose="020B0604020202020204" pitchFamily="34" charset="0"/>
              <a:ea typeface="Times New Roman" charset="0"/>
              <a:cs typeface="Arial" panose="020B0604020202020204" pitchFamily="34" charset="0"/>
            </a:endParaRPr>
          </a:p>
          <a:p>
            <a:pPr marL="285750" indent="-285750">
              <a:buFont typeface="Wingdings" panose="05000000000000000000" pitchFamily="2" charset="2"/>
              <a:buChar char="Ø"/>
            </a:pPr>
            <a:endParaRPr lang="en-US" sz="2000" dirty="0">
              <a:latin typeface="Arial" panose="020B0604020202020204" pitchFamily="34" charset="0"/>
              <a:cs typeface="Arial" panose="020B0604020202020204" pitchFamily="34" charset="0"/>
            </a:endParaRPr>
          </a:p>
        </p:txBody>
      </p:sp>
      <p:pic>
        <p:nvPicPr>
          <p:cNvPr id="3074" name="Picture 2" descr="Lãnh đạo thời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61" y="1786780"/>
            <a:ext cx="3866041" cy="20696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662" y="3844925"/>
            <a:ext cx="43434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Business 4.0: Doanh nghiệp sống sao trong thời đại số?"/>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9634" y="3844925"/>
            <a:ext cx="3978687" cy="2984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3063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43" y="595087"/>
            <a:ext cx="10827657" cy="6110514"/>
          </a:xfrm>
        </p:spPr>
        <p:txBody>
          <a:bodyPr>
            <a:normAutofit/>
          </a:bodyPr>
          <a:lstStyle/>
          <a:p>
            <a:r>
              <a:rPr lang="en-US" sz="2200" b="1" dirty="0" err="1"/>
              <a:t>Phân</a:t>
            </a:r>
            <a:r>
              <a:rPr lang="en-US" sz="2200" b="1" dirty="0"/>
              <a:t> </a:t>
            </a:r>
            <a:r>
              <a:rPr lang="en-US" sz="2200" b="1" dirty="0" err="1"/>
              <a:t>loại</a:t>
            </a:r>
            <a:r>
              <a:rPr lang="en-US" sz="2200" b="1" dirty="0"/>
              <a:t> HT SXKD </a:t>
            </a:r>
            <a:r>
              <a:rPr lang="en-US" sz="2200" b="1" dirty="0" err="1"/>
              <a:t>theo</a:t>
            </a:r>
            <a:r>
              <a:rPr lang="en-US" sz="2200" b="1" dirty="0"/>
              <a:t> </a:t>
            </a:r>
            <a:r>
              <a:rPr lang="en-US" sz="2200" b="1" dirty="0" err="1"/>
              <a:t>cấp</a:t>
            </a:r>
            <a:r>
              <a:rPr lang="en-US" sz="2200" b="1" dirty="0"/>
              <a:t> </a:t>
            </a:r>
            <a:r>
              <a:rPr lang="en-US" sz="2200" b="1" dirty="0" err="1"/>
              <a:t>độ</a:t>
            </a:r>
            <a:r>
              <a:rPr lang="en-US" sz="2200" b="1" dirty="0"/>
              <a:t> </a:t>
            </a:r>
            <a:r>
              <a:rPr lang="en-US" sz="2200" b="1" dirty="0" err="1"/>
              <a:t>quản</a:t>
            </a:r>
            <a:r>
              <a:rPr lang="en-US" sz="2200" b="1" dirty="0"/>
              <a:t> </a:t>
            </a:r>
            <a:r>
              <a:rPr lang="en-US" sz="2200" b="1" dirty="0" err="1"/>
              <a:t>lý</a:t>
            </a:r>
            <a:r>
              <a:rPr lang="en-US" sz="2200" b="1" dirty="0"/>
              <a:t> </a:t>
            </a:r>
          </a:p>
        </p:txBody>
      </p:sp>
      <p:sp>
        <p:nvSpPr>
          <p:cNvPr id="5" name="Title 5"/>
          <p:cNvSpPr>
            <a:spLocks noGrp="1"/>
          </p:cNvSpPr>
          <p:nvPr>
            <p:ph type="title"/>
          </p:nvPr>
        </p:nvSpPr>
        <p:spPr>
          <a:xfrm>
            <a:off x="1" y="0"/>
            <a:ext cx="9129486" cy="59508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2400" b="1" dirty="0">
                <a:latin typeface="+mj-lt"/>
              </a:rPr>
              <a:t>4</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lý</a:t>
            </a:r>
            <a:r>
              <a:rPr lang="en-US" sz="2400" b="1" dirty="0">
                <a:latin typeface="+mj-lt"/>
              </a:rPr>
              <a:t> </a:t>
            </a:r>
            <a:r>
              <a:rPr lang="en-US" sz="2400" b="1" dirty="0" err="1">
                <a:latin typeface="+mj-lt"/>
              </a:rPr>
              <a:t>sản</a:t>
            </a:r>
            <a:r>
              <a:rPr lang="en-US" sz="2400" b="1" dirty="0">
                <a:latin typeface="+mj-lt"/>
              </a:rPr>
              <a:t> </a:t>
            </a:r>
            <a:r>
              <a:rPr lang="en-US" sz="2400" b="1" dirty="0" err="1">
                <a:latin typeface="+mj-lt"/>
              </a:rPr>
              <a:t>xuất</a:t>
            </a:r>
            <a:r>
              <a:rPr lang="en-US" sz="2400" b="1" dirty="0">
                <a:latin typeface="+mj-lt"/>
              </a:rPr>
              <a:t> </a:t>
            </a:r>
            <a:r>
              <a:rPr lang="en-US" sz="2400" b="1" dirty="0" err="1">
                <a:latin typeface="+mj-lt"/>
              </a:rPr>
              <a:t>và</a:t>
            </a:r>
            <a:r>
              <a:rPr lang="en-US" sz="2400" b="1" dirty="0">
                <a:latin typeface="+mj-lt"/>
              </a:rPr>
              <a:t> </a:t>
            </a:r>
            <a:r>
              <a:rPr lang="en-US" sz="2400" b="1" dirty="0" err="1">
                <a:latin typeface="+mj-lt"/>
              </a:rPr>
              <a:t>kinh</a:t>
            </a:r>
            <a:r>
              <a:rPr lang="en-US" sz="2400" b="1" dirty="0">
                <a:latin typeface="+mj-lt"/>
              </a:rPr>
              <a:t> </a:t>
            </a:r>
            <a:r>
              <a:rPr lang="en-US" sz="2400" b="1" dirty="0" err="1">
                <a:latin typeface="+mj-lt"/>
              </a:rPr>
              <a:t>doanh</a:t>
            </a:r>
            <a:endParaRPr lang="en-US" sz="2400" b="1" dirty="0">
              <a:latin typeface="+mj-lt"/>
            </a:endParaRPr>
          </a:p>
        </p:txBody>
      </p:sp>
      <p:graphicFrame>
        <p:nvGraphicFramePr>
          <p:cNvPr id="6" name="Diagram 5"/>
          <p:cNvGraphicFramePr/>
          <p:nvPr/>
        </p:nvGraphicFramePr>
        <p:xfrm>
          <a:off x="-7369" y="1440543"/>
          <a:ext cx="5566340" cy="5002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ounded Rectangle 6"/>
          <p:cNvSpPr/>
          <p:nvPr/>
        </p:nvSpPr>
        <p:spPr>
          <a:xfrm>
            <a:off x="5382009" y="5024958"/>
            <a:ext cx="5767753" cy="169515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lvl="0" fontAlgn="base">
              <a:lnSpc>
                <a:spcPts val="1800"/>
              </a:lnSpc>
              <a:spcBef>
                <a:spcPts val="300"/>
              </a:spcBef>
              <a:spcAft>
                <a:spcPts val="300"/>
              </a:spcAft>
            </a:pPr>
            <a:r>
              <a:rPr lang="en-US" altLang="en-US" b="1" dirty="0">
                <a:solidFill>
                  <a:schemeClr val="tx1"/>
                </a:solidFill>
                <a:latin typeface="Times New Roman" charset="0"/>
                <a:ea typeface="Calibri" charset="0"/>
                <a:cs typeface="Times New Roman" charset="0"/>
              </a:rPr>
              <a:t>- </a:t>
            </a:r>
          </a:p>
          <a:p>
            <a:pPr lvl="0" fontAlgn="base">
              <a:lnSpc>
                <a:spcPts val="1800"/>
              </a:lnSpc>
              <a:spcBef>
                <a:spcPts val="300"/>
              </a:spcBef>
              <a:spcAft>
                <a:spcPts val="300"/>
              </a:spcAft>
            </a:pP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Hệ</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thống</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thông</a:t>
            </a:r>
            <a:r>
              <a:rPr lang="en-US" altLang="en-US" b="1" dirty="0">
                <a:solidFill>
                  <a:schemeClr val="tx1"/>
                </a:solidFill>
                <a:latin typeface="Times New Roman" charset="0"/>
                <a:ea typeface="Calibri" charset="0"/>
                <a:cs typeface="Times New Roman" charset="0"/>
              </a:rPr>
              <a:t> tin </a:t>
            </a:r>
            <a:r>
              <a:rPr lang="en-US" altLang="en-US" b="1" dirty="0" err="1">
                <a:solidFill>
                  <a:schemeClr val="tx1"/>
                </a:solidFill>
                <a:latin typeface="Times New Roman" charset="0"/>
                <a:ea typeface="Calibri" charset="0"/>
                <a:cs typeface="Times New Roman" charset="0"/>
              </a:rPr>
              <a:t>mua</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hàng</a:t>
            </a:r>
            <a:endParaRPr lang="en-US" altLang="en-US" b="1" dirty="0">
              <a:solidFill>
                <a:schemeClr val="tx1"/>
              </a:solidFill>
              <a:latin typeface="Times New Roman" charset="0"/>
              <a:ea typeface="Calibri" charset="0"/>
              <a:cs typeface="Times New Roman" charset="0"/>
            </a:endParaRPr>
          </a:p>
          <a:p>
            <a:pPr lvl="0" fontAlgn="base">
              <a:lnSpc>
                <a:spcPts val="1800"/>
              </a:lnSpc>
              <a:spcBef>
                <a:spcPts val="300"/>
              </a:spcBef>
              <a:spcAft>
                <a:spcPts val="300"/>
              </a:spcAft>
            </a:pP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Hệ</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thống</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thông</a:t>
            </a:r>
            <a:r>
              <a:rPr lang="en-US" altLang="en-US" b="1" dirty="0">
                <a:solidFill>
                  <a:schemeClr val="tx1"/>
                </a:solidFill>
                <a:latin typeface="Times New Roman" charset="0"/>
                <a:ea typeface="Calibri" charset="0"/>
                <a:cs typeface="Times New Roman" charset="0"/>
              </a:rPr>
              <a:t> tin </a:t>
            </a:r>
            <a:r>
              <a:rPr lang="en-US" altLang="en-US" b="1" dirty="0" err="1">
                <a:solidFill>
                  <a:schemeClr val="tx1"/>
                </a:solidFill>
                <a:latin typeface="Times New Roman" charset="0"/>
                <a:ea typeface="Calibri" charset="0"/>
                <a:cs typeface="Times New Roman" charset="0"/>
              </a:rPr>
              <a:t>nhận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hàng</a:t>
            </a:r>
            <a:endParaRPr lang="en-US" altLang="en-US" b="1" dirty="0">
              <a:solidFill>
                <a:schemeClr val="tx1"/>
              </a:solidFill>
              <a:latin typeface="Times New Roman" charset="0"/>
              <a:ea typeface="Calibri" charset="0"/>
              <a:cs typeface="Times New Roman" charset="0"/>
            </a:endParaRPr>
          </a:p>
          <a:p>
            <a:pPr lvl="0" fontAlgn="base">
              <a:lnSpc>
                <a:spcPts val="1800"/>
              </a:lnSpc>
              <a:spcBef>
                <a:spcPts val="300"/>
              </a:spcBef>
              <a:spcAft>
                <a:spcPts val="300"/>
              </a:spcAft>
            </a:pP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Hệ</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thống</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thông</a:t>
            </a:r>
            <a:r>
              <a:rPr lang="en-US" altLang="en-US" b="1" dirty="0">
                <a:solidFill>
                  <a:schemeClr val="tx1"/>
                </a:solidFill>
                <a:latin typeface="Times New Roman" charset="0"/>
                <a:ea typeface="Calibri" charset="0"/>
                <a:cs typeface="Times New Roman" charset="0"/>
              </a:rPr>
              <a:t> tin </a:t>
            </a:r>
            <a:r>
              <a:rPr lang="en-US" altLang="en-US" b="1" dirty="0" err="1">
                <a:solidFill>
                  <a:schemeClr val="tx1"/>
                </a:solidFill>
                <a:latin typeface="Times New Roman" charset="0"/>
                <a:ea typeface="Calibri" charset="0"/>
                <a:cs typeface="Times New Roman" charset="0"/>
              </a:rPr>
              <a:t>giao</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hàng</a:t>
            </a:r>
            <a:endParaRPr lang="en-US" altLang="en-US" b="1" dirty="0">
              <a:solidFill>
                <a:schemeClr val="tx1"/>
              </a:solidFill>
              <a:latin typeface="Times New Roman" charset="0"/>
              <a:ea typeface="Calibri" charset="0"/>
              <a:cs typeface="Times New Roman" charset="0"/>
            </a:endParaRPr>
          </a:p>
          <a:p>
            <a:pPr lvl="0" fontAlgn="base">
              <a:lnSpc>
                <a:spcPts val="1800"/>
              </a:lnSpc>
              <a:spcBef>
                <a:spcPts val="300"/>
              </a:spcBef>
              <a:spcAft>
                <a:spcPts val="300"/>
              </a:spcAft>
            </a:pP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Hệ</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thống</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thông</a:t>
            </a:r>
            <a:r>
              <a:rPr lang="en-US" altLang="en-US" b="1" dirty="0">
                <a:solidFill>
                  <a:schemeClr val="tx1"/>
                </a:solidFill>
                <a:latin typeface="Times New Roman" charset="0"/>
                <a:ea typeface="Calibri" charset="0"/>
                <a:cs typeface="Times New Roman" charset="0"/>
              </a:rPr>
              <a:t> tin </a:t>
            </a:r>
            <a:r>
              <a:rPr lang="en-US" altLang="en-US" b="1" dirty="0" err="1">
                <a:solidFill>
                  <a:schemeClr val="tx1"/>
                </a:solidFill>
                <a:latin typeface="Times New Roman" charset="0"/>
                <a:ea typeface="Calibri" charset="0"/>
                <a:cs typeface="Times New Roman" charset="0"/>
              </a:rPr>
              <a:t>kiểm</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tra</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chất</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lượng</a:t>
            </a:r>
            <a:endParaRPr lang="en-US" altLang="en-US" b="1" dirty="0">
              <a:solidFill>
                <a:schemeClr val="tx1"/>
              </a:solidFill>
              <a:latin typeface="Times New Roman" charset="0"/>
              <a:ea typeface="Calibri" charset="0"/>
              <a:cs typeface="Times New Roman" charset="0"/>
            </a:endParaRPr>
          </a:p>
          <a:p>
            <a:pPr algn="ctr"/>
            <a:endParaRPr lang="en-US" dirty="0"/>
          </a:p>
        </p:txBody>
      </p:sp>
      <p:sp>
        <p:nvSpPr>
          <p:cNvPr id="8" name="Rounded Rectangle 7"/>
          <p:cNvSpPr/>
          <p:nvPr/>
        </p:nvSpPr>
        <p:spPr>
          <a:xfrm>
            <a:off x="5382009" y="3052689"/>
            <a:ext cx="5767753" cy="169515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lvl="0" fontAlgn="base">
              <a:lnSpc>
                <a:spcPts val="1800"/>
              </a:lnSpc>
              <a:spcBef>
                <a:spcPts val="300"/>
              </a:spcBef>
              <a:spcAft>
                <a:spcPts val="300"/>
              </a:spcAft>
            </a:pPr>
            <a:endParaRPr lang="en-US" altLang="en-US" b="1" dirty="0">
              <a:solidFill>
                <a:schemeClr val="tx1"/>
              </a:solidFill>
              <a:latin typeface="Times New Roman" charset="0"/>
              <a:ea typeface="Calibri" charset="0"/>
              <a:cs typeface="Times New Roman" charset="0"/>
            </a:endParaRPr>
          </a:p>
          <a:p>
            <a:pPr lvl="0" fontAlgn="base">
              <a:lnSpc>
                <a:spcPts val="1800"/>
              </a:lnSpc>
              <a:spcBef>
                <a:spcPts val="300"/>
              </a:spcBef>
              <a:spcAft>
                <a:spcPts val="300"/>
              </a:spcAft>
            </a:pP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Hệ</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thống</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thông</a:t>
            </a:r>
            <a:r>
              <a:rPr lang="en-US" altLang="en-US" b="1" dirty="0">
                <a:solidFill>
                  <a:schemeClr val="tx1"/>
                </a:solidFill>
                <a:latin typeface="Times New Roman" charset="0"/>
                <a:ea typeface="Calibri" charset="0"/>
                <a:cs typeface="Times New Roman" charset="0"/>
              </a:rPr>
              <a:t> tin </a:t>
            </a:r>
            <a:r>
              <a:rPr lang="en-US" altLang="en-US" b="1" dirty="0" err="1">
                <a:solidFill>
                  <a:schemeClr val="tx1"/>
                </a:solidFill>
                <a:latin typeface="Times New Roman" charset="0"/>
                <a:ea typeface="Calibri" charset="0"/>
                <a:cs typeface="Times New Roman" charset="0"/>
              </a:rPr>
              <a:t>quản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trị</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hàng</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dự</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trữ</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và</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kiểm</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tra</a:t>
            </a:r>
            <a:endParaRPr lang="en-US" altLang="en-US" b="1" dirty="0">
              <a:solidFill>
                <a:schemeClr val="tx1"/>
              </a:solidFill>
              <a:latin typeface="Times New Roman" charset="0"/>
              <a:ea typeface="Calibri" charset="0"/>
              <a:cs typeface="Times New Roman" charset="0"/>
            </a:endParaRPr>
          </a:p>
          <a:p>
            <a:pPr lvl="0" fontAlgn="base">
              <a:lnSpc>
                <a:spcPts val="1800"/>
              </a:lnSpc>
              <a:spcBef>
                <a:spcPts val="300"/>
              </a:spcBef>
              <a:spcAft>
                <a:spcPts val="300"/>
              </a:spcAft>
            </a:pP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Hệ</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thống</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thông</a:t>
            </a:r>
            <a:r>
              <a:rPr lang="en-US" altLang="en-US" b="1" dirty="0">
                <a:solidFill>
                  <a:schemeClr val="tx1"/>
                </a:solidFill>
                <a:latin typeface="Times New Roman" charset="0"/>
                <a:ea typeface="Calibri" charset="0"/>
                <a:cs typeface="Times New Roman" charset="0"/>
              </a:rPr>
              <a:t> tin </a:t>
            </a:r>
            <a:r>
              <a:rPr lang="en-US" altLang="en-US" b="1" dirty="0" err="1">
                <a:solidFill>
                  <a:schemeClr val="tx1"/>
                </a:solidFill>
                <a:latin typeface="Times New Roman" charset="0"/>
                <a:ea typeface="Calibri" charset="0"/>
                <a:cs typeface="Times New Roman" charset="0"/>
              </a:rPr>
              <a:t>hoạch</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định</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nhu</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cầu</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nguyên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vật</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liệu</a:t>
            </a:r>
            <a:endParaRPr lang="en-US" altLang="en-US" b="1" dirty="0">
              <a:solidFill>
                <a:schemeClr val="tx1"/>
              </a:solidFill>
              <a:latin typeface="Times New Roman" charset="0"/>
              <a:ea typeface="Calibri" charset="0"/>
              <a:cs typeface="Times New Roman" charset="0"/>
            </a:endParaRPr>
          </a:p>
          <a:p>
            <a:pPr lvl="0" fontAlgn="base">
              <a:lnSpc>
                <a:spcPts val="1800"/>
              </a:lnSpc>
              <a:spcBef>
                <a:spcPts val="300"/>
              </a:spcBef>
              <a:spcAft>
                <a:spcPts val="300"/>
              </a:spcAft>
            </a:pP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Hệ</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thống</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thông</a:t>
            </a:r>
            <a:r>
              <a:rPr lang="en-US" altLang="en-US" b="1" dirty="0">
                <a:solidFill>
                  <a:schemeClr val="tx1"/>
                </a:solidFill>
                <a:latin typeface="Times New Roman" charset="0"/>
                <a:ea typeface="Calibri" charset="0"/>
                <a:cs typeface="Times New Roman" charset="0"/>
              </a:rPr>
              <a:t> tin just -in- time</a:t>
            </a:r>
          </a:p>
          <a:p>
            <a:pPr lvl="0" fontAlgn="base">
              <a:lnSpc>
                <a:spcPts val="1800"/>
              </a:lnSpc>
              <a:spcBef>
                <a:spcPts val="300"/>
              </a:spcBef>
              <a:spcAft>
                <a:spcPts val="300"/>
              </a:spcAft>
            </a:pP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Hệ</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thống</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thông</a:t>
            </a:r>
            <a:r>
              <a:rPr lang="en-US" altLang="en-US" b="1" dirty="0">
                <a:solidFill>
                  <a:schemeClr val="tx1"/>
                </a:solidFill>
                <a:latin typeface="Times New Roman" charset="0"/>
                <a:ea typeface="Calibri" charset="0"/>
                <a:cs typeface="Times New Roman" charset="0"/>
              </a:rPr>
              <a:t> tin </a:t>
            </a:r>
            <a:r>
              <a:rPr lang="en-US" altLang="en-US" b="1" dirty="0" err="1">
                <a:solidFill>
                  <a:schemeClr val="tx1"/>
                </a:solidFill>
                <a:latin typeface="Times New Roman" charset="0"/>
                <a:ea typeface="Calibri" charset="0"/>
                <a:cs typeface="Times New Roman" charset="0"/>
              </a:rPr>
              <a:t>hoạch</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định</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hàng</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dự</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trữ</a:t>
            </a:r>
            <a:endParaRPr lang="en-US" altLang="en-US" b="1" dirty="0">
              <a:solidFill>
                <a:schemeClr val="tx1"/>
              </a:solidFill>
              <a:latin typeface="Times New Roman" charset="0"/>
              <a:ea typeface="Calibri" charset="0"/>
              <a:cs typeface="Times New Roman" charset="0"/>
            </a:endParaRPr>
          </a:p>
          <a:p>
            <a:pPr lvl="0" fontAlgn="base">
              <a:lnSpc>
                <a:spcPts val="1800"/>
              </a:lnSpc>
              <a:spcBef>
                <a:spcPts val="300"/>
              </a:spcBef>
              <a:spcAft>
                <a:spcPts val="300"/>
              </a:spcAft>
            </a:pP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Hệ</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thống</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thông</a:t>
            </a:r>
            <a:r>
              <a:rPr lang="en-US" altLang="en-US" b="1" dirty="0">
                <a:solidFill>
                  <a:schemeClr val="tx1"/>
                </a:solidFill>
                <a:latin typeface="Times New Roman" charset="0"/>
                <a:ea typeface="Calibri" charset="0"/>
                <a:cs typeface="Times New Roman" charset="0"/>
              </a:rPr>
              <a:t> tin </a:t>
            </a:r>
            <a:r>
              <a:rPr lang="en-US" altLang="en-US" b="1" dirty="0" err="1">
                <a:solidFill>
                  <a:schemeClr val="tx1"/>
                </a:solidFill>
                <a:latin typeface="Times New Roman" charset="0"/>
                <a:ea typeface="Calibri" charset="0"/>
                <a:cs typeface="Times New Roman" charset="0"/>
              </a:rPr>
              <a:t>phát</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triển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và</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thiết</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kế</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sản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phẩm</a:t>
            </a:r>
            <a:endParaRPr lang="en-US" altLang="en-US" b="1" dirty="0">
              <a:solidFill>
                <a:schemeClr val="tx1"/>
              </a:solidFill>
              <a:latin typeface="Times New Roman" charset="0"/>
              <a:ea typeface="Calibri" charset="0"/>
              <a:cs typeface="Times New Roman" charset="0"/>
            </a:endParaRPr>
          </a:p>
          <a:p>
            <a:pPr algn="ctr"/>
            <a:endParaRPr lang="en-US" dirty="0"/>
          </a:p>
        </p:txBody>
      </p:sp>
      <p:sp>
        <p:nvSpPr>
          <p:cNvPr id="9" name="Rounded Rectangle 8"/>
          <p:cNvSpPr/>
          <p:nvPr/>
        </p:nvSpPr>
        <p:spPr>
          <a:xfrm>
            <a:off x="5398309" y="1094934"/>
            <a:ext cx="5767753" cy="169515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fontAlgn="base">
              <a:lnSpc>
                <a:spcPts val="1800"/>
              </a:lnSpc>
              <a:spcBef>
                <a:spcPts val="300"/>
              </a:spcBef>
              <a:spcAft>
                <a:spcPts val="300"/>
              </a:spcAft>
            </a:pPr>
            <a:endParaRPr lang="en-US" altLang="en-US" b="1" dirty="0">
              <a:solidFill>
                <a:schemeClr val="tx1"/>
              </a:solidFill>
              <a:latin typeface="Times New Roman" charset="0"/>
              <a:ea typeface="Calibri" charset="0"/>
              <a:cs typeface="Times New Roman" charset="0"/>
            </a:endParaRPr>
          </a:p>
          <a:p>
            <a:pPr lvl="0" fontAlgn="base">
              <a:lnSpc>
                <a:spcPts val="1800"/>
              </a:lnSpc>
              <a:spcBef>
                <a:spcPts val="300"/>
              </a:spcBef>
              <a:spcAft>
                <a:spcPts val="300"/>
              </a:spcAft>
            </a:pP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Lập</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kế</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hoạch</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và</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định</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vị</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doanh</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nghiệp</a:t>
            </a:r>
            <a:endParaRPr lang="en-US" altLang="en-US" b="1" dirty="0">
              <a:solidFill>
                <a:schemeClr val="tx1"/>
              </a:solidFill>
              <a:latin typeface="Times New Roman" charset="0"/>
              <a:ea typeface="Calibri" charset="0"/>
              <a:cs typeface="Times New Roman" charset="0"/>
            </a:endParaRPr>
          </a:p>
          <a:p>
            <a:pPr lvl="0" fontAlgn="base">
              <a:lnSpc>
                <a:spcPts val="1800"/>
              </a:lnSpc>
              <a:spcBef>
                <a:spcPts val="300"/>
              </a:spcBef>
              <a:spcAft>
                <a:spcPts val="300"/>
              </a:spcAft>
            </a:pP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Lên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kế</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hoạch</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và</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đánh</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giá</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công</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nghệ</a:t>
            </a:r>
            <a:endParaRPr lang="en-US" altLang="en-US" b="1" dirty="0">
              <a:solidFill>
                <a:schemeClr val="tx1"/>
              </a:solidFill>
              <a:latin typeface="Times New Roman" charset="0"/>
              <a:ea typeface="Calibri" charset="0"/>
              <a:cs typeface="Times New Roman" charset="0"/>
            </a:endParaRPr>
          </a:p>
          <a:p>
            <a:pPr lvl="0" fontAlgn="base">
              <a:lnSpc>
                <a:spcPts val="1800"/>
              </a:lnSpc>
              <a:spcBef>
                <a:spcPts val="300"/>
              </a:spcBef>
              <a:spcAft>
                <a:spcPts val="300"/>
              </a:spcAft>
            </a:pP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Xác</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định</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lịch</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trình</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sản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xuất</a:t>
            </a:r>
            <a:endParaRPr lang="en-US" altLang="en-US" b="1" dirty="0">
              <a:solidFill>
                <a:schemeClr val="tx1"/>
              </a:solidFill>
              <a:latin typeface="Times New Roman" charset="0"/>
              <a:ea typeface="Calibri" charset="0"/>
              <a:cs typeface="Times New Roman" charset="0"/>
            </a:endParaRPr>
          </a:p>
          <a:p>
            <a:pPr lvl="0" fontAlgn="base">
              <a:lnSpc>
                <a:spcPts val="1800"/>
              </a:lnSpc>
              <a:spcBef>
                <a:spcPts val="300"/>
              </a:spcBef>
              <a:spcAft>
                <a:spcPts val="300"/>
              </a:spcAft>
            </a:pP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Thiết</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kế</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bố</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trí</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sản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xuất</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trong</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doanh</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nghiệp</a:t>
            </a:r>
            <a:endParaRPr lang="en-US" altLang="en-US" b="1" dirty="0">
              <a:solidFill>
                <a:schemeClr val="tx1"/>
              </a:solidFill>
              <a:latin typeface="Times New Roman" charset="0"/>
              <a:ea typeface="Calibri" charset="0"/>
              <a:cs typeface="Times New Roman" charset="0"/>
            </a:endParaRPr>
          </a:p>
          <a:p>
            <a:pPr algn="ctr"/>
            <a:endParaRPr lang="en-US" dirty="0"/>
          </a:p>
        </p:txBody>
      </p:sp>
    </p:spTree>
    <p:extLst>
      <p:ext uri="{BB962C8B-B14F-4D97-AF65-F5344CB8AC3E}">
        <p14:creationId xmlns:p14="http://schemas.microsoft.com/office/powerpoint/2010/main" val="33129763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928469"/>
            <a:ext cx="9566030" cy="5112894"/>
          </a:xfrm>
        </p:spPr>
        <p:txBody>
          <a:bodyPr>
            <a:normAutofit lnSpcReduction="10000"/>
          </a:bodyPr>
          <a:lstStyle/>
          <a:p>
            <a:pPr marL="0" indent="0">
              <a:buNone/>
            </a:pPr>
            <a:r>
              <a:rPr lang="en-US" altLang="en-US" sz="2400" b="1" dirty="0">
                <a:latin typeface="+mj-lt"/>
                <a:ea typeface="Times New Roman" charset="0"/>
                <a:cs typeface="Times New Roman" charset="0"/>
              </a:rPr>
              <a:t>4</a:t>
            </a:r>
            <a:r>
              <a:rPr lang="en-US" altLang="en-US" sz="2400" b="1" dirty="0" smtClean="0">
                <a:latin typeface="+mj-lt"/>
                <a:ea typeface="Times New Roman" charset="0"/>
                <a:cs typeface="Times New Roman" charset="0"/>
              </a:rPr>
              <a:t>.1 </a:t>
            </a:r>
            <a:r>
              <a:rPr lang="vi-VN" altLang="en-US" sz="2400" b="1" dirty="0">
                <a:latin typeface="+mj-lt"/>
                <a:ea typeface="Times New Roman" charset="0"/>
                <a:cs typeface="Times New Roman" charset="0"/>
              </a:rPr>
              <a:t>Các </a:t>
            </a:r>
            <a:r>
              <a:rPr lang="en-US" altLang="en-US" sz="2400" b="1" dirty="0">
                <a:latin typeface="+mj-lt"/>
                <a:ea typeface="Times New Roman" charset="0"/>
                <a:cs typeface="Times New Roman" charset="0"/>
              </a:rPr>
              <a:t>HTTT </a:t>
            </a:r>
            <a:r>
              <a:rPr lang="vi-VN" altLang="en-US" sz="2400" b="1" dirty="0">
                <a:latin typeface="+mj-lt"/>
                <a:ea typeface="Times New Roman" charset="0"/>
                <a:cs typeface="Times New Roman" charset="0"/>
              </a:rPr>
              <a:t>kinh doanh và sản xuất ở cấp tác nghiệp</a:t>
            </a:r>
            <a:r>
              <a:rPr lang="en-US" altLang="en-US" sz="2400" b="1" dirty="0">
                <a:latin typeface="+mj-lt"/>
                <a:ea typeface="Times New Roman" charset="0"/>
                <a:cs typeface="Times New Roman" charset="0"/>
              </a:rPr>
              <a:t>:</a:t>
            </a:r>
            <a:r>
              <a:rPr lang="vi-VN" altLang="en-US" sz="2400" b="1" dirty="0">
                <a:latin typeface="+mj-lt"/>
                <a:ea typeface="Times New Roman" charset="0"/>
                <a:cs typeface="Times New Roman" charset="0"/>
              </a:rPr>
              <a:t> </a:t>
            </a:r>
            <a:endParaRPr lang="en-US" altLang="en-US" sz="2400" b="1" dirty="0">
              <a:latin typeface="+mj-lt"/>
              <a:ea typeface="Times New Roman" charset="0"/>
              <a:cs typeface="Times New Roman" charset="0"/>
            </a:endParaRPr>
          </a:p>
          <a:p>
            <a:pPr marL="0" indent="0">
              <a:buNone/>
            </a:pPr>
            <a:endParaRPr lang="en-US" altLang="en-US" sz="2400" dirty="0">
              <a:latin typeface="+mj-lt"/>
              <a:ea typeface="Times New Roman" charset="0"/>
              <a:cs typeface="Times New Roman" charset="0"/>
            </a:endParaRPr>
          </a:p>
          <a:p>
            <a:pPr>
              <a:buFont typeface="Arial" charset="0"/>
              <a:buChar char="•"/>
            </a:pPr>
            <a:r>
              <a:rPr lang="en-US" altLang="en-US" sz="2400" dirty="0">
                <a:latin typeface="+mj-lt"/>
                <a:ea typeface="Times New Roman" charset="0"/>
                <a:cs typeface="Times New Roman" charset="0"/>
              </a:rPr>
              <a:t> </a:t>
            </a:r>
            <a:r>
              <a:rPr lang="vi-VN" altLang="en-US" sz="2400" dirty="0">
                <a:latin typeface="+mj-lt"/>
                <a:ea typeface="Times New Roman" charset="0"/>
                <a:cs typeface="Times New Roman" charset="0"/>
              </a:rPr>
              <a:t>HTTT mua hàng: duy trì dữ liệu về mọi giai đoạn trong quá trình cung cấp nguyên vật liệu và  hàng hóa mua vào phục vụ </a:t>
            </a:r>
            <a:r>
              <a:rPr lang="en-US" altLang="en-US" sz="2400" dirty="0">
                <a:latin typeface="+mj-lt"/>
                <a:ea typeface="Times New Roman" charset="0"/>
                <a:cs typeface="Times New Roman" charset="0"/>
              </a:rPr>
              <a:t>SX</a:t>
            </a:r>
            <a:r>
              <a:rPr lang="vi-VN" altLang="en-US" sz="2400" dirty="0">
                <a:latin typeface="+mj-lt"/>
                <a:ea typeface="Times New Roman" charset="0"/>
                <a:cs typeface="Times New Roman" charset="0"/>
              </a:rPr>
              <a:t>. </a:t>
            </a:r>
            <a:endParaRPr lang="en-US" altLang="en-US" sz="2400" dirty="0">
              <a:latin typeface="+mj-lt"/>
              <a:ea typeface="Times New Roman" charset="0"/>
              <a:cs typeface="Times New Roman" charset="0"/>
            </a:endParaRPr>
          </a:p>
          <a:p>
            <a:pPr>
              <a:buFont typeface="Arial" charset="0"/>
              <a:buChar char="•"/>
            </a:pPr>
            <a:r>
              <a:rPr lang="en-US" altLang="en-US" sz="2400" dirty="0">
                <a:latin typeface="+mj-lt"/>
                <a:ea typeface="Times New Roman" charset="0"/>
                <a:cs typeface="Times New Roman" charset="0"/>
              </a:rPr>
              <a:t> </a:t>
            </a:r>
            <a:r>
              <a:rPr lang="vi-VN" altLang="en-US" sz="2400" dirty="0">
                <a:latin typeface="+mj-lt"/>
                <a:ea typeface="Times New Roman" charset="0"/>
                <a:cs typeface="Times New Roman" charset="0"/>
              </a:rPr>
              <a:t>HTTT nhận hàng: ghi nhận số lượng và chất lượng hàng giao nhằm cung cấp thông tin cho bộ phận công nợ phải trả, kho và </a:t>
            </a:r>
            <a:r>
              <a:rPr lang="en-US" altLang="en-US" sz="2400" dirty="0">
                <a:latin typeface="+mj-lt"/>
                <a:ea typeface="Times New Roman" charset="0"/>
                <a:cs typeface="Times New Roman" charset="0"/>
              </a:rPr>
              <a:t>SX</a:t>
            </a:r>
          </a:p>
          <a:p>
            <a:pPr>
              <a:buFont typeface="Arial" charset="0"/>
              <a:buChar char="•"/>
            </a:pPr>
            <a:r>
              <a:rPr lang="en-US" altLang="en-US" sz="2400" dirty="0">
                <a:latin typeface="+mj-lt"/>
                <a:ea typeface="Times New Roman" charset="0"/>
                <a:cs typeface="Times New Roman" charset="0"/>
              </a:rPr>
              <a:t> </a:t>
            </a:r>
            <a:r>
              <a:rPr lang="vi-VN" altLang="en-US" sz="2400" dirty="0">
                <a:latin typeface="+mj-lt"/>
                <a:ea typeface="Times New Roman" charset="0"/>
                <a:cs typeface="Times New Roman" charset="0"/>
              </a:rPr>
              <a:t>HTTT kiểm tra chất lượng: cung cấp thông tin tình trạng sản phẩm từ nguyên vật liệu đến sản phẩm dở dang cho tới thành phẩm cho những bộ phận mua hàng, hệ thống phát triển và thiết kế sản phẩm , các nhà qlý </a:t>
            </a:r>
            <a:endParaRPr lang="en-US" altLang="en-US" sz="2400" dirty="0">
              <a:latin typeface="+mj-lt"/>
              <a:ea typeface="Times New Roman" charset="0"/>
              <a:cs typeface="Times New Roman" charset="0"/>
            </a:endParaRPr>
          </a:p>
          <a:p>
            <a:pPr>
              <a:buFont typeface="Arial" charset="0"/>
              <a:buChar char="•"/>
            </a:pPr>
            <a:r>
              <a:rPr lang="en-US" altLang="en-US" sz="2400" dirty="0">
                <a:latin typeface="+mj-lt"/>
                <a:ea typeface="Times New Roman" charset="0"/>
                <a:cs typeface="Times New Roman" charset="0"/>
              </a:rPr>
              <a:t> </a:t>
            </a:r>
            <a:r>
              <a:rPr lang="vi-VN" altLang="en-US" sz="2400" dirty="0">
                <a:latin typeface="+mj-lt"/>
                <a:ea typeface="Times New Roman" charset="0"/>
                <a:cs typeface="Times New Roman" charset="0"/>
              </a:rPr>
              <a:t>HTTT giao hàng: hỗ trợ và kiểm soát quá trình dự trữ và giao hàng </a:t>
            </a:r>
          </a:p>
          <a:p>
            <a:endParaRPr lang="en-US" sz="2400" dirty="0">
              <a:latin typeface="+mj-lt"/>
            </a:endParaRPr>
          </a:p>
        </p:txBody>
      </p:sp>
      <p:sp>
        <p:nvSpPr>
          <p:cNvPr id="5" name="Title 5"/>
          <p:cNvSpPr>
            <a:spLocks noGrp="1"/>
          </p:cNvSpPr>
          <p:nvPr>
            <p:ph type="title"/>
          </p:nvPr>
        </p:nvSpPr>
        <p:spPr>
          <a:xfrm>
            <a:off x="1" y="0"/>
            <a:ext cx="9129486" cy="59508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2400" b="1" dirty="0">
                <a:latin typeface="+mj-lt"/>
              </a:rPr>
              <a:t>4</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lý</a:t>
            </a:r>
            <a:r>
              <a:rPr lang="en-US" sz="2400" b="1" dirty="0">
                <a:latin typeface="+mj-lt"/>
              </a:rPr>
              <a:t> </a:t>
            </a:r>
            <a:r>
              <a:rPr lang="en-US" sz="2400" b="1" dirty="0" err="1">
                <a:latin typeface="+mj-lt"/>
              </a:rPr>
              <a:t>sản</a:t>
            </a:r>
            <a:r>
              <a:rPr lang="en-US" sz="2400" b="1" dirty="0">
                <a:latin typeface="+mj-lt"/>
              </a:rPr>
              <a:t> </a:t>
            </a:r>
            <a:r>
              <a:rPr lang="en-US" sz="2400" b="1" dirty="0" err="1">
                <a:latin typeface="+mj-lt"/>
              </a:rPr>
              <a:t>xuất</a:t>
            </a:r>
            <a:r>
              <a:rPr lang="en-US" sz="2400" b="1" dirty="0">
                <a:latin typeface="+mj-lt"/>
              </a:rPr>
              <a:t> </a:t>
            </a:r>
            <a:r>
              <a:rPr lang="en-US" sz="2400" b="1" dirty="0" err="1">
                <a:latin typeface="+mj-lt"/>
              </a:rPr>
              <a:t>và</a:t>
            </a:r>
            <a:r>
              <a:rPr lang="en-US" sz="2400" b="1" dirty="0">
                <a:latin typeface="+mj-lt"/>
              </a:rPr>
              <a:t> </a:t>
            </a:r>
            <a:r>
              <a:rPr lang="en-US" sz="2400" b="1" dirty="0" err="1">
                <a:latin typeface="+mj-lt"/>
              </a:rPr>
              <a:t>kinh</a:t>
            </a:r>
            <a:r>
              <a:rPr lang="en-US" sz="2400" b="1" dirty="0">
                <a:latin typeface="+mj-lt"/>
              </a:rPr>
              <a:t> </a:t>
            </a:r>
            <a:r>
              <a:rPr lang="en-US" sz="2400" b="1" dirty="0" err="1">
                <a:latin typeface="+mj-lt"/>
              </a:rPr>
              <a:t>doanh</a:t>
            </a:r>
            <a:endParaRPr lang="en-US" sz="2400" b="1" dirty="0">
              <a:latin typeface="+mj-lt"/>
            </a:endParaRPr>
          </a:p>
        </p:txBody>
      </p:sp>
    </p:spTree>
    <p:extLst>
      <p:ext uri="{BB962C8B-B14F-4D97-AF65-F5344CB8AC3E}">
        <p14:creationId xmlns:p14="http://schemas.microsoft.com/office/powerpoint/2010/main" val="61529898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541" y="801858"/>
            <a:ext cx="10339753" cy="6056141"/>
          </a:xfrm>
        </p:spPr>
        <p:txBody>
          <a:bodyPr>
            <a:normAutofit lnSpcReduction="10000"/>
          </a:bodyPr>
          <a:lstStyle/>
          <a:p>
            <a:pPr marL="0" indent="0">
              <a:buNone/>
            </a:pPr>
            <a:r>
              <a:rPr lang="en-US" altLang="en-US" sz="2000" b="1" dirty="0">
                <a:latin typeface="+mj-lt"/>
                <a:ea typeface="Times New Roman" charset="0"/>
                <a:cs typeface="Times New Roman" charset="0"/>
              </a:rPr>
              <a:t>4</a:t>
            </a:r>
            <a:r>
              <a:rPr lang="en-US" altLang="en-US" sz="2000" b="1" dirty="0" smtClean="0">
                <a:latin typeface="+mj-lt"/>
                <a:ea typeface="Times New Roman" charset="0"/>
                <a:cs typeface="Times New Roman" charset="0"/>
              </a:rPr>
              <a:t>.2 </a:t>
            </a:r>
            <a:r>
              <a:rPr lang="en-US" altLang="en-US" sz="2000" b="1" dirty="0" err="1">
                <a:latin typeface="+mj-lt"/>
                <a:ea typeface="Times New Roman" charset="0"/>
                <a:cs typeface="Times New Roman" charset="0"/>
              </a:rPr>
              <a:t>Các</a:t>
            </a:r>
            <a:r>
              <a:rPr lang="en-US" altLang="en-US" sz="2000" b="1" dirty="0">
                <a:latin typeface="+mj-lt"/>
                <a:ea typeface="Times New Roman" charset="0"/>
                <a:cs typeface="Times New Roman" charset="0"/>
              </a:rPr>
              <a:t> h</a:t>
            </a:r>
            <a:r>
              <a:rPr lang="vi-VN" altLang="en-US" sz="2000" b="1" dirty="0">
                <a:latin typeface="+mj-lt"/>
                <a:ea typeface="Times New Roman" charset="0"/>
                <a:cs typeface="Times New Roman" charset="0"/>
              </a:rPr>
              <a:t>ệ thống thông tin kinh doanh và sản xuất ở cấp chiến thuật</a:t>
            </a:r>
            <a:r>
              <a:rPr lang="en-US" altLang="en-US" sz="2000" b="1" dirty="0">
                <a:latin typeface="+mj-lt"/>
                <a:ea typeface="Times New Roman" charset="0"/>
                <a:cs typeface="Times New Roman" charset="0"/>
              </a:rPr>
              <a:t>:</a:t>
            </a:r>
          </a:p>
          <a:p>
            <a:pPr marL="0" indent="0">
              <a:buNone/>
            </a:pPr>
            <a:r>
              <a:rPr lang="en-US" altLang="en-US" sz="2000" b="1" dirty="0" err="1">
                <a:latin typeface="+mj-lt"/>
                <a:ea typeface="Times New Roman" charset="0"/>
                <a:cs typeface="Times New Roman" charset="0"/>
              </a:rPr>
              <a:t>Mục</a:t>
            </a:r>
            <a:r>
              <a:rPr lang="en-US" altLang="en-US" sz="2000" b="1" dirty="0">
                <a:latin typeface="+mj-lt"/>
                <a:ea typeface="Times New Roman" charset="0"/>
                <a:cs typeface="Times New Roman" charset="0"/>
              </a:rPr>
              <a:t> </a:t>
            </a:r>
            <a:r>
              <a:rPr lang="en-US" altLang="en-US" sz="2000" b="1" dirty="0" err="1">
                <a:latin typeface="+mj-lt"/>
                <a:ea typeface="Times New Roman" charset="0"/>
                <a:cs typeface="Times New Roman" charset="0"/>
              </a:rPr>
              <a:t>đích</a:t>
            </a:r>
            <a:r>
              <a:rPr lang="en-US" altLang="en-US" sz="2000" b="1" dirty="0">
                <a:latin typeface="+mj-lt"/>
                <a:ea typeface="Times New Roman" charset="0"/>
                <a:cs typeface="Times New Roman" charset="0"/>
              </a:rPr>
              <a:t>:</a:t>
            </a:r>
            <a:r>
              <a:rPr lang="en-US" altLang="en-US" sz="2000" dirty="0">
                <a:latin typeface="+mj-lt"/>
                <a:ea typeface="Times New Roman" charset="0"/>
                <a:cs typeface="Times New Roman" charset="0"/>
              </a:rPr>
              <a:t> HTTT</a:t>
            </a:r>
            <a:r>
              <a:rPr lang="vi-VN" altLang="en-US" sz="2000" dirty="0">
                <a:latin typeface="+mj-lt"/>
                <a:ea typeface="Times New Roman" charset="0"/>
                <a:cs typeface="Times New Roman" charset="0"/>
              </a:rPr>
              <a:t> kinh doanh và sản xuất ở cấp chiến thuật nhằm hỗ trợ nhà quản lý điều khiển và kiểm soát những quá trình kinh doanh và sản xuất, phân chia các nguồn lực hiện có để đạt được mục tiêu kinh doanh và sản xuất do mức chiến lược đề ra.</a:t>
            </a:r>
            <a:endParaRPr lang="en-US" altLang="en-US" sz="2000" dirty="0">
              <a:latin typeface="+mj-lt"/>
              <a:ea typeface="Times New Roman" charset="0"/>
              <a:cs typeface="Times New Roman" charset="0"/>
            </a:endParaRPr>
          </a:p>
          <a:p>
            <a:r>
              <a:rPr lang="en-US" altLang="en-US" sz="2000" b="1" dirty="0">
                <a:latin typeface="+mj-lt"/>
                <a:ea typeface="Times New Roman" charset="0"/>
                <a:cs typeface="Times New Roman" charset="0"/>
              </a:rPr>
              <a:t>HTTT </a:t>
            </a:r>
            <a:r>
              <a:rPr lang="vi-VN" altLang="en-US" sz="2000" b="1" dirty="0">
                <a:latin typeface="+mj-lt"/>
                <a:ea typeface="Times New Roman" charset="0"/>
                <a:cs typeface="Times New Roman" charset="0"/>
              </a:rPr>
              <a:t> kinh doanh và sản xuất ở cấp chiến thuật bao gồm</a:t>
            </a:r>
            <a:r>
              <a:rPr lang="vi-VN" altLang="en-US" sz="2000" dirty="0">
                <a:latin typeface="+mj-lt"/>
                <a:ea typeface="Times New Roman" charset="0"/>
                <a:cs typeface="Times New Roman" charset="0"/>
              </a:rPr>
              <a:t>: </a:t>
            </a:r>
            <a:endParaRPr lang="en-US" altLang="en-US" sz="2000" dirty="0">
              <a:latin typeface="+mj-lt"/>
              <a:ea typeface="Times New Roman" charset="0"/>
              <a:cs typeface="Times New Roman" charset="0"/>
            </a:endParaRPr>
          </a:p>
          <a:p>
            <a:pPr>
              <a:buFont typeface="Arial" charset="0"/>
              <a:buChar char="•"/>
            </a:pPr>
            <a:r>
              <a:rPr lang="en-US" altLang="en-US" sz="2000" dirty="0">
                <a:latin typeface="+mj-lt"/>
                <a:ea typeface="Times New Roman" charset="0"/>
                <a:cs typeface="Times New Roman" charset="0"/>
              </a:rPr>
              <a:t> </a:t>
            </a:r>
            <a:r>
              <a:rPr lang="vi-VN" altLang="en-US" sz="2000" dirty="0">
                <a:latin typeface="+mj-lt"/>
                <a:ea typeface="Times New Roman" charset="0"/>
                <a:cs typeface="Times New Roman" charset="0"/>
              </a:rPr>
              <a:t>Hệ thống thông tin quản trị và kiểm soát hàng dự trữ </a:t>
            </a:r>
            <a:endParaRPr lang="en-US" altLang="en-US" sz="2000" dirty="0">
              <a:latin typeface="+mj-lt"/>
              <a:ea typeface="Times New Roman" charset="0"/>
              <a:cs typeface="Times New Roman" charset="0"/>
            </a:endParaRPr>
          </a:p>
          <a:p>
            <a:pPr>
              <a:buFont typeface="Arial" charset="0"/>
              <a:buChar char="•"/>
            </a:pPr>
            <a:r>
              <a:rPr lang="en-US" altLang="en-US" sz="2000" dirty="0">
                <a:latin typeface="+mj-lt"/>
                <a:ea typeface="Times New Roman" charset="0"/>
                <a:cs typeface="Times New Roman" charset="0"/>
              </a:rPr>
              <a:t> </a:t>
            </a:r>
            <a:r>
              <a:rPr lang="vi-VN" altLang="en-US" sz="2000" dirty="0">
                <a:latin typeface="+mj-lt"/>
                <a:ea typeface="Times New Roman" charset="0"/>
                <a:cs typeface="Times New Roman" charset="0"/>
              </a:rPr>
              <a:t>Hệ thống xác định mức tồn kho an toàn/mức đặt hàng lại.</a:t>
            </a:r>
            <a:endParaRPr lang="en-US" altLang="en-US" sz="2000" dirty="0">
              <a:latin typeface="+mj-lt"/>
              <a:ea typeface="Times New Roman" charset="0"/>
              <a:cs typeface="Times New Roman" charset="0"/>
            </a:endParaRPr>
          </a:p>
          <a:p>
            <a:pPr>
              <a:buFont typeface="Arial" charset="0"/>
              <a:buChar char="•"/>
            </a:pPr>
            <a:r>
              <a:rPr lang="en-US" altLang="en-US" sz="2000" dirty="0">
                <a:latin typeface="+mj-lt"/>
                <a:ea typeface="Times New Roman" charset="0"/>
                <a:cs typeface="Times New Roman" charset="0"/>
              </a:rPr>
              <a:t> </a:t>
            </a:r>
            <a:r>
              <a:rPr lang="vi-VN" altLang="en-US" sz="2000" dirty="0">
                <a:latin typeface="+mj-lt"/>
                <a:ea typeface="Times New Roman" charset="0"/>
                <a:cs typeface="Times New Roman" charset="0"/>
              </a:rPr>
              <a:t>Hệ thống xác định điểm đặt hàng kinh tế (E</a:t>
            </a:r>
            <a:r>
              <a:rPr lang="en-US" altLang="en-US" sz="2000" dirty="0">
                <a:latin typeface="+mj-lt"/>
                <a:ea typeface="Times New Roman" charset="0"/>
                <a:cs typeface="Times New Roman" charset="0"/>
              </a:rPr>
              <a:t>OQ- Economic Order Quantity)</a:t>
            </a:r>
          </a:p>
          <a:p>
            <a:pPr>
              <a:buFont typeface="Arial" charset="0"/>
              <a:buChar char="•"/>
            </a:pPr>
            <a:r>
              <a:rPr lang="en-US" altLang="en-US" sz="2000" dirty="0">
                <a:latin typeface="+mj-lt"/>
                <a:ea typeface="Times New Roman" charset="0"/>
                <a:cs typeface="Times New Roman" charset="0"/>
              </a:rPr>
              <a:t>HTTT </a:t>
            </a:r>
            <a:r>
              <a:rPr lang="en-US" altLang="en-US" sz="2000" dirty="0" err="1">
                <a:latin typeface="+mj-lt"/>
                <a:ea typeface="Times New Roman" charset="0"/>
                <a:cs typeface="Times New Roman" charset="0"/>
              </a:rPr>
              <a:t>hoạch</a:t>
            </a:r>
            <a:r>
              <a:rPr lang="en-US" altLang="en-US" sz="2000" dirty="0">
                <a:latin typeface="+mj-lt"/>
                <a:ea typeface="Times New Roman" charset="0"/>
                <a:cs typeface="Times New Roman" charset="0"/>
              </a:rPr>
              <a:t> </a:t>
            </a:r>
            <a:r>
              <a:rPr lang="en-US" altLang="en-US" sz="2000" dirty="0" err="1">
                <a:latin typeface="+mj-lt"/>
                <a:ea typeface="Times New Roman" charset="0"/>
                <a:cs typeface="Times New Roman" charset="0"/>
              </a:rPr>
              <a:t>định</a:t>
            </a:r>
            <a:r>
              <a:rPr lang="en-US" altLang="en-US" sz="2000" dirty="0">
                <a:latin typeface="+mj-lt"/>
                <a:ea typeface="Times New Roman" charset="0"/>
                <a:cs typeface="Times New Roman" charset="0"/>
              </a:rPr>
              <a:t> </a:t>
            </a:r>
            <a:r>
              <a:rPr lang="en-US" altLang="en-US" sz="2000" dirty="0" err="1">
                <a:latin typeface="+mj-lt"/>
                <a:ea typeface="Times New Roman" charset="0"/>
                <a:cs typeface="Times New Roman" charset="0"/>
              </a:rPr>
              <a:t>nhu</a:t>
            </a:r>
            <a:r>
              <a:rPr lang="en-US" altLang="en-US" sz="2000" dirty="0">
                <a:latin typeface="+mj-lt"/>
                <a:ea typeface="Times New Roman" charset="0"/>
                <a:cs typeface="Times New Roman" charset="0"/>
              </a:rPr>
              <a:t> </a:t>
            </a:r>
            <a:r>
              <a:rPr lang="en-US" altLang="en-US" sz="2000" dirty="0" err="1">
                <a:latin typeface="+mj-lt"/>
                <a:ea typeface="Times New Roman" charset="0"/>
                <a:cs typeface="Times New Roman" charset="0"/>
              </a:rPr>
              <a:t>cầu</a:t>
            </a:r>
            <a:r>
              <a:rPr lang="en-US" altLang="en-US" sz="2000" dirty="0">
                <a:latin typeface="+mj-lt"/>
                <a:ea typeface="Times New Roman" charset="0"/>
                <a:cs typeface="Times New Roman" charset="0"/>
              </a:rPr>
              <a:t> </a:t>
            </a:r>
            <a:r>
              <a:rPr lang="en-US" altLang="en-US" sz="2000" dirty="0" err="1">
                <a:latin typeface="+mj-lt"/>
                <a:ea typeface="Times New Roman" charset="0"/>
                <a:cs typeface="Times New Roman" charset="0"/>
              </a:rPr>
              <a:t>nguyên</a:t>
            </a:r>
            <a:r>
              <a:rPr lang="en-US" altLang="en-US" sz="2000" dirty="0">
                <a:latin typeface="+mj-lt"/>
                <a:ea typeface="Times New Roman" charset="0"/>
                <a:cs typeface="Times New Roman" charset="0"/>
              </a:rPr>
              <a:t> </a:t>
            </a:r>
            <a:r>
              <a:rPr lang="en-US" altLang="en-US" sz="2000" dirty="0" err="1">
                <a:latin typeface="+mj-lt"/>
                <a:ea typeface="Times New Roman" charset="0"/>
                <a:cs typeface="Times New Roman" charset="0"/>
              </a:rPr>
              <a:t>vật</a:t>
            </a:r>
            <a:r>
              <a:rPr lang="en-US" altLang="en-US" sz="2000" dirty="0">
                <a:latin typeface="+mj-lt"/>
                <a:ea typeface="Times New Roman" charset="0"/>
                <a:cs typeface="Times New Roman" charset="0"/>
              </a:rPr>
              <a:t> </a:t>
            </a:r>
            <a:r>
              <a:rPr lang="en-US" altLang="en-US" sz="2000" dirty="0" err="1">
                <a:latin typeface="+mj-lt"/>
                <a:ea typeface="Times New Roman" charset="0"/>
                <a:cs typeface="Times New Roman" charset="0"/>
              </a:rPr>
              <a:t>liệu</a:t>
            </a:r>
            <a:r>
              <a:rPr lang="en-US" altLang="en-US" sz="2000" dirty="0">
                <a:latin typeface="+mj-lt"/>
                <a:ea typeface="Times New Roman" charset="0"/>
                <a:cs typeface="Times New Roman" charset="0"/>
              </a:rPr>
              <a:t>:</a:t>
            </a:r>
          </a:p>
          <a:p>
            <a:pPr marL="0" indent="0">
              <a:buNone/>
            </a:pPr>
            <a:r>
              <a:rPr lang="en-US" altLang="en-US" sz="2000" dirty="0">
                <a:latin typeface="+mj-lt"/>
                <a:ea typeface="Times New Roman" charset="0"/>
                <a:cs typeface="Times New Roman" charset="0"/>
              </a:rPr>
              <a:t>-    </a:t>
            </a:r>
            <a:r>
              <a:rPr lang="vi-VN" altLang="en-US" sz="2000" dirty="0">
                <a:latin typeface="+mj-lt"/>
                <a:ea typeface="Times New Roman" charset="0"/>
                <a:cs typeface="Times New Roman" charset="0"/>
              </a:rPr>
              <a:t>HTTT Just-in-time: loại trừ lãng phí trong việc dùng máy móc, không gian, thời gian làm việc và vật tư. </a:t>
            </a:r>
            <a:endParaRPr lang="en-US" altLang="en-US" sz="2000" dirty="0">
              <a:latin typeface="+mj-lt"/>
              <a:ea typeface="Times New Roman" charset="0"/>
              <a:cs typeface="Times New Roman" charset="0"/>
            </a:endParaRPr>
          </a:p>
          <a:p>
            <a:pPr marL="0" indent="0">
              <a:buNone/>
            </a:pPr>
            <a:r>
              <a:rPr lang="en-US" altLang="en-US" sz="2000" dirty="0">
                <a:latin typeface="+mj-lt"/>
                <a:ea typeface="Times New Roman" charset="0"/>
                <a:cs typeface="Times New Roman" charset="0"/>
              </a:rPr>
              <a:t>-    </a:t>
            </a:r>
            <a:r>
              <a:rPr lang="vi-VN" altLang="en-US" sz="2000" dirty="0">
                <a:latin typeface="+mj-lt"/>
                <a:ea typeface="Times New Roman" charset="0"/>
                <a:cs typeface="Times New Roman" charset="0"/>
              </a:rPr>
              <a:t>HTTT hoạch định năng lực sản xuất: xác định năng lực hiện có là đủ hay quá ít / quá nhiều </a:t>
            </a:r>
            <a:endParaRPr lang="en-US" altLang="en-US" sz="2000" dirty="0">
              <a:latin typeface="+mj-lt"/>
              <a:ea typeface="Times New Roman" charset="0"/>
              <a:cs typeface="Times New Roman" charset="0"/>
            </a:endParaRPr>
          </a:p>
          <a:p>
            <a:pPr marL="0" indent="0">
              <a:buNone/>
            </a:pPr>
            <a:r>
              <a:rPr lang="en-US" altLang="en-US" sz="2000" dirty="0">
                <a:latin typeface="+mj-lt"/>
                <a:ea typeface="Times New Roman" charset="0"/>
                <a:cs typeface="Times New Roman" charset="0"/>
              </a:rPr>
              <a:t>-    </a:t>
            </a:r>
            <a:r>
              <a:rPr lang="vi-VN" altLang="en-US" sz="2000" dirty="0">
                <a:latin typeface="+mj-lt"/>
                <a:ea typeface="Times New Roman" charset="0"/>
                <a:cs typeface="Times New Roman" charset="0"/>
              </a:rPr>
              <a:t>HTTT điều độ SX: phân chia việc dùng các thiết bị sản xuất đặc thù cho việc sản xuất các thành phẩm phù hợp với lịch trình sản xuất </a:t>
            </a:r>
            <a:endParaRPr lang="en-US" altLang="en-US" sz="2000" dirty="0">
              <a:latin typeface="+mj-lt"/>
              <a:ea typeface="Times New Roman" charset="0"/>
              <a:cs typeface="Times New Roman" charset="0"/>
            </a:endParaRPr>
          </a:p>
          <a:p>
            <a:pPr marL="0" indent="0">
              <a:buNone/>
            </a:pPr>
            <a:r>
              <a:rPr lang="en-US" altLang="en-US" sz="2000" dirty="0">
                <a:latin typeface="+mj-lt"/>
                <a:ea typeface="Times New Roman" charset="0"/>
                <a:cs typeface="Times New Roman" charset="0"/>
              </a:rPr>
              <a:t>-    </a:t>
            </a:r>
            <a:r>
              <a:rPr lang="vi-VN" altLang="en-US" sz="2000" dirty="0">
                <a:latin typeface="+mj-lt"/>
                <a:ea typeface="Times New Roman" charset="0"/>
                <a:cs typeface="Times New Roman" charset="0"/>
              </a:rPr>
              <a:t>HTTT phát triển và thiết kế sản phẩm : phát triển sản phẩm đáp ứng nhu cầu kế hoạch với chi phí ít nhật về nguồn lực</a:t>
            </a:r>
            <a:endParaRPr lang="en-US" altLang="en-US" sz="2000" dirty="0">
              <a:latin typeface="+mj-lt"/>
              <a:ea typeface="Times New Roman" charset="0"/>
              <a:cs typeface="Times New Roman" charset="0"/>
            </a:endParaRPr>
          </a:p>
          <a:p>
            <a:endParaRPr lang="en-US" dirty="0"/>
          </a:p>
        </p:txBody>
      </p:sp>
      <p:sp>
        <p:nvSpPr>
          <p:cNvPr id="4" name="Title 5"/>
          <p:cNvSpPr>
            <a:spLocks noGrp="1"/>
          </p:cNvSpPr>
          <p:nvPr>
            <p:ph type="title"/>
          </p:nvPr>
        </p:nvSpPr>
        <p:spPr>
          <a:xfrm>
            <a:off x="1" y="0"/>
            <a:ext cx="9129486" cy="59508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2400" b="1" dirty="0">
                <a:latin typeface="+mj-lt"/>
              </a:rPr>
              <a:t>4</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lý</a:t>
            </a:r>
            <a:r>
              <a:rPr lang="en-US" sz="2400" b="1" dirty="0">
                <a:latin typeface="+mj-lt"/>
              </a:rPr>
              <a:t> </a:t>
            </a:r>
            <a:r>
              <a:rPr lang="en-US" sz="2400" b="1" dirty="0" err="1">
                <a:latin typeface="+mj-lt"/>
              </a:rPr>
              <a:t>sản</a:t>
            </a:r>
            <a:r>
              <a:rPr lang="en-US" sz="2400" b="1" dirty="0">
                <a:latin typeface="+mj-lt"/>
              </a:rPr>
              <a:t> </a:t>
            </a:r>
            <a:r>
              <a:rPr lang="en-US" sz="2400" b="1" dirty="0" err="1">
                <a:latin typeface="+mj-lt"/>
              </a:rPr>
              <a:t>xuất</a:t>
            </a:r>
            <a:r>
              <a:rPr lang="en-US" sz="2400" b="1" dirty="0">
                <a:latin typeface="+mj-lt"/>
              </a:rPr>
              <a:t> </a:t>
            </a:r>
            <a:r>
              <a:rPr lang="en-US" sz="2400" b="1" dirty="0" err="1">
                <a:latin typeface="+mj-lt"/>
              </a:rPr>
              <a:t>và</a:t>
            </a:r>
            <a:r>
              <a:rPr lang="en-US" sz="2400" b="1" dirty="0">
                <a:latin typeface="+mj-lt"/>
              </a:rPr>
              <a:t> </a:t>
            </a:r>
            <a:r>
              <a:rPr lang="en-US" sz="2400" b="1" dirty="0" err="1">
                <a:latin typeface="+mj-lt"/>
              </a:rPr>
              <a:t>kinh</a:t>
            </a:r>
            <a:r>
              <a:rPr lang="en-US" sz="2400" b="1" dirty="0">
                <a:latin typeface="+mj-lt"/>
              </a:rPr>
              <a:t> </a:t>
            </a:r>
            <a:r>
              <a:rPr lang="en-US" sz="2400" b="1" dirty="0" err="1">
                <a:latin typeface="+mj-lt"/>
              </a:rPr>
              <a:t>doanh</a:t>
            </a:r>
            <a:endParaRPr lang="en-US" sz="2400" b="1" dirty="0">
              <a:latin typeface="+mj-lt"/>
            </a:endParaRPr>
          </a:p>
        </p:txBody>
      </p:sp>
    </p:spTree>
    <p:extLst>
      <p:ext uri="{BB962C8B-B14F-4D97-AF65-F5344CB8AC3E}">
        <p14:creationId xmlns:p14="http://schemas.microsoft.com/office/powerpoint/2010/main" val="355529970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1" y="0"/>
            <a:ext cx="9129486" cy="59508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2400" b="1" dirty="0">
                <a:latin typeface="+mj-lt"/>
              </a:rPr>
              <a:t>4</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lý</a:t>
            </a:r>
            <a:r>
              <a:rPr lang="en-US" sz="2400" b="1" dirty="0">
                <a:latin typeface="+mj-lt"/>
              </a:rPr>
              <a:t> </a:t>
            </a:r>
            <a:r>
              <a:rPr lang="en-US" sz="2400" b="1" dirty="0" err="1">
                <a:latin typeface="+mj-lt"/>
              </a:rPr>
              <a:t>sản</a:t>
            </a:r>
            <a:r>
              <a:rPr lang="en-US" sz="2400" b="1" dirty="0">
                <a:latin typeface="+mj-lt"/>
              </a:rPr>
              <a:t> </a:t>
            </a:r>
            <a:r>
              <a:rPr lang="en-US" sz="2400" b="1" dirty="0" err="1">
                <a:latin typeface="+mj-lt"/>
              </a:rPr>
              <a:t>xuất</a:t>
            </a:r>
            <a:r>
              <a:rPr lang="en-US" sz="2400" b="1" dirty="0">
                <a:latin typeface="+mj-lt"/>
              </a:rPr>
              <a:t> </a:t>
            </a:r>
            <a:r>
              <a:rPr lang="en-US" sz="2400" b="1" dirty="0" err="1">
                <a:latin typeface="+mj-lt"/>
              </a:rPr>
              <a:t>và</a:t>
            </a:r>
            <a:r>
              <a:rPr lang="en-US" sz="2400" b="1" dirty="0">
                <a:latin typeface="+mj-lt"/>
              </a:rPr>
              <a:t> </a:t>
            </a:r>
            <a:r>
              <a:rPr lang="en-US" sz="2400" b="1" dirty="0" err="1">
                <a:latin typeface="+mj-lt"/>
              </a:rPr>
              <a:t>kinh</a:t>
            </a:r>
            <a:r>
              <a:rPr lang="en-US" sz="2400" b="1" dirty="0">
                <a:latin typeface="+mj-lt"/>
              </a:rPr>
              <a:t> </a:t>
            </a:r>
            <a:r>
              <a:rPr lang="en-US" sz="2400" b="1" dirty="0" err="1">
                <a:latin typeface="+mj-lt"/>
              </a:rPr>
              <a:t>doanh</a:t>
            </a:r>
            <a:endParaRPr lang="en-US" sz="2400" b="1" dirty="0">
              <a:latin typeface="+mj-lt"/>
            </a:endParaRPr>
          </a:p>
        </p:txBody>
      </p:sp>
      <p:sp>
        <p:nvSpPr>
          <p:cNvPr id="5" name="TextBox 7"/>
          <p:cNvSpPr txBox="1">
            <a:spLocks noGrp="1" noChangeArrowheads="1"/>
          </p:cNvSpPr>
          <p:nvPr>
            <p:ph idx="1"/>
          </p:nvPr>
        </p:nvSpPr>
        <p:spPr bwMode="auto">
          <a:xfrm>
            <a:off x="1" y="1265969"/>
            <a:ext cx="9274175" cy="331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r>
              <a:rPr lang="en-US" altLang="en-US" sz="2400" b="1" dirty="0">
                <a:latin typeface="+mj-lt"/>
                <a:ea typeface="Times New Roman" charset="0"/>
                <a:cs typeface="Times New Roman" charset="0"/>
              </a:rPr>
              <a:t>1.3</a:t>
            </a:r>
            <a:r>
              <a:rPr lang="vi-VN" altLang="en-US" sz="2400" b="1" dirty="0">
                <a:latin typeface="+mj-lt"/>
                <a:ea typeface="Times New Roman" charset="0"/>
                <a:cs typeface="Times New Roman" charset="0"/>
              </a:rPr>
              <a:t> Hệ thống thông tin kinh doanh và sản xuất ở cấp chiến lược  </a:t>
            </a:r>
            <a:endParaRPr lang="en-US" altLang="en-US" sz="2400" dirty="0">
              <a:latin typeface="+mj-lt"/>
              <a:ea typeface="Times New Roman" charset="0"/>
              <a:cs typeface="Times New Roman" charset="0"/>
            </a:endParaRPr>
          </a:p>
          <a:p>
            <a:pPr marL="0" indent="0" eaLnBrk="1" hangingPunct="1">
              <a:buNone/>
            </a:pPr>
            <a:endParaRPr lang="en-US" altLang="en-US" sz="2400" dirty="0">
              <a:latin typeface="+mj-lt"/>
              <a:ea typeface="Times New Roman" charset="0"/>
              <a:cs typeface="Times New Roman" charset="0"/>
            </a:endParaRPr>
          </a:p>
          <a:p>
            <a:pPr eaLnBrk="1" hangingPunct="1">
              <a:buFont typeface="Arial" charset="0"/>
              <a:buChar char="•"/>
            </a:pPr>
            <a:r>
              <a:rPr lang="en-US" altLang="en-US" sz="2400" dirty="0">
                <a:latin typeface="+mj-lt"/>
                <a:ea typeface="Times New Roman" charset="0"/>
                <a:cs typeface="Times New Roman" charset="0"/>
              </a:rPr>
              <a:t> </a:t>
            </a:r>
            <a:r>
              <a:rPr lang="vi-VN" altLang="en-US" sz="2400" dirty="0">
                <a:latin typeface="+mj-lt"/>
                <a:ea typeface="Times New Roman" charset="0"/>
                <a:cs typeface="Times New Roman" charset="0"/>
              </a:rPr>
              <a:t>Lập kế hoạch và định vị doanh nghiệp </a:t>
            </a:r>
            <a:endParaRPr lang="en-US" altLang="en-US" sz="2400" dirty="0">
              <a:latin typeface="+mj-lt"/>
              <a:ea typeface="Times New Roman" charset="0"/>
              <a:cs typeface="Times New Roman" charset="0"/>
            </a:endParaRPr>
          </a:p>
          <a:p>
            <a:pPr eaLnBrk="1" hangingPunct="1">
              <a:buFont typeface="Arial" charset="0"/>
              <a:buChar char="•"/>
            </a:pPr>
            <a:r>
              <a:rPr lang="en-US" altLang="en-US" sz="2400" dirty="0">
                <a:latin typeface="+mj-lt"/>
                <a:ea typeface="Times New Roman" charset="0"/>
                <a:cs typeface="Times New Roman" charset="0"/>
              </a:rPr>
              <a:t> </a:t>
            </a:r>
            <a:r>
              <a:rPr lang="vi-VN" altLang="en-US" sz="2400" dirty="0">
                <a:latin typeface="+mj-lt"/>
                <a:ea typeface="Times New Roman" charset="0"/>
                <a:cs typeface="Times New Roman" charset="0"/>
              </a:rPr>
              <a:t>Lên kế hoạch và đánh giá công nghệ </a:t>
            </a:r>
            <a:endParaRPr lang="en-US" altLang="en-US" sz="2400" dirty="0">
              <a:latin typeface="+mj-lt"/>
              <a:ea typeface="Times New Roman" charset="0"/>
              <a:cs typeface="Times New Roman" charset="0"/>
            </a:endParaRPr>
          </a:p>
          <a:p>
            <a:pPr eaLnBrk="1" hangingPunct="1">
              <a:buFont typeface="Arial" charset="0"/>
              <a:buChar char="•"/>
            </a:pPr>
            <a:r>
              <a:rPr lang="en-US" altLang="en-US" sz="2400" dirty="0">
                <a:latin typeface="+mj-lt"/>
                <a:ea typeface="Times New Roman" charset="0"/>
                <a:cs typeface="Times New Roman" charset="0"/>
              </a:rPr>
              <a:t> </a:t>
            </a:r>
            <a:r>
              <a:rPr lang="vi-VN" altLang="en-US" sz="2400" dirty="0">
                <a:latin typeface="+mj-lt"/>
                <a:ea typeface="Times New Roman" charset="0"/>
                <a:cs typeface="Times New Roman" charset="0"/>
              </a:rPr>
              <a:t>Xác định lịch trình sản xuất  </a:t>
            </a:r>
            <a:endParaRPr lang="en-US" altLang="en-US" sz="2400" dirty="0">
              <a:latin typeface="+mj-lt"/>
              <a:ea typeface="Times New Roman" charset="0"/>
              <a:cs typeface="Times New Roman" charset="0"/>
            </a:endParaRPr>
          </a:p>
          <a:p>
            <a:pPr eaLnBrk="1" hangingPunct="1">
              <a:buFont typeface="Arial" charset="0"/>
              <a:buChar char="•"/>
            </a:pPr>
            <a:r>
              <a:rPr lang="en-US" altLang="en-US" sz="2400" dirty="0">
                <a:latin typeface="+mj-lt"/>
                <a:ea typeface="Times New Roman" charset="0"/>
                <a:cs typeface="Times New Roman" charset="0"/>
              </a:rPr>
              <a:t> </a:t>
            </a:r>
            <a:r>
              <a:rPr lang="vi-VN" altLang="en-US" sz="2400" dirty="0">
                <a:latin typeface="+mj-lt"/>
                <a:ea typeface="Times New Roman" charset="0"/>
                <a:cs typeface="Times New Roman" charset="0"/>
              </a:rPr>
              <a:t>Thiết kế bố trí sản xuất trong doanh nghiệp</a:t>
            </a:r>
            <a:endParaRPr lang="en-US" altLang="en-US" sz="2400" dirty="0">
              <a:latin typeface="+mj-lt"/>
              <a:ea typeface="Times New Roman" charset="0"/>
              <a:cs typeface="Times New Roman" charset="0"/>
            </a:endParaRPr>
          </a:p>
        </p:txBody>
      </p:sp>
    </p:spTree>
    <p:extLst>
      <p:ext uri="{BB962C8B-B14F-4D97-AF65-F5344CB8AC3E}">
        <p14:creationId xmlns:p14="http://schemas.microsoft.com/office/powerpoint/2010/main" val="232235318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266093"/>
            <a:ext cx="11366694" cy="6112411"/>
          </a:xfrm>
        </p:spPr>
        <p:txBody>
          <a:bodyPr>
            <a:normAutofit fontScale="92500" lnSpcReduction="20000"/>
          </a:bodyPr>
          <a:lstStyle/>
          <a:p>
            <a:r>
              <a:rPr lang="en-US" sz="2400" b="1" dirty="0" err="1">
                <a:latin typeface="+mj-lt"/>
              </a:rPr>
              <a:t>Mụ</a:t>
            </a:r>
            <a:r>
              <a:rPr lang="en-US" sz="2600" b="1" dirty="0" err="1">
                <a:latin typeface="+mj-lt"/>
              </a:rPr>
              <a:t>c</a:t>
            </a:r>
            <a:r>
              <a:rPr lang="en-US" sz="2600" b="1" dirty="0">
                <a:latin typeface="+mj-lt"/>
              </a:rPr>
              <a:t> </a:t>
            </a:r>
            <a:r>
              <a:rPr lang="en-US" sz="2600" b="1" dirty="0" err="1">
                <a:latin typeface="+mj-lt"/>
              </a:rPr>
              <a:t>đích</a:t>
            </a:r>
            <a:r>
              <a:rPr lang="en-US" sz="2600" b="1" dirty="0">
                <a:latin typeface="+mj-lt"/>
              </a:rPr>
              <a:t>:</a:t>
            </a:r>
            <a:r>
              <a:rPr lang="vi-VN" altLang="en-US" sz="2600" b="1" dirty="0">
                <a:latin typeface="+mj-lt"/>
                <a:ea typeface="Times New Roman" charset="0"/>
                <a:cs typeface="Times New Roman" charset="0"/>
              </a:rPr>
              <a:t> </a:t>
            </a:r>
            <a:r>
              <a:rPr lang="en-US" altLang="en-US" sz="2600" b="1" dirty="0">
                <a:latin typeface="+mj-lt"/>
                <a:ea typeface="Times New Roman" charset="0"/>
                <a:cs typeface="Times New Roman" charset="0"/>
              </a:rPr>
              <a:t>HTTT Marketing (MKIS) </a:t>
            </a:r>
            <a:r>
              <a:rPr lang="en-US" altLang="en-US" sz="2600" b="1" dirty="0" err="1">
                <a:latin typeface="+mj-lt"/>
                <a:ea typeface="Times New Roman" charset="0"/>
                <a:cs typeface="Times New Roman" charset="0"/>
              </a:rPr>
              <a:t>là</a:t>
            </a:r>
            <a:r>
              <a:rPr lang="en-US" altLang="en-US" sz="2600" b="1" dirty="0">
                <a:latin typeface="+mj-lt"/>
                <a:ea typeface="Times New Roman" charset="0"/>
                <a:cs typeface="Times New Roman" charset="0"/>
              </a:rPr>
              <a:t> HTTT </a:t>
            </a:r>
            <a:r>
              <a:rPr lang="en-US" altLang="en-US" sz="2600" b="1" dirty="0" err="1">
                <a:latin typeface="+mj-lt"/>
                <a:ea typeface="Times New Roman" charset="0"/>
                <a:cs typeface="Times New Roman" charset="0"/>
              </a:rPr>
              <a:t>quản</a:t>
            </a:r>
            <a:r>
              <a:rPr lang="en-US" altLang="en-US" sz="2600" b="1" dirty="0">
                <a:latin typeface="+mj-lt"/>
                <a:ea typeface="Times New Roman" charset="0"/>
                <a:cs typeface="Times New Roman" charset="0"/>
              </a:rPr>
              <a:t> </a:t>
            </a:r>
            <a:r>
              <a:rPr lang="en-US" altLang="en-US" sz="2600" b="1" dirty="0" err="1">
                <a:latin typeface="+mj-lt"/>
                <a:ea typeface="Times New Roman" charset="0"/>
                <a:cs typeface="Times New Roman" charset="0"/>
              </a:rPr>
              <a:t>lý</a:t>
            </a:r>
            <a:r>
              <a:rPr lang="en-US" altLang="en-US" sz="2600" b="1" dirty="0">
                <a:latin typeface="+mj-lt"/>
                <a:ea typeface="Times New Roman" charset="0"/>
                <a:cs typeface="Times New Roman" charset="0"/>
              </a:rPr>
              <a:t> (MIS)  </a:t>
            </a:r>
            <a:r>
              <a:rPr lang="en-US" altLang="en-US" sz="2600" b="1" dirty="0" err="1">
                <a:latin typeface="+mj-lt"/>
                <a:ea typeface="Times New Roman" charset="0"/>
                <a:cs typeface="Times New Roman" charset="0"/>
              </a:rPr>
              <a:t>được</a:t>
            </a:r>
            <a:r>
              <a:rPr lang="en-US" altLang="en-US" sz="2600" b="1" dirty="0">
                <a:latin typeface="+mj-lt"/>
                <a:ea typeface="Times New Roman" charset="0"/>
                <a:cs typeface="Times New Roman" charset="0"/>
              </a:rPr>
              <a:t> </a:t>
            </a:r>
            <a:r>
              <a:rPr lang="en-US" altLang="en-US" sz="2600" b="1" dirty="0" err="1">
                <a:latin typeface="+mj-lt"/>
                <a:ea typeface="Times New Roman" charset="0"/>
                <a:cs typeface="Times New Roman" charset="0"/>
              </a:rPr>
              <a:t>thiết</a:t>
            </a:r>
            <a:r>
              <a:rPr lang="en-US" altLang="en-US" sz="2600" b="1" dirty="0">
                <a:latin typeface="+mj-lt"/>
                <a:ea typeface="Times New Roman" charset="0"/>
                <a:cs typeface="Times New Roman" charset="0"/>
              </a:rPr>
              <a:t> </a:t>
            </a:r>
            <a:r>
              <a:rPr lang="en-US" altLang="en-US" sz="2600" b="1" dirty="0" err="1">
                <a:latin typeface="+mj-lt"/>
                <a:ea typeface="Times New Roman" charset="0"/>
                <a:cs typeface="Times New Roman" charset="0"/>
              </a:rPr>
              <a:t>kế</a:t>
            </a:r>
            <a:r>
              <a:rPr lang="en-US" altLang="en-US" sz="2600" b="1" dirty="0">
                <a:latin typeface="+mj-lt"/>
                <a:ea typeface="Times New Roman" charset="0"/>
                <a:cs typeface="Times New Roman" charset="0"/>
              </a:rPr>
              <a:t> </a:t>
            </a:r>
            <a:r>
              <a:rPr lang="en-US" altLang="en-US" sz="2600" b="1" dirty="0" err="1">
                <a:latin typeface="+mj-lt"/>
                <a:ea typeface="Times New Roman" charset="0"/>
                <a:cs typeface="Times New Roman" charset="0"/>
              </a:rPr>
              <a:t>để</a:t>
            </a:r>
            <a:r>
              <a:rPr lang="en-US" altLang="en-US" sz="2600" b="1" dirty="0">
                <a:latin typeface="+mj-lt"/>
                <a:ea typeface="Times New Roman" charset="0"/>
                <a:cs typeface="Times New Roman" charset="0"/>
              </a:rPr>
              <a:t> </a:t>
            </a:r>
            <a:r>
              <a:rPr lang="en-US" altLang="en-US" sz="2600" b="1" dirty="0" err="1">
                <a:latin typeface="+mj-lt"/>
                <a:ea typeface="Times New Roman" charset="0"/>
                <a:cs typeface="Times New Roman" charset="0"/>
              </a:rPr>
              <a:t>hỗ</a:t>
            </a:r>
            <a:r>
              <a:rPr lang="en-US" altLang="en-US" sz="2600" b="1" dirty="0">
                <a:latin typeface="+mj-lt"/>
                <a:ea typeface="Times New Roman" charset="0"/>
                <a:cs typeface="Times New Roman" charset="0"/>
              </a:rPr>
              <a:t> </a:t>
            </a:r>
            <a:r>
              <a:rPr lang="en-US" altLang="en-US" sz="2600" b="1" dirty="0" err="1">
                <a:latin typeface="+mj-lt"/>
                <a:ea typeface="Times New Roman" charset="0"/>
                <a:cs typeface="Times New Roman" charset="0"/>
              </a:rPr>
              <a:t>trợ</a:t>
            </a:r>
            <a:r>
              <a:rPr lang="en-US" altLang="en-US" sz="2600" b="1" dirty="0">
                <a:latin typeface="+mj-lt"/>
                <a:ea typeface="Times New Roman" charset="0"/>
                <a:cs typeface="Times New Roman" charset="0"/>
              </a:rPr>
              <a:t> </a:t>
            </a:r>
            <a:r>
              <a:rPr lang="en-US" altLang="en-US" sz="2600" b="1" dirty="0" err="1">
                <a:latin typeface="+mj-lt"/>
                <a:ea typeface="Times New Roman" charset="0"/>
                <a:cs typeface="Times New Roman" charset="0"/>
              </a:rPr>
              <a:t>cho</a:t>
            </a:r>
            <a:r>
              <a:rPr lang="en-US" altLang="en-US" sz="2600" b="1" dirty="0">
                <a:latin typeface="+mj-lt"/>
                <a:ea typeface="Times New Roman" charset="0"/>
                <a:cs typeface="Times New Roman" charset="0"/>
              </a:rPr>
              <a:t> </a:t>
            </a:r>
            <a:r>
              <a:rPr lang="en-US" altLang="en-US" sz="2600" b="1" dirty="0" err="1">
                <a:latin typeface="+mj-lt"/>
                <a:ea typeface="Times New Roman" charset="0"/>
                <a:cs typeface="Times New Roman" charset="0"/>
              </a:rPr>
              <a:t>việc</a:t>
            </a:r>
            <a:r>
              <a:rPr lang="en-US" altLang="en-US" sz="2600" b="1" dirty="0">
                <a:latin typeface="+mj-lt"/>
                <a:ea typeface="Times New Roman" charset="0"/>
                <a:cs typeface="Times New Roman" charset="0"/>
              </a:rPr>
              <a:t> </a:t>
            </a:r>
            <a:r>
              <a:rPr lang="en-US" altLang="en-US" sz="2600" b="1" dirty="0" err="1">
                <a:latin typeface="+mj-lt"/>
                <a:ea typeface="Times New Roman" charset="0"/>
                <a:cs typeface="Times New Roman" charset="0"/>
              </a:rPr>
              <a:t>ra</a:t>
            </a:r>
            <a:r>
              <a:rPr lang="en-US" altLang="en-US" sz="2600" b="1" dirty="0">
                <a:latin typeface="+mj-lt"/>
                <a:ea typeface="Times New Roman" charset="0"/>
                <a:cs typeface="Times New Roman" charset="0"/>
              </a:rPr>
              <a:t> </a:t>
            </a:r>
            <a:r>
              <a:rPr lang="en-US" altLang="en-US" sz="2600" b="1" dirty="0" err="1">
                <a:latin typeface="+mj-lt"/>
                <a:ea typeface="Times New Roman" charset="0"/>
                <a:cs typeface="Times New Roman" charset="0"/>
              </a:rPr>
              <a:t>quyết</a:t>
            </a:r>
            <a:r>
              <a:rPr lang="en-US" altLang="en-US" sz="2600" b="1" dirty="0">
                <a:latin typeface="+mj-lt"/>
                <a:ea typeface="Times New Roman" charset="0"/>
                <a:cs typeface="Times New Roman" charset="0"/>
              </a:rPr>
              <a:t> </a:t>
            </a:r>
            <a:r>
              <a:rPr lang="en-US" altLang="en-US" sz="2600" b="1" dirty="0" err="1">
                <a:latin typeface="+mj-lt"/>
                <a:ea typeface="Times New Roman" charset="0"/>
                <a:cs typeface="Times New Roman" charset="0"/>
              </a:rPr>
              <a:t>định</a:t>
            </a:r>
            <a:r>
              <a:rPr lang="en-US" altLang="en-US" sz="2600" b="1" dirty="0">
                <a:latin typeface="+mj-lt"/>
                <a:ea typeface="Times New Roman" charset="0"/>
                <a:cs typeface="Times New Roman" charset="0"/>
              </a:rPr>
              <a:t> </a:t>
            </a:r>
            <a:r>
              <a:rPr lang="en-US" altLang="en-US" sz="2600" b="1" dirty="0" err="1">
                <a:latin typeface="+mj-lt"/>
                <a:ea typeface="Times New Roman" charset="0"/>
                <a:cs typeface="Times New Roman" charset="0"/>
              </a:rPr>
              <a:t>tiếp</a:t>
            </a:r>
            <a:r>
              <a:rPr lang="en-US" altLang="en-US" sz="2600" b="1" dirty="0">
                <a:latin typeface="+mj-lt"/>
                <a:ea typeface="Times New Roman" charset="0"/>
                <a:cs typeface="Times New Roman" charset="0"/>
              </a:rPr>
              <a:t> </a:t>
            </a:r>
            <a:r>
              <a:rPr lang="en-US" altLang="en-US" sz="2600" b="1" dirty="0" err="1">
                <a:latin typeface="+mj-lt"/>
                <a:ea typeface="Times New Roman" charset="0"/>
                <a:cs typeface="Times New Roman" charset="0"/>
              </a:rPr>
              <a:t>thị</a:t>
            </a:r>
            <a:r>
              <a:rPr lang="en-US" altLang="en-US" sz="2600" b="1" dirty="0">
                <a:latin typeface="+mj-lt"/>
                <a:ea typeface="Times New Roman" charset="0"/>
                <a:cs typeface="Times New Roman" charset="0"/>
              </a:rPr>
              <a:t> (support marketing </a:t>
            </a:r>
            <a:r>
              <a:rPr lang="en-US" altLang="en-US" sz="2600" b="1" dirty="0" err="1">
                <a:latin typeface="+mj-lt"/>
                <a:ea typeface="Times New Roman" charset="0"/>
                <a:cs typeface="Times New Roman" charset="0"/>
              </a:rPr>
              <a:t>desion</a:t>
            </a:r>
            <a:r>
              <a:rPr lang="en-US" altLang="en-US" sz="2600" b="1" dirty="0">
                <a:latin typeface="+mj-lt"/>
                <a:ea typeface="Times New Roman" charset="0"/>
                <a:cs typeface="Times New Roman" charset="0"/>
              </a:rPr>
              <a:t> making)</a:t>
            </a:r>
            <a:endParaRPr lang="en-US" altLang="en-US" sz="2400" dirty="0">
              <a:latin typeface="+mj-lt"/>
              <a:ea typeface="Times New Roman" charset="0"/>
              <a:cs typeface="Times New Roman" charset="0"/>
            </a:endParaRPr>
          </a:p>
          <a:p>
            <a:pPr marL="0" indent="0">
              <a:buNone/>
            </a:pPr>
            <a:r>
              <a:rPr lang="en-US" altLang="en-US" sz="2400" dirty="0">
                <a:latin typeface="+mj-lt"/>
                <a:ea typeface="Times New Roman" charset="0"/>
                <a:cs typeface="Times New Roman" charset="0"/>
              </a:rPr>
              <a:t>Jobber </a:t>
            </a:r>
            <a:r>
              <a:rPr lang="en-US" altLang="en-US" sz="2400" dirty="0" err="1">
                <a:latin typeface="+mj-lt"/>
                <a:ea typeface="Times New Roman" charset="0"/>
                <a:cs typeface="Times New Roman" charset="0"/>
              </a:rPr>
              <a:t>đưa</a:t>
            </a:r>
            <a:r>
              <a:rPr lang="en-US" altLang="en-US" sz="2400" dirty="0">
                <a:latin typeface="+mj-lt"/>
                <a:ea typeface="Times New Roman" charset="0"/>
                <a:cs typeface="Times New Roman" charset="0"/>
              </a:rPr>
              <a:t> </a:t>
            </a:r>
            <a:r>
              <a:rPr lang="en-US" altLang="en-US" sz="2400" dirty="0" err="1">
                <a:latin typeface="+mj-lt"/>
                <a:ea typeface="Times New Roman" charset="0"/>
                <a:cs typeface="Times New Roman" charset="0"/>
              </a:rPr>
              <a:t>ra</a:t>
            </a:r>
            <a:r>
              <a:rPr lang="en-US" altLang="en-US" sz="2400" dirty="0">
                <a:latin typeface="+mj-lt"/>
                <a:ea typeface="Times New Roman" charset="0"/>
                <a:cs typeface="Times New Roman" charset="0"/>
              </a:rPr>
              <a:t> </a:t>
            </a:r>
            <a:r>
              <a:rPr lang="en-US" altLang="en-US" sz="2400" dirty="0" err="1">
                <a:latin typeface="+mj-lt"/>
                <a:ea typeface="Times New Roman" charset="0"/>
                <a:cs typeface="Times New Roman" charset="0"/>
              </a:rPr>
              <a:t>định</a:t>
            </a:r>
            <a:r>
              <a:rPr lang="en-US" altLang="en-US" sz="2400" dirty="0">
                <a:latin typeface="+mj-lt"/>
                <a:ea typeface="Times New Roman" charset="0"/>
                <a:cs typeface="Times New Roman" charset="0"/>
              </a:rPr>
              <a:t> </a:t>
            </a:r>
            <a:r>
              <a:rPr lang="en-US" altLang="en-US" sz="2400" dirty="0" err="1">
                <a:latin typeface="+mj-lt"/>
                <a:ea typeface="Times New Roman" charset="0"/>
                <a:cs typeface="Times New Roman" charset="0"/>
              </a:rPr>
              <a:t>nghĩa</a:t>
            </a:r>
            <a:r>
              <a:rPr lang="en-US" altLang="en-US" sz="2400" dirty="0">
                <a:latin typeface="+mj-lt"/>
                <a:ea typeface="Times New Roman" charset="0"/>
                <a:cs typeface="Times New Roman" charset="0"/>
              </a:rPr>
              <a:t>: </a:t>
            </a:r>
            <a:r>
              <a:rPr lang="vi-VN" altLang="en-US" sz="2400" dirty="0">
                <a:latin typeface="+mj-lt"/>
                <a:ea typeface="Times New Roman" charset="0"/>
                <a:cs typeface="Times New Roman" charset="0"/>
              </a:rPr>
              <a:t>nó là một "hệ thống trong đó dữ liệu tiếp thị được chính thức thu thập, lưu trữ, phân tích và phân phối cho các nhà quản lý phù hợp với nhu cầu thông tin của họ một cách thường xuyên." </a:t>
            </a:r>
            <a:endParaRPr lang="en-US" altLang="en-US" sz="2400" dirty="0">
              <a:latin typeface="+mj-lt"/>
              <a:ea typeface="Times New Roman" charset="0"/>
              <a:cs typeface="Times New Roman" charset="0"/>
            </a:endParaRPr>
          </a:p>
          <a:p>
            <a:pPr marL="0" indent="0">
              <a:buNone/>
            </a:pPr>
            <a:r>
              <a:rPr lang="en-US" altLang="en-US" sz="2400" dirty="0">
                <a:latin typeface="+mj-lt"/>
                <a:ea typeface="Times New Roman" charset="0"/>
                <a:cs typeface="Times New Roman" charset="0"/>
              </a:rPr>
              <a:t>Kotler </a:t>
            </a:r>
            <a:r>
              <a:rPr lang="en-US" altLang="en-US" sz="2400" dirty="0" err="1">
                <a:latin typeface="+mj-lt"/>
                <a:ea typeface="Times New Roman" charset="0"/>
                <a:cs typeface="Times New Roman" charset="0"/>
              </a:rPr>
              <a:t>cho</a:t>
            </a:r>
            <a:r>
              <a:rPr lang="en-US" altLang="en-US" sz="2400" dirty="0">
                <a:latin typeface="+mj-lt"/>
                <a:ea typeface="Times New Roman" charset="0"/>
                <a:cs typeface="Times New Roman" charset="0"/>
              </a:rPr>
              <a:t> </a:t>
            </a:r>
            <a:r>
              <a:rPr lang="en-US" altLang="en-US" sz="2400" dirty="0" err="1">
                <a:latin typeface="+mj-lt"/>
                <a:ea typeface="Times New Roman" charset="0"/>
                <a:cs typeface="Times New Roman" charset="0"/>
              </a:rPr>
              <a:t>rằng</a:t>
            </a:r>
            <a:r>
              <a:rPr lang="en-US" altLang="en-US" sz="2400" dirty="0">
                <a:latin typeface="+mj-lt"/>
                <a:ea typeface="Times New Roman" charset="0"/>
                <a:cs typeface="Times New Roman" charset="0"/>
              </a:rPr>
              <a:t>: MKIS </a:t>
            </a:r>
            <a:r>
              <a:rPr lang="vi-VN" altLang="en-US" sz="2400" dirty="0">
                <a:latin typeface="+mj-lt"/>
                <a:ea typeface="Times New Roman" charset="0"/>
                <a:cs typeface="Times New Roman" charset="0"/>
              </a:rPr>
              <a:t>có thể được định nghĩa</a:t>
            </a:r>
            <a:r>
              <a:rPr lang="en-US" altLang="en-US" sz="2400" dirty="0">
                <a:latin typeface="+mj-lt"/>
                <a:ea typeface="Times New Roman" charset="0"/>
                <a:cs typeface="Times New Roman" charset="0"/>
              </a:rPr>
              <a:t> “</a:t>
            </a:r>
            <a:r>
              <a:rPr lang="en-US" altLang="en-US" sz="2400" dirty="0" err="1">
                <a:latin typeface="+mj-lt"/>
                <a:ea typeface="Times New Roman" charset="0"/>
                <a:cs typeface="Times New Roman" charset="0"/>
              </a:rPr>
              <a:t>hệ</a:t>
            </a:r>
            <a:r>
              <a:rPr lang="en-US" altLang="en-US" sz="2400" dirty="0">
                <a:latin typeface="+mj-lt"/>
                <a:ea typeface="Times New Roman" charset="0"/>
                <a:cs typeface="Times New Roman" charset="0"/>
              </a:rPr>
              <a:t> </a:t>
            </a:r>
            <a:r>
              <a:rPr lang="en-US" altLang="en-US" sz="2400" dirty="0" err="1">
                <a:latin typeface="+mj-lt"/>
                <a:ea typeface="Times New Roman" charset="0"/>
                <a:cs typeface="Times New Roman" charset="0"/>
              </a:rPr>
              <a:t>thống</a:t>
            </a:r>
            <a:r>
              <a:rPr lang="en-US" altLang="en-US" sz="2400" dirty="0">
                <a:latin typeface="+mj-lt"/>
                <a:ea typeface="Times New Roman" charset="0"/>
                <a:cs typeface="Times New Roman" charset="0"/>
              </a:rPr>
              <a:t> </a:t>
            </a:r>
            <a:r>
              <a:rPr lang="en-US" altLang="en-US" sz="2400" dirty="0" err="1">
                <a:latin typeface="+mj-lt"/>
                <a:ea typeface="Times New Roman" charset="0"/>
                <a:cs typeface="Times New Roman" charset="0"/>
              </a:rPr>
              <a:t>này</a:t>
            </a:r>
            <a:r>
              <a:rPr lang="vi-VN" altLang="en-US" sz="2400" dirty="0">
                <a:latin typeface="+mj-lt"/>
                <a:ea typeface="Times New Roman" charset="0"/>
                <a:cs typeface="Times New Roman" charset="0"/>
              </a:rPr>
              <a:t> như một cấu trúc tập hợp các thủ tục và phương pháp để thu thập, phân tích và trình bày thông tin thường xuyên</a:t>
            </a:r>
            <a:r>
              <a:rPr lang="en-US" altLang="en-US" sz="2400" dirty="0">
                <a:latin typeface="+mj-lt"/>
                <a:ea typeface="Times New Roman" charset="0"/>
                <a:cs typeface="Times New Roman" charset="0"/>
              </a:rPr>
              <a:t> hay </a:t>
            </a:r>
            <a:r>
              <a:rPr lang="vi-VN" altLang="en-US" sz="2400" dirty="0">
                <a:latin typeface="+mj-lt"/>
                <a:ea typeface="Times New Roman" charset="0"/>
                <a:cs typeface="Times New Roman" charset="0"/>
              </a:rPr>
              <a:t>có kế hoạch để sử dụng trong việc đưa ra các quyết định tiếp thị</a:t>
            </a:r>
            <a:r>
              <a:rPr lang="en-US" altLang="en-US" sz="2400" dirty="0">
                <a:latin typeface="+mj-lt"/>
                <a:ea typeface="Times New Roman" charset="0"/>
                <a:cs typeface="Times New Roman" charset="0"/>
              </a:rPr>
              <a:t>”</a:t>
            </a:r>
          </a:p>
          <a:p>
            <a:r>
              <a:rPr lang="vi-VN" altLang="en-US" sz="2400" dirty="0">
                <a:latin typeface="+mj-lt"/>
                <a:ea typeface="Times New Roman" charset="0"/>
                <a:cs typeface="Times New Roman" charset="0"/>
              </a:rPr>
              <a:t>Các chức năng cơ bản: </a:t>
            </a:r>
            <a:endParaRPr lang="en-US" altLang="en-US" sz="2400" dirty="0">
              <a:latin typeface="+mj-lt"/>
              <a:ea typeface="Times New Roman" charset="0"/>
              <a:cs typeface="Times New Roman" charset="0"/>
            </a:endParaRPr>
          </a:p>
          <a:p>
            <a:pPr>
              <a:buFont typeface="Arial" charset="0"/>
              <a:buChar char="•"/>
            </a:pPr>
            <a:r>
              <a:rPr lang="en-US" altLang="en-US" sz="2400" dirty="0">
                <a:latin typeface="+mj-lt"/>
                <a:ea typeface="Times New Roman" charset="0"/>
                <a:cs typeface="Times New Roman" charset="0"/>
              </a:rPr>
              <a:t> </a:t>
            </a:r>
            <a:r>
              <a:rPr lang="vi-VN" altLang="en-US" sz="2400" dirty="0">
                <a:latin typeface="+mj-lt"/>
                <a:ea typeface="Times New Roman" charset="0"/>
                <a:cs typeface="Times New Roman" charset="0"/>
              </a:rPr>
              <a:t>Xác định khách hàng hiện tại </a:t>
            </a:r>
            <a:endParaRPr lang="en-US" altLang="en-US" sz="2400" dirty="0">
              <a:latin typeface="+mj-lt"/>
              <a:ea typeface="Times New Roman" charset="0"/>
              <a:cs typeface="Times New Roman" charset="0"/>
            </a:endParaRPr>
          </a:p>
          <a:p>
            <a:pPr>
              <a:buFont typeface="Arial" charset="0"/>
              <a:buChar char="•"/>
            </a:pPr>
            <a:r>
              <a:rPr lang="en-US" altLang="en-US" sz="2400" dirty="0">
                <a:latin typeface="+mj-lt"/>
                <a:ea typeface="Times New Roman" charset="0"/>
                <a:cs typeface="Times New Roman" charset="0"/>
              </a:rPr>
              <a:t> </a:t>
            </a:r>
            <a:r>
              <a:rPr lang="vi-VN" altLang="en-US" sz="2400" dirty="0">
                <a:latin typeface="+mj-lt"/>
                <a:ea typeface="Times New Roman" charset="0"/>
                <a:cs typeface="Times New Roman" charset="0"/>
              </a:rPr>
              <a:t>Xác định khách hàng tương lai </a:t>
            </a:r>
            <a:endParaRPr lang="en-US" altLang="en-US" sz="2400" dirty="0">
              <a:latin typeface="+mj-lt"/>
              <a:ea typeface="Times New Roman" charset="0"/>
              <a:cs typeface="Times New Roman" charset="0"/>
            </a:endParaRPr>
          </a:p>
          <a:p>
            <a:pPr>
              <a:buFont typeface="Arial" charset="0"/>
              <a:buChar char="•"/>
            </a:pPr>
            <a:r>
              <a:rPr lang="en-US" altLang="en-US" sz="2400" dirty="0">
                <a:latin typeface="+mj-lt"/>
                <a:ea typeface="Times New Roman" charset="0"/>
                <a:cs typeface="Times New Roman" charset="0"/>
              </a:rPr>
              <a:t> </a:t>
            </a:r>
            <a:r>
              <a:rPr lang="vi-VN" altLang="en-US" sz="2400" dirty="0">
                <a:latin typeface="+mj-lt"/>
                <a:ea typeface="Times New Roman" charset="0"/>
                <a:cs typeface="Times New Roman" charset="0"/>
              </a:rPr>
              <a:t>Xác định nhu cầu khách hàng </a:t>
            </a:r>
            <a:endParaRPr lang="en-US" altLang="en-US" sz="2400" dirty="0">
              <a:latin typeface="+mj-lt"/>
              <a:ea typeface="Times New Roman" charset="0"/>
              <a:cs typeface="Times New Roman" charset="0"/>
            </a:endParaRPr>
          </a:p>
          <a:p>
            <a:pPr>
              <a:buFont typeface="Arial" charset="0"/>
              <a:buChar char="•"/>
            </a:pPr>
            <a:r>
              <a:rPr lang="en-US" altLang="en-US" sz="2400" dirty="0">
                <a:latin typeface="+mj-lt"/>
                <a:ea typeface="Times New Roman" charset="0"/>
                <a:cs typeface="Times New Roman" charset="0"/>
              </a:rPr>
              <a:t> </a:t>
            </a:r>
            <a:r>
              <a:rPr lang="vi-VN" altLang="en-US" sz="2400" dirty="0">
                <a:latin typeface="+mj-lt"/>
                <a:ea typeface="Times New Roman" charset="0"/>
                <a:cs typeface="Times New Roman" charset="0"/>
              </a:rPr>
              <a:t>Lập kế hoạch phát triển sản phẩm và dịch vụ </a:t>
            </a:r>
            <a:r>
              <a:rPr lang="en-US" altLang="en-US" sz="2400" dirty="0" err="1">
                <a:latin typeface="+mj-lt"/>
                <a:ea typeface="Times New Roman" charset="0"/>
                <a:cs typeface="Times New Roman" charset="0"/>
              </a:rPr>
              <a:t>theo</a:t>
            </a:r>
            <a:r>
              <a:rPr lang="en-US" altLang="en-US" sz="2400" dirty="0">
                <a:latin typeface="+mj-lt"/>
                <a:ea typeface="Times New Roman" charset="0"/>
                <a:cs typeface="Times New Roman" charset="0"/>
              </a:rPr>
              <a:t> </a:t>
            </a:r>
            <a:r>
              <a:rPr lang="vi-VN" altLang="en-US" sz="2400" dirty="0">
                <a:latin typeface="+mj-lt"/>
                <a:ea typeface="Times New Roman" charset="0"/>
                <a:cs typeface="Times New Roman" charset="0"/>
              </a:rPr>
              <a:t>nhu cầu  </a:t>
            </a:r>
            <a:endParaRPr lang="en-US" altLang="en-US" sz="2400" dirty="0">
              <a:latin typeface="+mj-lt"/>
              <a:ea typeface="Times New Roman" charset="0"/>
              <a:cs typeface="Times New Roman" charset="0"/>
            </a:endParaRPr>
          </a:p>
          <a:p>
            <a:pPr>
              <a:buFont typeface="Arial" charset="0"/>
              <a:buChar char="•"/>
            </a:pPr>
            <a:r>
              <a:rPr lang="en-US" altLang="en-US" sz="2400" dirty="0">
                <a:latin typeface="+mj-lt"/>
                <a:ea typeface="Times New Roman" charset="0"/>
                <a:cs typeface="Times New Roman" charset="0"/>
              </a:rPr>
              <a:t> </a:t>
            </a:r>
            <a:r>
              <a:rPr lang="vi-VN" altLang="en-US" sz="2400" dirty="0">
                <a:latin typeface="+mj-lt"/>
                <a:ea typeface="Times New Roman" charset="0"/>
                <a:cs typeface="Times New Roman" charset="0"/>
              </a:rPr>
              <a:t>Định giá sản phẩm và dịch vụ </a:t>
            </a:r>
            <a:endParaRPr lang="en-US" altLang="en-US" sz="2400" dirty="0">
              <a:latin typeface="+mj-lt"/>
              <a:ea typeface="Times New Roman" charset="0"/>
              <a:cs typeface="Times New Roman" charset="0"/>
            </a:endParaRPr>
          </a:p>
          <a:p>
            <a:pPr>
              <a:buFont typeface="Arial" charset="0"/>
              <a:buChar char="•"/>
            </a:pPr>
            <a:r>
              <a:rPr lang="en-US" altLang="en-US" sz="2400" dirty="0">
                <a:latin typeface="+mj-lt"/>
                <a:ea typeface="Times New Roman" charset="0"/>
                <a:cs typeface="Times New Roman" charset="0"/>
              </a:rPr>
              <a:t> </a:t>
            </a:r>
            <a:r>
              <a:rPr lang="vi-VN" altLang="en-US" sz="2400" dirty="0">
                <a:latin typeface="+mj-lt"/>
                <a:ea typeface="Times New Roman" charset="0"/>
                <a:cs typeface="Times New Roman" charset="0"/>
              </a:rPr>
              <a:t>Xúc tiến bán hàng </a:t>
            </a:r>
            <a:endParaRPr lang="en-US" altLang="en-US" sz="2400" dirty="0">
              <a:latin typeface="+mj-lt"/>
              <a:ea typeface="Times New Roman" charset="0"/>
              <a:cs typeface="Times New Roman" charset="0"/>
            </a:endParaRPr>
          </a:p>
          <a:p>
            <a:pPr>
              <a:buFont typeface="Arial" charset="0"/>
              <a:buChar char="•"/>
            </a:pPr>
            <a:r>
              <a:rPr lang="en-US" altLang="en-US" sz="2400" dirty="0">
                <a:latin typeface="+mj-lt"/>
                <a:ea typeface="Times New Roman" charset="0"/>
                <a:cs typeface="Times New Roman" charset="0"/>
              </a:rPr>
              <a:t> </a:t>
            </a:r>
            <a:r>
              <a:rPr lang="vi-VN" altLang="en-US" sz="2400" dirty="0">
                <a:latin typeface="+mj-lt"/>
                <a:ea typeface="Times New Roman" charset="0"/>
                <a:cs typeface="Times New Roman" charset="0"/>
              </a:rPr>
              <a:t>Phân phối sản phẩm và dịch vụ đến khách hàng</a:t>
            </a:r>
            <a:endParaRPr lang="en-US" altLang="en-US" sz="2400" dirty="0">
              <a:latin typeface="+mj-lt"/>
              <a:ea typeface="Times New Roman" charset="0"/>
              <a:cs typeface="Times New Roman" charset="0"/>
            </a:endParaRPr>
          </a:p>
          <a:p>
            <a:endParaRPr lang="en-US" dirty="0"/>
          </a:p>
        </p:txBody>
      </p:sp>
      <p:sp>
        <p:nvSpPr>
          <p:cNvPr id="4" name="Title 5"/>
          <p:cNvSpPr>
            <a:spLocks noGrp="1"/>
          </p:cNvSpPr>
          <p:nvPr>
            <p:ph type="title"/>
          </p:nvPr>
        </p:nvSpPr>
        <p:spPr>
          <a:xfrm>
            <a:off x="1" y="566057"/>
            <a:ext cx="9129486" cy="59508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400" b="1" dirty="0">
                <a:latin typeface="+mj-lt"/>
              </a:rPr>
              <a:t>5</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Marketing</a:t>
            </a:r>
          </a:p>
        </p:txBody>
      </p:sp>
      <p:sp>
        <p:nvSpPr>
          <p:cNvPr id="6" name="TextBox 5"/>
          <p:cNvSpPr txBox="1"/>
          <p:nvPr/>
        </p:nvSpPr>
        <p:spPr>
          <a:xfrm>
            <a:off x="0" y="0"/>
            <a:ext cx="9129486" cy="646331"/>
          </a:xfrm>
          <a:prstGeom prst="rect">
            <a:avLst/>
          </a:prstGeom>
          <a:noFill/>
        </p:spPr>
        <p:txBody>
          <a:bodyPr wrap="square" rtlCol="0">
            <a:spAutoFit/>
          </a:bodyPr>
          <a:lstStyle/>
          <a:p>
            <a:r>
              <a:rPr lang="en-US" sz="3600" b="1" dirty="0" smtClean="0">
                <a:solidFill>
                  <a:schemeClr val="accent1"/>
                </a:solidFill>
              </a:rPr>
              <a:t>C4.CÁC </a:t>
            </a:r>
            <a:r>
              <a:rPr lang="en-US" sz="3600" b="1" dirty="0">
                <a:solidFill>
                  <a:schemeClr val="accent1"/>
                </a:solidFill>
              </a:rPr>
              <a:t>HTTT TRONG DOANH NGHIỆP</a:t>
            </a:r>
          </a:p>
        </p:txBody>
      </p:sp>
    </p:spTree>
    <p:extLst>
      <p:ext uri="{BB962C8B-B14F-4D97-AF65-F5344CB8AC3E}">
        <p14:creationId xmlns:p14="http://schemas.microsoft.com/office/powerpoint/2010/main" val="201870182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69" y="643974"/>
            <a:ext cx="9274002" cy="5214048"/>
          </a:xfrm>
        </p:spPr>
        <p:txBody>
          <a:bodyPr>
            <a:normAutofit/>
          </a:bodyPr>
          <a:lstStyle/>
          <a:p>
            <a:r>
              <a:rPr lang="en-US" sz="2400" b="1" dirty="0" err="1"/>
              <a:t>Phân</a:t>
            </a:r>
            <a:r>
              <a:rPr lang="en-US" sz="2400" b="1" dirty="0"/>
              <a:t> </a:t>
            </a:r>
            <a:r>
              <a:rPr lang="en-US" sz="2400" b="1" dirty="0" err="1"/>
              <a:t>loại</a:t>
            </a:r>
            <a:r>
              <a:rPr lang="en-US" sz="2400" b="1" dirty="0"/>
              <a:t> HTTT Marketing </a:t>
            </a:r>
            <a:r>
              <a:rPr lang="en-US" sz="2400" b="1" dirty="0" err="1"/>
              <a:t>theo</a:t>
            </a:r>
            <a:r>
              <a:rPr lang="en-US" sz="2400" b="1" dirty="0"/>
              <a:t> </a:t>
            </a:r>
            <a:r>
              <a:rPr lang="en-US" sz="2400" b="1" dirty="0" err="1"/>
              <a:t>cấp</a:t>
            </a:r>
            <a:r>
              <a:rPr lang="en-US" sz="2400" b="1" dirty="0"/>
              <a:t> </a:t>
            </a:r>
            <a:r>
              <a:rPr lang="en-US" sz="2400" b="1" dirty="0" err="1"/>
              <a:t>độ</a:t>
            </a:r>
            <a:r>
              <a:rPr lang="en-US" sz="2400" b="1" dirty="0"/>
              <a:t> </a:t>
            </a:r>
            <a:r>
              <a:rPr lang="en-US" sz="2400" b="1" dirty="0" err="1"/>
              <a:t>quản</a:t>
            </a:r>
            <a:r>
              <a:rPr lang="en-US" sz="2400" b="1" dirty="0"/>
              <a:t> </a:t>
            </a:r>
            <a:r>
              <a:rPr lang="en-US" sz="2400" b="1" dirty="0" err="1"/>
              <a:t>lý</a:t>
            </a:r>
            <a:endParaRPr lang="en-US" sz="2400" b="1" dirty="0"/>
          </a:p>
        </p:txBody>
      </p:sp>
      <p:sp>
        <p:nvSpPr>
          <p:cNvPr id="4" name="Title 5"/>
          <p:cNvSpPr>
            <a:spLocks noGrp="1"/>
          </p:cNvSpPr>
          <p:nvPr>
            <p:ph type="title"/>
          </p:nvPr>
        </p:nvSpPr>
        <p:spPr>
          <a:xfrm>
            <a:off x="0" y="0"/>
            <a:ext cx="9129486" cy="59508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400" b="1" dirty="0">
                <a:latin typeface="+mj-lt"/>
              </a:rPr>
              <a:t>5</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Marketing</a:t>
            </a:r>
          </a:p>
        </p:txBody>
      </p:sp>
      <p:graphicFrame>
        <p:nvGraphicFramePr>
          <p:cNvPr id="5" name="Diagram 4"/>
          <p:cNvGraphicFramePr/>
          <p:nvPr/>
        </p:nvGraphicFramePr>
        <p:xfrm>
          <a:off x="-7369" y="1440543"/>
          <a:ext cx="5566340" cy="5002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p:cNvSpPr/>
          <p:nvPr/>
        </p:nvSpPr>
        <p:spPr>
          <a:xfrm>
            <a:off x="5382009" y="5010444"/>
            <a:ext cx="5767753" cy="169515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lvl="0" fontAlgn="base">
              <a:lnSpc>
                <a:spcPts val="1800"/>
              </a:lnSpc>
              <a:spcBef>
                <a:spcPts val="300"/>
              </a:spcBef>
              <a:spcAft>
                <a:spcPts val="300"/>
              </a:spcAft>
            </a:pPr>
            <a:r>
              <a:rPr lang="en-US" altLang="en-US" b="1" dirty="0">
                <a:solidFill>
                  <a:schemeClr val="tx1"/>
                </a:solidFill>
                <a:latin typeface="Times New Roman" charset="0"/>
                <a:ea typeface="Calibri" charset="0"/>
                <a:cs typeface="Times New Roman" charset="0"/>
              </a:rPr>
              <a:t>- HTTT </a:t>
            </a:r>
            <a:r>
              <a:rPr lang="en-US" altLang="en-US" b="1" dirty="0" err="1">
                <a:solidFill>
                  <a:schemeClr val="tx1"/>
                </a:solidFill>
                <a:latin typeface="Times New Roman" charset="0"/>
                <a:ea typeface="Calibri" charset="0"/>
                <a:cs typeface="Times New Roman" charset="0"/>
              </a:rPr>
              <a:t>bán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hàng</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khách</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hàng</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tương</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lai</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liên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hệ</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khách</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hàng</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hướng</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dẫn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hỏi</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đáp</a:t>
            </a:r>
            <a:r>
              <a:rPr lang="en-US" altLang="en-US" b="1" dirty="0">
                <a:solidFill>
                  <a:schemeClr val="tx1"/>
                </a:solidFill>
                <a:latin typeface="Times New Roman" charset="0"/>
                <a:ea typeface="Calibri" charset="0"/>
                <a:cs typeface="Times New Roman" charset="0"/>
              </a:rPr>
              <a:t> / </a:t>
            </a:r>
            <a:r>
              <a:rPr lang="en-US" altLang="en-US" b="1" dirty="0" err="1">
                <a:solidFill>
                  <a:schemeClr val="tx1"/>
                </a:solidFill>
                <a:latin typeface="Times New Roman" charset="0"/>
                <a:ea typeface="Calibri" charset="0"/>
                <a:cs typeface="Times New Roman" charset="0"/>
              </a:rPr>
              <a:t>khiếu</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nại</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tài</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liệu</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bán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hàng</a:t>
            </a:r>
            <a:r>
              <a:rPr lang="en-US" altLang="en-US" b="1" dirty="0">
                <a:solidFill>
                  <a:schemeClr val="tx1"/>
                </a:solidFill>
                <a:latin typeface="Times New Roman" charset="0"/>
                <a:ea typeface="Calibri" charset="0"/>
                <a:cs typeface="Times New Roman" charset="0"/>
              </a:rPr>
              <a:t> qua </a:t>
            </a:r>
            <a:r>
              <a:rPr lang="en-US" altLang="en-US" b="1" dirty="0" err="1">
                <a:solidFill>
                  <a:schemeClr val="tx1"/>
                </a:solidFill>
                <a:latin typeface="Times New Roman" charset="0"/>
                <a:ea typeface="Calibri" charset="0"/>
                <a:cs typeface="Times New Roman" charset="0"/>
              </a:rPr>
              <a:t>điện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thoại</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quảng</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cáo</a:t>
            </a:r>
            <a:r>
              <a:rPr lang="en-US" altLang="en-US" b="1" dirty="0">
                <a:solidFill>
                  <a:schemeClr val="tx1"/>
                </a:solidFill>
                <a:latin typeface="Times New Roman" charset="0"/>
                <a:ea typeface="Calibri" charset="0"/>
                <a:cs typeface="Times New Roman" charset="0"/>
              </a:rPr>
              <a:t> qua </a:t>
            </a:r>
            <a:r>
              <a:rPr lang="en-US" altLang="en-US" b="1" dirty="0" err="1">
                <a:solidFill>
                  <a:schemeClr val="tx1"/>
                </a:solidFill>
                <a:latin typeface="Times New Roman" charset="0"/>
                <a:ea typeface="Calibri" charset="0"/>
                <a:cs typeface="Times New Roman" charset="0"/>
              </a:rPr>
              <a:t>thư</a:t>
            </a:r>
            <a:endParaRPr lang="en-US" altLang="en-US" b="1" dirty="0">
              <a:solidFill>
                <a:schemeClr val="tx1"/>
              </a:solidFill>
              <a:latin typeface="Times New Roman" charset="0"/>
              <a:ea typeface="Calibri" charset="0"/>
              <a:cs typeface="Times New Roman" charset="0"/>
            </a:endParaRPr>
          </a:p>
          <a:p>
            <a:pPr lvl="0" fontAlgn="base">
              <a:lnSpc>
                <a:spcPts val="1800"/>
              </a:lnSpc>
              <a:spcBef>
                <a:spcPts val="300"/>
              </a:spcBef>
              <a:spcAft>
                <a:spcPts val="300"/>
              </a:spcAft>
            </a:pPr>
            <a:r>
              <a:rPr lang="en-US" altLang="en-US" b="1" dirty="0">
                <a:solidFill>
                  <a:schemeClr val="tx1"/>
                </a:solidFill>
                <a:latin typeface="Times New Roman" charset="0"/>
                <a:ea typeface="Calibri" charset="0"/>
                <a:cs typeface="Times New Roman" charset="0"/>
              </a:rPr>
              <a:t>- HTTT </a:t>
            </a:r>
            <a:r>
              <a:rPr lang="en-US" altLang="en-US" b="1" dirty="0" err="1">
                <a:solidFill>
                  <a:schemeClr val="tx1"/>
                </a:solidFill>
                <a:latin typeface="Times New Roman" charset="0"/>
                <a:ea typeface="Calibri" charset="0"/>
                <a:cs typeface="Times New Roman" charset="0"/>
              </a:rPr>
              <a:t>phân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phối</a:t>
            </a:r>
            <a:r>
              <a:rPr lang="en-US" altLang="en-US" b="1" dirty="0">
                <a:solidFill>
                  <a:schemeClr val="tx1"/>
                </a:solidFill>
                <a:latin typeface="Times New Roman" charset="0"/>
                <a:ea typeface="Calibri" charset="0"/>
                <a:cs typeface="Times New Roman" charset="0"/>
              </a:rPr>
              <a:t> </a:t>
            </a:r>
          </a:p>
          <a:p>
            <a:pPr lvl="0" fontAlgn="base">
              <a:lnSpc>
                <a:spcPts val="1800"/>
              </a:lnSpc>
              <a:spcBef>
                <a:spcPts val="300"/>
              </a:spcBef>
              <a:spcAft>
                <a:spcPts val="300"/>
              </a:spcAft>
            </a:pPr>
            <a:r>
              <a:rPr lang="en-US" altLang="en-US" b="1" dirty="0">
                <a:solidFill>
                  <a:schemeClr val="tx1"/>
                </a:solidFill>
                <a:latin typeface="Times New Roman" charset="0"/>
                <a:ea typeface="Calibri" charset="0"/>
                <a:cs typeface="Times New Roman" charset="0"/>
              </a:rPr>
              <a:t>- HTTT </a:t>
            </a:r>
            <a:r>
              <a:rPr lang="en-US" altLang="en-US" b="1" dirty="0" err="1">
                <a:solidFill>
                  <a:schemeClr val="tx1"/>
                </a:solidFill>
                <a:latin typeface="Times New Roman" charset="0"/>
                <a:ea typeface="Calibri" charset="0"/>
                <a:cs typeface="Times New Roman" charset="0"/>
              </a:rPr>
              <a:t>kinh</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tế</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tài</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chính</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tác</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nghiệp</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hỗ</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trợ</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xử</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lý</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đơn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đặt</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hàng</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hàng</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tồn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kho</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tín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dụng</a:t>
            </a:r>
            <a:r>
              <a:rPr lang="en-US" altLang="en-US" b="1" dirty="0">
                <a:solidFill>
                  <a:schemeClr val="tx1"/>
                </a:solidFill>
                <a:latin typeface="Times New Roman" charset="0"/>
                <a:ea typeface="Calibri" charset="0"/>
                <a:cs typeface="Times New Roman" charset="0"/>
              </a:rPr>
              <a:t>.</a:t>
            </a:r>
          </a:p>
        </p:txBody>
      </p:sp>
      <p:sp>
        <p:nvSpPr>
          <p:cNvPr id="7" name="Rounded Rectangle 6"/>
          <p:cNvSpPr/>
          <p:nvPr/>
        </p:nvSpPr>
        <p:spPr>
          <a:xfrm>
            <a:off x="5382009" y="3052689"/>
            <a:ext cx="5767753" cy="169515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lvl="0" fontAlgn="base">
              <a:lnSpc>
                <a:spcPts val="1800"/>
              </a:lnSpc>
              <a:spcBef>
                <a:spcPts val="300"/>
              </a:spcBef>
              <a:spcAft>
                <a:spcPts val="300"/>
              </a:spcAft>
            </a:pPr>
            <a:r>
              <a:rPr lang="en-US" altLang="en-US" b="1" dirty="0">
                <a:solidFill>
                  <a:schemeClr val="tx1"/>
                </a:solidFill>
                <a:latin typeface="Times New Roman" charset="0"/>
                <a:ea typeface="Calibri" charset="0"/>
                <a:cs typeface="Times New Roman" charset="0"/>
              </a:rPr>
              <a:t>- HTTT </a:t>
            </a:r>
            <a:r>
              <a:rPr lang="en-US" altLang="en-US" b="1" dirty="0" err="1">
                <a:solidFill>
                  <a:schemeClr val="tx1"/>
                </a:solidFill>
                <a:latin typeface="Times New Roman" charset="0"/>
                <a:ea typeface="Calibri" charset="0"/>
                <a:cs typeface="Times New Roman" charset="0"/>
              </a:rPr>
              <a:t>quản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lý</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bán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hàng</a:t>
            </a:r>
            <a:endParaRPr lang="en-US" altLang="en-US" b="1" dirty="0">
              <a:solidFill>
                <a:schemeClr val="tx1"/>
              </a:solidFill>
              <a:latin typeface="Times New Roman" charset="0"/>
              <a:ea typeface="Calibri" charset="0"/>
              <a:cs typeface="Times New Roman" charset="0"/>
            </a:endParaRPr>
          </a:p>
          <a:p>
            <a:pPr lvl="0" fontAlgn="base">
              <a:lnSpc>
                <a:spcPts val="1800"/>
              </a:lnSpc>
              <a:spcBef>
                <a:spcPts val="300"/>
              </a:spcBef>
              <a:spcAft>
                <a:spcPts val="300"/>
              </a:spcAft>
            </a:pPr>
            <a:r>
              <a:rPr lang="en-US" altLang="en-US" b="1" dirty="0">
                <a:solidFill>
                  <a:schemeClr val="tx1"/>
                </a:solidFill>
                <a:latin typeface="Times New Roman" charset="0"/>
                <a:ea typeface="Calibri" charset="0"/>
                <a:cs typeface="Times New Roman" charset="0"/>
              </a:rPr>
              <a:t>- HTTT </a:t>
            </a:r>
            <a:r>
              <a:rPr lang="en-US" altLang="en-US" b="1" dirty="0" err="1">
                <a:solidFill>
                  <a:schemeClr val="tx1"/>
                </a:solidFill>
                <a:latin typeface="Times New Roman" charset="0"/>
                <a:ea typeface="Calibri" charset="0"/>
                <a:cs typeface="Times New Roman" charset="0"/>
              </a:rPr>
              <a:t>định</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giá</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sản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phẩm</a:t>
            </a:r>
            <a:endParaRPr lang="en-US" altLang="en-US" b="1" dirty="0">
              <a:solidFill>
                <a:schemeClr val="tx1"/>
              </a:solidFill>
              <a:latin typeface="Times New Roman" charset="0"/>
              <a:ea typeface="Calibri" charset="0"/>
              <a:cs typeface="Times New Roman" charset="0"/>
            </a:endParaRPr>
          </a:p>
          <a:p>
            <a:pPr lvl="0" fontAlgn="base">
              <a:lnSpc>
                <a:spcPts val="1800"/>
              </a:lnSpc>
              <a:spcBef>
                <a:spcPts val="300"/>
              </a:spcBef>
              <a:spcAft>
                <a:spcPts val="300"/>
              </a:spcAft>
            </a:pPr>
            <a:r>
              <a:rPr lang="en-US" altLang="en-US" b="1" dirty="0">
                <a:solidFill>
                  <a:schemeClr val="tx1"/>
                </a:solidFill>
                <a:latin typeface="Times New Roman" charset="0"/>
                <a:ea typeface="Calibri" charset="0"/>
                <a:cs typeface="Times New Roman" charset="0"/>
              </a:rPr>
              <a:t>- HTTT </a:t>
            </a:r>
            <a:r>
              <a:rPr lang="en-US" altLang="en-US" b="1" dirty="0" err="1">
                <a:solidFill>
                  <a:schemeClr val="tx1"/>
                </a:solidFill>
                <a:latin typeface="Times New Roman" charset="0"/>
                <a:ea typeface="Calibri" charset="0"/>
                <a:cs typeface="Times New Roman" charset="0"/>
              </a:rPr>
              <a:t>xúc</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tiến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bán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hàng</a:t>
            </a:r>
            <a:endParaRPr lang="en-US" altLang="en-US" b="1" dirty="0">
              <a:solidFill>
                <a:schemeClr val="tx1"/>
              </a:solidFill>
              <a:latin typeface="Times New Roman" charset="0"/>
              <a:ea typeface="Calibri" charset="0"/>
              <a:cs typeface="Times New Roman" charset="0"/>
            </a:endParaRPr>
          </a:p>
          <a:p>
            <a:pPr lvl="0" fontAlgn="base">
              <a:lnSpc>
                <a:spcPts val="1800"/>
              </a:lnSpc>
              <a:spcBef>
                <a:spcPts val="300"/>
              </a:spcBef>
              <a:spcAft>
                <a:spcPts val="300"/>
              </a:spcAft>
            </a:pPr>
            <a:r>
              <a:rPr lang="en-US" altLang="en-US" b="1" dirty="0">
                <a:solidFill>
                  <a:schemeClr val="tx1"/>
                </a:solidFill>
                <a:latin typeface="Times New Roman" charset="0"/>
                <a:ea typeface="Calibri" charset="0"/>
                <a:cs typeface="Times New Roman" charset="0"/>
              </a:rPr>
              <a:t>- HTTT </a:t>
            </a:r>
            <a:r>
              <a:rPr lang="en-US" altLang="en-US" b="1" dirty="0" err="1">
                <a:solidFill>
                  <a:schemeClr val="tx1"/>
                </a:solidFill>
                <a:latin typeface="Times New Roman" charset="0"/>
                <a:ea typeface="Calibri" charset="0"/>
                <a:cs typeface="Times New Roman" charset="0"/>
              </a:rPr>
              <a:t>phân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phối</a:t>
            </a:r>
            <a:endParaRPr lang="en-US" altLang="en-US" b="1" dirty="0">
              <a:solidFill>
                <a:schemeClr val="tx1"/>
              </a:solidFill>
              <a:latin typeface="Times New Roman" charset="0"/>
              <a:ea typeface="Calibri" charset="0"/>
              <a:cs typeface="Times New Roman" charset="0"/>
            </a:endParaRPr>
          </a:p>
        </p:txBody>
      </p:sp>
      <p:sp>
        <p:nvSpPr>
          <p:cNvPr id="8" name="Rounded Rectangle 7"/>
          <p:cNvSpPr/>
          <p:nvPr/>
        </p:nvSpPr>
        <p:spPr>
          <a:xfrm>
            <a:off x="5398309" y="1094934"/>
            <a:ext cx="5767753" cy="169515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fontAlgn="base">
              <a:lnSpc>
                <a:spcPts val="1800"/>
              </a:lnSpc>
              <a:spcBef>
                <a:spcPts val="300"/>
              </a:spcBef>
              <a:spcAft>
                <a:spcPts val="300"/>
              </a:spcAft>
            </a:pPr>
            <a:endParaRPr lang="en-US" altLang="en-US" b="1" dirty="0">
              <a:solidFill>
                <a:schemeClr val="tx1"/>
              </a:solidFill>
              <a:latin typeface="Times New Roman" charset="0"/>
              <a:ea typeface="Calibri" charset="0"/>
              <a:cs typeface="Times New Roman" charset="0"/>
            </a:endParaRPr>
          </a:p>
          <a:p>
            <a:pPr lvl="0"/>
            <a:r>
              <a:rPr lang="en-US" altLang="en-US" b="1" dirty="0">
                <a:solidFill>
                  <a:schemeClr val="tx1"/>
                </a:solidFill>
                <a:latin typeface="Times New Roman" charset="0"/>
                <a:ea typeface="Calibri" charset="0"/>
                <a:cs typeface="Times New Roman" charset="0"/>
              </a:rPr>
              <a:t>- HTTT </a:t>
            </a:r>
            <a:r>
              <a:rPr lang="en-US" altLang="en-US" b="1" dirty="0" err="1">
                <a:solidFill>
                  <a:schemeClr val="tx1"/>
                </a:solidFill>
                <a:latin typeface="Times New Roman" charset="0"/>
                <a:ea typeface="Calibri" charset="0"/>
                <a:cs typeface="Times New Roman" charset="0"/>
              </a:rPr>
              <a:t>dự</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báo</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bán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hàng</a:t>
            </a:r>
            <a:endParaRPr lang="en-US" altLang="en-US" b="1" dirty="0">
              <a:solidFill>
                <a:schemeClr val="tx1"/>
              </a:solidFill>
              <a:latin typeface="Times New Roman" charset="0"/>
              <a:ea typeface="Calibri" charset="0"/>
              <a:cs typeface="Times New Roman" charset="0"/>
            </a:endParaRPr>
          </a:p>
          <a:p>
            <a:pPr lvl="0"/>
            <a:r>
              <a:rPr lang="en-US" altLang="en-US" b="1" dirty="0">
                <a:solidFill>
                  <a:schemeClr val="tx1"/>
                </a:solidFill>
                <a:latin typeface="Times New Roman" charset="0"/>
                <a:ea typeface="Calibri" charset="0"/>
                <a:cs typeface="Times New Roman" charset="0"/>
              </a:rPr>
              <a:t>- HTTT </a:t>
            </a:r>
            <a:r>
              <a:rPr lang="en-US" altLang="en-US" b="1" dirty="0" err="1">
                <a:solidFill>
                  <a:schemeClr val="tx1"/>
                </a:solidFill>
                <a:latin typeface="Times New Roman" charset="0"/>
                <a:ea typeface="Calibri" charset="0"/>
                <a:cs typeface="Times New Roman" charset="0"/>
              </a:rPr>
              <a:t>lập</a:t>
            </a:r>
            <a:r>
              <a:rPr lang="en-US" altLang="en-US" b="1" dirty="0">
                <a:solidFill>
                  <a:schemeClr val="tx1"/>
                </a:solidFill>
                <a:latin typeface="Times New Roman" charset="0"/>
                <a:ea typeface="Calibri" charset="0"/>
                <a:cs typeface="Times New Roman" charset="0"/>
              </a:rPr>
              <a:t> KH &amp; </a:t>
            </a:r>
            <a:r>
              <a:rPr lang="en-US" altLang="en-US" b="1" dirty="0" err="1">
                <a:solidFill>
                  <a:schemeClr val="tx1"/>
                </a:solidFill>
                <a:latin typeface="Times New Roman" charset="0"/>
                <a:ea typeface="Calibri" charset="0"/>
                <a:cs typeface="Times New Roman" charset="0"/>
              </a:rPr>
              <a:t>phát</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triển</a:t>
            </a:r>
            <a:endParaRPr lang="en-US" altLang="en-US" b="1" dirty="0">
              <a:solidFill>
                <a:schemeClr val="tx1"/>
              </a:solidFill>
              <a:latin typeface="Times New Roman" charset="0"/>
              <a:ea typeface="Calibri" charset="0"/>
              <a:cs typeface="Times New Roman" charset="0"/>
            </a:endParaRPr>
          </a:p>
          <a:p>
            <a:pPr algn="ctr"/>
            <a:endParaRPr lang="en-US" dirty="0"/>
          </a:p>
        </p:txBody>
      </p:sp>
    </p:spTree>
    <p:extLst>
      <p:ext uri="{BB962C8B-B14F-4D97-AF65-F5344CB8AC3E}">
        <p14:creationId xmlns:p14="http://schemas.microsoft.com/office/powerpoint/2010/main" val="198209510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95086"/>
            <a:ext cx="10145486" cy="6262913"/>
          </a:xfrm>
        </p:spPr>
        <p:txBody>
          <a:bodyPr>
            <a:noAutofit/>
          </a:bodyPr>
          <a:lstStyle/>
          <a:p>
            <a:r>
              <a:rPr lang="en-US" sz="2200" dirty="0">
                <a:latin typeface="+mj-lt"/>
              </a:rPr>
              <a:t>5</a:t>
            </a:r>
            <a:r>
              <a:rPr lang="en-US" sz="2200" dirty="0" smtClean="0">
                <a:latin typeface="+mj-lt"/>
              </a:rPr>
              <a:t>.1 </a:t>
            </a:r>
            <a:r>
              <a:rPr lang="vi-VN" altLang="en-US" sz="2200" b="1" dirty="0">
                <a:latin typeface="+mj-lt"/>
                <a:ea typeface="Times New Roman" charset="0"/>
                <a:cs typeface="Times New Roman" charset="0"/>
              </a:rPr>
              <a:t>Hệ thống thông tin Marketing </a:t>
            </a:r>
            <a:r>
              <a:rPr lang="en-US" altLang="en-US" sz="2200" b="1" dirty="0">
                <a:latin typeface="+mj-lt"/>
                <a:ea typeface="Times New Roman" charset="0"/>
                <a:cs typeface="Times New Roman" charset="0"/>
              </a:rPr>
              <a:t>t</a:t>
            </a:r>
            <a:r>
              <a:rPr lang="vi-VN" altLang="en-US" sz="2200" b="1" dirty="0">
                <a:latin typeface="+mj-lt"/>
                <a:ea typeface="Times New Roman" charset="0"/>
                <a:cs typeface="Times New Roman" charset="0"/>
              </a:rPr>
              <a:t>ác nghiệp</a:t>
            </a:r>
            <a:r>
              <a:rPr lang="en-US" altLang="en-US" sz="2200" b="1" dirty="0">
                <a:latin typeface="+mj-lt"/>
                <a:ea typeface="Times New Roman" charset="0"/>
                <a:cs typeface="Times New Roman" charset="0"/>
              </a:rPr>
              <a:t>:</a:t>
            </a:r>
          </a:p>
          <a:p>
            <a:pPr marL="0" indent="0">
              <a:buNone/>
            </a:pPr>
            <a:r>
              <a:rPr lang="vi-VN" altLang="en-US" sz="2200" b="1" u="sng" dirty="0">
                <a:latin typeface="+mj-lt"/>
                <a:ea typeface="Times New Roman" charset="0"/>
                <a:cs typeface="Times New Roman" charset="0"/>
              </a:rPr>
              <a:t>HTTT bán hàng: </a:t>
            </a:r>
            <a:endParaRPr lang="en-US" altLang="en-US" sz="2200" b="1" dirty="0">
              <a:latin typeface="+mj-lt"/>
              <a:ea typeface="Times New Roman" charset="0"/>
              <a:cs typeface="Times New Roman" charset="0"/>
            </a:endParaRPr>
          </a:p>
          <a:p>
            <a:pPr>
              <a:buFont typeface="Arial" charset="0"/>
              <a:buChar char="•"/>
            </a:pPr>
            <a:r>
              <a:rPr lang="en-US" altLang="en-US" sz="2200" dirty="0">
                <a:latin typeface="+mj-lt"/>
                <a:ea typeface="Times New Roman" charset="0"/>
                <a:cs typeface="Times New Roman" charset="0"/>
              </a:rPr>
              <a:t> </a:t>
            </a:r>
            <a:r>
              <a:rPr lang="vi-VN" altLang="en-US" sz="2200" dirty="0">
                <a:latin typeface="+mj-lt"/>
                <a:ea typeface="Times New Roman" charset="0"/>
                <a:cs typeface="Times New Roman" charset="0"/>
              </a:rPr>
              <a:t>HTTT liên hệ khách hàng: Cung cấp thông tin về khách hàng, về sở thích đối với phẩm và dịch vụ và số liệu về quá trình  mua</a:t>
            </a:r>
            <a:r>
              <a:rPr lang="en-US" altLang="en-US" sz="2200" dirty="0">
                <a:latin typeface="+mj-lt"/>
                <a:ea typeface="Times New Roman" charset="0"/>
                <a:cs typeface="Times New Roman" charset="0"/>
              </a:rPr>
              <a:t> </a:t>
            </a:r>
            <a:r>
              <a:rPr lang="en-US" altLang="en-US" sz="2200" dirty="0" err="1">
                <a:latin typeface="+mj-lt"/>
                <a:ea typeface="Times New Roman" charset="0"/>
                <a:cs typeface="Times New Roman" charset="0"/>
              </a:rPr>
              <a:t>hàng</a:t>
            </a:r>
            <a:endParaRPr lang="en-US" altLang="en-US" sz="2200" dirty="0">
              <a:latin typeface="+mj-lt"/>
              <a:ea typeface="Times New Roman" charset="0"/>
              <a:cs typeface="Times New Roman" charset="0"/>
            </a:endParaRPr>
          </a:p>
          <a:p>
            <a:pPr>
              <a:buFont typeface="Arial" charset="0"/>
              <a:buChar char="•"/>
            </a:pPr>
            <a:r>
              <a:rPr lang="en-US" altLang="en-US" sz="2200" dirty="0">
                <a:latin typeface="+mj-lt"/>
                <a:ea typeface="Times New Roman" charset="0"/>
                <a:cs typeface="Times New Roman" charset="0"/>
              </a:rPr>
              <a:t> </a:t>
            </a:r>
            <a:r>
              <a:rPr lang="vi-VN" altLang="en-US" sz="2200" dirty="0">
                <a:latin typeface="+mj-lt"/>
                <a:ea typeface="Times New Roman" charset="0"/>
                <a:cs typeface="Times New Roman" charset="0"/>
              </a:rPr>
              <a:t>HTTT khách hàng tương lai: Cung cấp danh mục khách hàng theo địa điểm, loại sản phẩm, doanh thu gộp, các chỉ tiêu khác quan trọng đối với lực lượng bán hàng. </a:t>
            </a:r>
            <a:endParaRPr lang="en-US" altLang="en-US" sz="2200" dirty="0">
              <a:latin typeface="+mj-lt"/>
              <a:ea typeface="Times New Roman" charset="0"/>
              <a:cs typeface="Times New Roman" charset="0"/>
            </a:endParaRPr>
          </a:p>
          <a:p>
            <a:pPr>
              <a:buFont typeface="Arial" charset="0"/>
              <a:buChar char="•"/>
            </a:pPr>
            <a:r>
              <a:rPr lang="en-US" altLang="en-US" sz="2200" dirty="0">
                <a:latin typeface="+mj-lt"/>
                <a:ea typeface="Times New Roman" charset="0"/>
                <a:cs typeface="Times New Roman" charset="0"/>
              </a:rPr>
              <a:t> </a:t>
            </a:r>
            <a:r>
              <a:rPr lang="vi-VN" altLang="en-US" sz="2200" dirty="0">
                <a:latin typeface="+mj-lt"/>
                <a:ea typeface="Times New Roman" charset="0"/>
                <a:cs typeface="Times New Roman" charset="0"/>
              </a:rPr>
              <a:t>HTTT hướng dẫn hỏi đáp/khiếu nại: Ghi nhận, xử lý và lưu trữ lại các khiếu nại phục vụ phân tích quản lý</a:t>
            </a:r>
            <a:r>
              <a:rPr lang="en-US" altLang="en-US" sz="2200" dirty="0">
                <a:latin typeface="+mj-lt"/>
                <a:ea typeface="Times New Roman" charset="0"/>
                <a:cs typeface="Times New Roman" charset="0"/>
              </a:rPr>
              <a:t>.</a:t>
            </a:r>
          </a:p>
          <a:p>
            <a:pPr>
              <a:buFont typeface="Arial" charset="0"/>
              <a:buChar char="•"/>
            </a:pPr>
            <a:r>
              <a:rPr lang="en-US" altLang="en-US" sz="2200" dirty="0">
                <a:latin typeface="+mj-lt"/>
                <a:ea typeface="Times New Roman" charset="0"/>
                <a:cs typeface="Times New Roman" charset="0"/>
              </a:rPr>
              <a:t> </a:t>
            </a:r>
            <a:r>
              <a:rPr lang="vi-VN" altLang="en-US" sz="2200" dirty="0">
                <a:latin typeface="+mj-lt"/>
                <a:ea typeface="Times New Roman" charset="0"/>
                <a:cs typeface="Times New Roman" charset="0"/>
              </a:rPr>
              <a:t>HTTT tài liệu: Cung cấp tài liệu cho nhân viên  marketing sử dụng</a:t>
            </a:r>
            <a:endParaRPr lang="en-US" altLang="en-US" sz="2200" dirty="0">
              <a:latin typeface="+mj-lt"/>
              <a:ea typeface="Times New Roman" charset="0"/>
              <a:cs typeface="Times New Roman" charset="0"/>
            </a:endParaRPr>
          </a:p>
          <a:p>
            <a:pPr>
              <a:buFont typeface="Arial" charset="0"/>
              <a:buChar char="•"/>
            </a:pPr>
            <a:r>
              <a:rPr lang="en-US" altLang="en-US" sz="2200" dirty="0">
                <a:latin typeface="+mj-lt"/>
                <a:ea typeface="Times New Roman" charset="0"/>
                <a:cs typeface="Times New Roman" charset="0"/>
              </a:rPr>
              <a:t> </a:t>
            </a:r>
            <a:r>
              <a:rPr lang="vi-VN" altLang="en-US" sz="2200" dirty="0">
                <a:latin typeface="+mj-lt"/>
                <a:ea typeface="Times New Roman" charset="0"/>
                <a:cs typeface="Times New Roman" charset="0"/>
              </a:rPr>
              <a:t>HTTT bán hàng qua điện thoại  </a:t>
            </a:r>
            <a:endParaRPr lang="en-US" altLang="en-US" sz="2200" dirty="0">
              <a:latin typeface="+mj-lt"/>
              <a:ea typeface="Times New Roman" charset="0"/>
              <a:cs typeface="Times New Roman" charset="0"/>
            </a:endParaRPr>
          </a:p>
          <a:p>
            <a:pPr>
              <a:buFont typeface="Arial" charset="0"/>
              <a:buChar char="•"/>
            </a:pPr>
            <a:r>
              <a:rPr lang="en-US" altLang="en-US" sz="2200" dirty="0">
                <a:latin typeface="+mj-lt"/>
                <a:ea typeface="Times New Roman" charset="0"/>
                <a:cs typeface="Times New Roman" charset="0"/>
              </a:rPr>
              <a:t> </a:t>
            </a:r>
            <a:r>
              <a:rPr lang="vi-VN" altLang="en-US" sz="2200" dirty="0">
                <a:latin typeface="+mj-lt"/>
                <a:ea typeface="Times New Roman" charset="0"/>
                <a:cs typeface="Times New Roman" charset="0"/>
              </a:rPr>
              <a:t>HTTT quảng cáo qua thư: Danh sách được gửi từ tập tin dữ liệu khách hàng, công nợ phải thu, khách hàng tương lai và cơ sở dữ liệu thương mại</a:t>
            </a:r>
            <a:endParaRPr lang="en-US" sz="2200" dirty="0">
              <a:latin typeface="+mj-lt"/>
            </a:endParaRPr>
          </a:p>
        </p:txBody>
      </p:sp>
      <p:sp>
        <p:nvSpPr>
          <p:cNvPr id="5" name="Title 5"/>
          <p:cNvSpPr>
            <a:spLocks noGrp="1"/>
          </p:cNvSpPr>
          <p:nvPr>
            <p:ph type="title"/>
          </p:nvPr>
        </p:nvSpPr>
        <p:spPr>
          <a:xfrm>
            <a:off x="0" y="0"/>
            <a:ext cx="9129486" cy="59508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400" b="1" dirty="0">
                <a:latin typeface="+mj-lt"/>
              </a:rPr>
              <a:t>5</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Marketing</a:t>
            </a:r>
          </a:p>
        </p:txBody>
      </p:sp>
    </p:spTree>
    <p:extLst>
      <p:ext uri="{BB962C8B-B14F-4D97-AF65-F5344CB8AC3E}">
        <p14:creationId xmlns:p14="http://schemas.microsoft.com/office/powerpoint/2010/main" val="148160651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11201"/>
            <a:ext cx="9274002" cy="6146800"/>
          </a:xfrm>
        </p:spPr>
        <p:txBody>
          <a:bodyPr>
            <a:normAutofit/>
          </a:bodyPr>
          <a:lstStyle/>
          <a:p>
            <a:r>
              <a:rPr lang="en-US" sz="2200" dirty="0">
                <a:latin typeface="+mj-lt"/>
              </a:rPr>
              <a:t>5</a:t>
            </a:r>
            <a:r>
              <a:rPr lang="en-US" sz="2200" dirty="0" smtClean="0">
                <a:latin typeface="+mj-lt"/>
              </a:rPr>
              <a:t>.1 </a:t>
            </a:r>
            <a:r>
              <a:rPr lang="vi-VN" altLang="en-US" sz="2200" b="1" dirty="0">
                <a:latin typeface="+mj-lt"/>
                <a:ea typeface="Times New Roman" charset="0"/>
                <a:cs typeface="Times New Roman" charset="0"/>
              </a:rPr>
              <a:t>Hệ thống thông tin Marketing </a:t>
            </a:r>
            <a:r>
              <a:rPr lang="en-US" altLang="en-US" sz="2200" b="1" dirty="0">
                <a:latin typeface="+mj-lt"/>
                <a:ea typeface="Times New Roman" charset="0"/>
                <a:cs typeface="Times New Roman" charset="0"/>
              </a:rPr>
              <a:t>t</a:t>
            </a:r>
            <a:r>
              <a:rPr lang="vi-VN" altLang="en-US" sz="2200" b="1" dirty="0">
                <a:latin typeface="+mj-lt"/>
                <a:ea typeface="Times New Roman" charset="0"/>
                <a:cs typeface="Times New Roman" charset="0"/>
              </a:rPr>
              <a:t>ác nghiệp</a:t>
            </a:r>
            <a:r>
              <a:rPr lang="en-US" altLang="en-US" sz="2200" b="1" dirty="0">
                <a:latin typeface="+mj-lt"/>
                <a:ea typeface="Times New Roman" charset="0"/>
                <a:cs typeface="Times New Roman" charset="0"/>
              </a:rPr>
              <a:t> (</a:t>
            </a:r>
            <a:r>
              <a:rPr lang="en-US" altLang="en-US" sz="2200" b="1" dirty="0" err="1">
                <a:latin typeface="+mj-lt"/>
                <a:ea typeface="Times New Roman" charset="0"/>
                <a:cs typeface="Times New Roman" charset="0"/>
              </a:rPr>
              <a:t>tiếp</a:t>
            </a:r>
            <a:r>
              <a:rPr lang="en-US" altLang="en-US" sz="2200" b="1" dirty="0">
                <a:latin typeface="+mj-lt"/>
                <a:ea typeface="Times New Roman" charset="0"/>
                <a:cs typeface="Times New Roman" charset="0"/>
              </a:rPr>
              <a:t>):</a:t>
            </a:r>
          </a:p>
          <a:p>
            <a:pPr marL="0" indent="0">
              <a:buNone/>
            </a:pPr>
            <a:endParaRPr lang="en-US" altLang="en-US" sz="2200" b="1" dirty="0">
              <a:latin typeface="+mj-lt"/>
              <a:ea typeface="Times New Roman" charset="0"/>
              <a:cs typeface="Times New Roman" charset="0"/>
            </a:endParaRPr>
          </a:p>
          <a:p>
            <a:pPr marL="0" indent="0">
              <a:buNone/>
            </a:pPr>
            <a:r>
              <a:rPr lang="vi-VN" altLang="en-US" sz="2200" b="1" u="sng" dirty="0">
                <a:latin typeface="+mj-lt"/>
                <a:ea typeface="Times New Roman" charset="0"/>
                <a:cs typeface="Times New Roman" charset="0"/>
              </a:rPr>
              <a:t>HTTT phân phối:</a:t>
            </a:r>
            <a:endParaRPr lang="en-US" altLang="en-US" sz="2200" b="1" dirty="0">
              <a:latin typeface="+mj-lt"/>
              <a:ea typeface="Times New Roman" charset="0"/>
              <a:cs typeface="Times New Roman" charset="0"/>
            </a:endParaRPr>
          </a:p>
          <a:p>
            <a:pPr marL="0" indent="0">
              <a:buNone/>
            </a:pPr>
            <a:r>
              <a:rPr lang="en-US" altLang="en-US" sz="2200" dirty="0">
                <a:latin typeface="+mj-lt"/>
                <a:ea typeface="Times New Roman" charset="0"/>
                <a:cs typeface="Times New Roman" charset="0"/>
              </a:rPr>
              <a:t>- </a:t>
            </a:r>
            <a:r>
              <a:rPr lang="vi-VN" altLang="en-US" sz="2200" dirty="0">
                <a:latin typeface="+mj-lt"/>
                <a:ea typeface="Times New Roman" charset="0"/>
                <a:cs typeface="Times New Roman" charset="0"/>
              </a:rPr>
              <a:t>Theo dõi hàng hóa và dịch vụ phân phối nhằm xác định và sửa chữa những sai sót trong phân phối và giảm thời gian phân phối. </a:t>
            </a:r>
            <a:endParaRPr lang="en-US" altLang="en-US" sz="2200" b="1" u="sng" dirty="0">
              <a:latin typeface="+mj-lt"/>
              <a:ea typeface="Times New Roman" charset="0"/>
              <a:cs typeface="Times New Roman" charset="0"/>
            </a:endParaRPr>
          </a:p>
          <a:p>
            <a:pPr marL="0" indent="0">
              <a:buNone/>
            </a:pPr>
            <a:r>
              <a:rPr lang="vi-VN" altLang="en-US" sz="2200" b="1" u="sng" dirty="0">
                <a:latin typeface="+mj-lt"/>
                <a:ea typeface="Times New Roman" charset="0"/>
                <a:cs typeface="Times New Roman" charset="0"/>
              </a:rPr>
              <a:t>HTTT kinh tế tài chính tác nghiệp hỗ trợ:</a:t>
            </a:r>
            <a:r>
              <a:rPr lang="vi-VN" altLang="en-US" sz="2200" b="1" dirty="0">
                <a:latin typeface="+mj-lt"/>
                <a:ea typeface="Times New Roman" charset="0"/>
                <a:cs typeface="Times New Roman" charset="0"/>
              </a:rPr>
              <a:t> </a:t>
            </a:r>
            <a:endParaRPr lang="en-US" altLang="en-US" sz="2200" b="1" dirty="0">
              <a:latin typeface="+mj-lt"/>
              <a:ea typeface="Times New Roman" charset="0"/>
              <a:cs typeface="Times New Roman" charset="0"/>
            </a:endParaRPr>
          </a:p>
          <a:p>
            <a:pPr>
              <a:buFont typeface="Arial" charset="0"/>
              <a:buChar char="•"/>
            </a:pPr>
            <a:r>
              <a:rPr lang="vi-VN" altLang="en-US" sz="2200" dirty="0">
                <a:latin typeface="+mj-lt"/>
                <a:ea typeface="Times New Roman" charset="0"/>
                <a:cs typeface="Times New Roman" charset="0"/>
              </a:rPr>
              <a:t>HTTT xử lý đơn đặt hàng: Báo cáo về tình hình đặt hàng theo thời kỳ, theo người bán, theo sản phẩm và theo địa điểm dự báo bán hàng </a:t>
            </a:r>
            <a:endParaRPr lang="en-US" altLang="en-US" sz="2200" dirty="0">
              <a:latin typeface="+mj-lt"/>
              <a:ea typeface="Times New Roman" charset="0"/>
              <a:cs typeface="Times New Roman" charset="0"/>
            </a:endParaRPr>
          </a:p>
          <a:p>
            <a:pPr>
              <a:buFont typeface="Arial" charset="0"/>
              <a:buChar char="•"/>
            </a:pPr>
            <a:r>
              <a:rPr lang="vi-VN" altLang="en-US" sz="2200" dirty="0">
                <a:latin typeface="+mj-lt"/>
                <a:ea typeface="Times New Roman" charset="0"/>
                <a:cs typeface="Times New Roman" charset="0"/>
              </a:rPr>
              <a:t>HTTT hàng tồn kho: thông tin về hàng tồn kho, tình hình xuất nhập tồn, hàng hư hỏng và hướng điều chỉnh phương thức bán hàng </a:t>
            </a:r>
            <a:endParaRPr lang="en-US" altLang="en-US" sz="2200" dirty="0">
              <a:latin typeface="+mj-lt"/>
              <a:ea typeface="Times New Roman" charset="0"/>
              <a:cs typeface="Times New Roman" charset="0"/>
            </a:endParaRPr>
          </a:p>
          <a:p>
            <a:pPr>
              <a:buFont typeface="Arial" charset="0"/>
              <a:buChar char="•"/>
            </a:pPr>
            <a:r>
              <a:rPr lang="vi-VN" altLang="en-US" sz="2200" dirty="0">
                <a:latin typeface="+mj-lt"/>
                <a:ea typeface="Times New Roman" charset="0"/>
                <a:cs typeface="Times New Roman" charset="0"/>
              </a:rPr>
              <a:t>HTTT tín dụng: thông tin về tín dụng tối đa cho phép của khách hàng</a:t>
            </a:r>
            <a:endParaRPr lang="en-US" altLang="en-US" sz="2200" dirty="0">
              <a:latin typeface="+mj-lt"/>
              <a:ea typeface="Times New Roman" charset="0"/>
              <a:cs typeface="Times New Roman" charset="0"/>
            </a:endParaRPr>
          </a:p>
          <a:p>
            <a:endParaRPr lang="en-US" sz="2200" dirty="0">
              <a:latin typeface="+mj-lt"/>
            </a:endParaRPr>
          </a:p>
        </p:txBody>
      </p:sp>
      <p:sp>
        <p:nvSpPr>
          <p:cNvPr id="4" name="Title 5"/>
          <p:cNvSpPr>
            <a:spLocks noGrp="1"/>
          </p:cNvSpPr>
          <p:nvPr>
            <p:ph type="title"/>
          </p:nvPr>
        </p:nvSpPr>
        <p:spPr>
          <a:xfrm>
            <a:off x="0" y="0"/>
            <a:ext cx="9129486" cy="59508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400" b="1" dirty="0">
                <a:latin typeface="+mj-lt"/>
              </a:rPr>
              <a:t>5</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Marketing</a:t>
            </a:r>
          </a:p>
        </p:txBody>
      </p:sp>
    </p:spTree>
    <p:extLst>
      <p:ext uri="{BB962C8B-B14F-4D97-AF65-F5344CB8AC3E}">
        <p14:creationId xmlns:p14="http://schemas.microsoft.com/office/powerpoint/2010/main" val="292942345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41829"/>
            <a:ext cx="9274002" cy="6016171"/>
          </a:xfrm>
        </p:spPr>
        <p:txBody>
          <a:bodyPr/>
          <a:lstStyle/>
          <a:p>
            <a:r>
              <a:rPr lang="en-US" sz="2200" b="1" dirty="0">
                <a:latin typeface="+mj-lt"/>
              </a:rPr>
              <a:t>5</a:t>
            </a:r>
            <a:r>
              <a:rPr lang="en-US" sz="2200" b="1" dirty="0" smtClean="0">
                <a:latin typeface="+mj-lt"/>
              </a:rPr>
              <a:t>.2 </a:t>
            </a:r>
            <a:r>
              <a:rPr lang="vi-VN" altLang="en-US" sz="2200" b="1" dirty="0">
                <a:latin typeface="+mj-lt"/>
                <a:ea typeface="Times New Roman" charset="0"/>
                <a:cs typeface="Times New Roman" charset="0"/>
              </a:rPr>
              <a:t>HTTT Marketing chiến thuật </a:t>
            </a:r>
            <a:r>
              <a:rPr lang="en-US" altLang="en-US" sz="2200" b="1" dirty="0">
                <a:latin typeface="+mj-lt"/>
                <a:ea typeface="Times New Roman" charset="0"/>
                <a:cs typeface="Times New Roman" charset="0"/>
              </a:rPr>
              <a:t>:</a:t>
            </a:r>
            <a:r>
              <a:rPr lang="vi-VN" altLang="en-US" sz="2200" b="1" dirty="0">
                <a:latin typeface="+mj-lt"/>
                <a:ea typeface="Times New Roman" charset="0"/>
                <a:cs typeface="Times New Roman" charset="0"/>
              </a:rPr>
              <a:t> </a:t>
            </a:r>
            <a:endParaRPr lang="en-US" altLang="en-US" sz="2200" dirty="0">
              <a:latin typeface="+mj-lt"/>
              <a:ea typeface="Times New Roman" charset="0"/>
              <a:cs typeface="Times New Roman" charset="0"/>
            </a:endParaRPr>
          </a:p>
          <a:p>
            <a:pPr marL="0" indent="0">
              <a:buNone/>
            </a:pPr>
            <a:r>
              <a:rPr lang="vi-VN" altLang="en-US" sz="2200" dirty="0">
                <a:latin typeface="+mj-lt"/>
                <a:ea typeface="Times New Roman" charset="0"/>
                <a:cs typeface="Times New Roman" charset="0"/>
              </a:rPr>
              <a:t>Hỗ trợ nhà quản lý Marketing quản lý và kiểm tra lực lượng bán hàng, các kỹ thuật xúc tiến bán hàng, giá cả, phân phối và cung cấp hàng hóa và dịch vụ </a:t>
            </a:r>
            <a:endParaRPr lang="en-US" altLang="en-US" sz="2200" dirty="0">
              <a:latin typeface="+mj-lt"/>
              <a:ea typeface="Times New Roman" charset="0"/>
              <a:cs typeface="Times New Roman" charset="0"/>
            </a:endParaRPr>
          </a:p>
          <a:p>
            <a:pPr>
              <a:buFont typeface="Arial" charset="0"/>
              <a:buChar char="•"/>
            </a:pPr>
            <a:r>
              <a:rPr lang="en-US" altLang="en-US" sz="2200" dirty="0">
                <a:latin typeface="+mj-lt"/>
                <a:ea typeface="Times New Roman" charset="0"/>
                <a:cs typeface="Times New Roman" charset="0"/>
              </a:rPr>
              <a:t> </a:t>
            </a:r>
            <a:r>
              <a:rPr lang="vi-VN" altLang="en-US" sz="2200" dirty="0">
                <a:latin typeface="+mj-lt"/>
                <a:ea typeface="Times New Roman" charset="0"/>
                <a:cs typeface="Times New Roman" charset="0"/>
              </a:rPr>
              <a:t>Cung cấp thông tin tổng hợp </a:t>
            </a:r>
            <a:endParaRPr lang="en-US" altLang="en-US" sz="2200" dirty="0">
              <a:latin typeface="+mj-lt"/>
              <a:ea typeface="Times New Roman" charset="0"/>
              <a:cs typeface="Times New Roman" charset="0"/>
            </a:endParaRPr>
          </a:p>
          <a:p>
            <a:pPr>
              <a:buFont typeface="Arial" charset="0"/>
              <a:buChar char="•"/>
            </a:pPr>
            <a:r>
              <a:rPr lang="en-US" altLang="en-US" sz="2200" dirty="0">
                <a:latin typeface="+mj-lt"/>
                <a:ea typeface="Times New Roman" charset="0"/>
                <a:cs typeface="Times New Roman" charset="0"/>
              </a:rPr>
              <a:t> </a:t>
            </a:r>
            <a:r>
              <a:rPr lang="vi-VN" altLang="en-US" sz="2200" dirty="0">
                <a:latin typeface="+mj-lt"/>
                <a:ea typeface="Times New Roman" charset="0"/>
                <a:cs typeface="Times New Roman" charset="0"/>
              </a:rPr>
              <a:t>Bao gồm nguồn dữ liệu bên trong và bên ngoài </a:t>
            </a:r>
            <a:endParaRPr lang="en-US" altLang="en-US" sz="2200" dirty="0">
              <a:latin typeface="+mj-lt"/>
              <a:ea typeface="Times New Roman" charset="0"/>
              <a:cs typeface="Times New Roman" charset="0"/>
            </a:endParaRPr>
          </a:p>
          <a:p>
            <a:pPr>
              <a:buFont typeface="Arial" charset="0"/>
              <a:buChar char="•"/>
            </a:pPr>
            <a:r>
              <a:rPr lang="en-US" altLang="en-US" sz="2200" dirty="0">
                <a:latin typeface="+mj-lt"/>
                <a:ea typeface="Times New Roman" charset="0"/>
                <a:cs typeface="Times New Roman" charset="0"/>
              </a:rPr>
              <a:t> </a:t>
            </a:r>
            <a:r>
              <a:rPr lang="vi-VN" altLang="en-US" sz="2200" dirty="0">
                <a:latin typeface="+mj-lt"/>
                <a:ea typeface="Times New Roman" charset="0"/>
                <a:cs typeface="Times New Roman" charset="0"/>
              </a:rPr>
              <a:t>Xử lý dữ liệu khách quan và chủ quan </a:t>
            </a:r>
            <a:endParaRPr lang="en-US" altLang="en-US" sz="2200" dirty="0">
              <a:latin typeface="+mj-lt"/>
              <a:ea typeface="Times New Roman" charset="0"/>
              <a:cs typeface="Times New Roman" charset="0"/>
            </a:endParaRPr>
          </a:p>
          <a:p>
            <a:pPr>
              <a:buFont typeface="Arial" charset="0"/>
              <a:buChar char="•"/>
            </a:pPr>
            <a:r>
              <a:rPr lang="en-US" altLang="en-US" sz="2200" dirty="0">
                <a:latin typeface="+mj-lt"/>
                <a:ea typeface="Times New Roman" charset="0"/>
                <a:cs typeface="Times New Roman" charset="0"/>
              </a:rPr>
              <a:t> </a:t>
            </a:r>
            <a:r>
              <a:rPr lang="vi-VN" altLang="en-US" sz="2200" dirty="0">
                <a:latin typeface="+mj-lt"/>
                <a:ea typeface="Times New Roman" charset="0"/>
                <a:cs typeface="Times New Roman" charset="0"/>
              </a:rPr>
              <a:t>HTTT quản lý bán hàng</a:t>
            </a:r>
            <a:endParaRPr lang="en-US" altLang="en-US" sz="2200" dirty="0">
              <a:latin typeface="+mj-lt"/>
              <a:ea typeface="Times New Roman" charset="0"/>
              <a:cs typeface="Times New Roman" charset="0"/>
            </a:endParaRPr>
          </a:p>
          <a:p>
            <a:pPr>
              <a:buFont typeface="Arial" charset="0"/>
              <a:buChar char="•"/>
            </a:pPr>
            <a:r>
              <a:rPr lang="en-US" altLang="en-US" sz="2200" dirty="0">
                <a:latin typeface="+mj-lt"/>
                <a:ea typeface="Times New Roman" charset="0"/>
                <a:cs typeface="Times New Roman" charset="0"/>
              </a:rPr>
              <a:t> </a:t>
            </a:r>
            <a:r>
              <a:rPr lang="vi-VN" altLang="en-US" sz="2200" dirty="0">
                <a:latin typeface="+mj-lt"/>
                <a:ea typeface="Times New Roman" charset="0"/>
                <a:cs typeface="Times New Roman" charset="0"/>
              </a:rPr>
              <a:t>HTTT định giá sản phẩm</a:t>
            </a:r>
            <a:endParaRPr lang="en-US" altLang="en-US" sz="2200" dirty="0">
              <a:latin typeface="+mj-lt"/>
              <a:ea typeface="Times New Roman" charset="0"/>
              <a:cs typeface="Times New Roman" charset="0"/>
            </a:endParaRPr>
          </a:p>
          <a:p>
            <a:pPr>
              <a:buFont typeface="Arial" charset="0"/>
              <a:buChar char="•"/>
            </a:pPr>
            <a:r>
              <a:rPr lang="en-US" altLang="en-US" sz="2200" dirty="0">
                <a:latin typeface="+mj-lt"/>
                <a:ea typeface="Times New Roman" charset="0"/>
                <a:cs typeface="Times New Roman" charset="0"/>
              </a:rPr>
              <a:t> </a:t>
            </a:r>
            <a:r>
              <a:rPr lang="vi-VN" altLang="en-US" sz="2200" dirty="0">
                <a:latin typeface="+mj-lt"/>
                <a:ea typeface="Times New Roman" charset="0"/>
                <a:cs typeface="Times New Roman" charset="0"/>
              </a:rPr>
              <a:t>HTTT xúc tiến bán</a:t>
            </a:r>
            <a:r>
              <a:rPr lang="en-US" altLang="en-US" sz="2200" dirty="0">
                <a:latin typeface="+mj-lt"/>
                <a:ea typeface="Times New Roman" charset="0"/>
                <a:cs typeface="Times New Roman" charset="0"/>
              </a:rPr>
              <a:t> </a:t>
            </a:r>
            <a:r>
              <a:rPr lang="en-US" altLang="en-US" sz="2200" dirty="0" err="1">
                <a:latin typeface="+mj-lt"/>
                <a:ea typeface="Times New Roman" charset="0"/>
                <a:cs typeface="Times New Roman" charset="0"/>
              </a:rPr>
              <a:t>hàng</a:t>
            </a:r>
            <a:endParaRPr lang="en-US" altLang="en-US" sz="2200" dirty="0">
              <a:latin typeface="+mj-lt"/>
              <a:ea typeface="Times New Roman" charset="0"/>
              <a:cs typeface="Times New Roman" charset="0"/>
            </a:endParaRPr>
          </a:p>
          <a:p>
            <a:pPr>
              <a:buFont typeface="Arial" charset="0"/>
              <a:buChar char="•"/>
            </a:pPr>
            <a:r>
              <a:rPr lang="en-US" altLang="en-US" sz="2200" dirty="0">
                <a:latin typeface="+mj-lt"/>
                <a:ea typeface="Times New Roman" charset="0"/>
                <a:cs typeface="Times New Roman" charset="0"/>
              </a:rPr>
              <a:t> </a:t>
            </a:r>
            <a:r>
              <a:rPr lang="vi-VN" altLang="en-US" sz="2200" dirty="0">
                <a:latin typeface="+mj-lt"/>
                <a:ea typeface="Times New Roman" charset="0"/>
                <a:cs typeface="Times New Roman" charset="0"/>
              </a:rPr>
              <a:t>HTTT phân phối</a:t>
            </a:r>
            <a:endParaRPr lang="en-US" altLang="en-US" sz="2200" dirty="0">
              <a:latin typeface="+mj-lt"/>
              <a:ea typeface="Times New Roman" charset="0"/>
              <a:cs typeface="Times New Roman" charset="0"/>
            </a:endParaRPr>
          </a:p>
          <a:p>
            <a:endParaRPr lang="en-US" dirty="0"/>
          </a:p>
        </p:txBody>
      </p:sp>
      <p:sp>
        <p:nvSpPr>
          <p:cNvPr id="4" name="Title 5"/>
          <p:cNvSpPr>
            <a:spLocks noGrp="1"/>
          </p:cNvSpPr>
          <p:nvPr>
            <p:ph type="title"/>
          </p:nvPr>
        </p:nvSpPr>
        <p:spPr>
          <a:xfrm>
            <a:off x="0" y="0"/>
            <a:ext cx="9129486" cy="59508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400" b="1" dirty="0">
                <a:latin typeface="+mj-lt"/>
              </a:rPr>
              <a:t>5</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Marketing</a:t>
            </a:r>
          </a:p>
        </p:txBody>
      </p:sp>
    </p:spTree>
    <p:extLst>
      <p:ext uri="{BB962C8B-B14F-4D97-AF65-F5344CB8AC3E}">
        <p14:creationId xmlns:p14="http://schemas.microsoft.com/office/powerpoint/2010/main" val="226182450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769258"/>
            <a:ext cx="10087429" cy="5602514"/>
          </a:xfrm>
        </p:spPr>
        <p:txBody>
          <a:bodyPr/>
          <a:lstStyle/>
          <a:p>
            <a:r>
              <a:rPr lang="en-US" altLang="en-US" sz="2200" b="1" dirty="0">
                <a:latin typeface="+mj-lt"/>
                <a:ea typeface="Times New Roman" charset="0"/>
                <a:cs typeface="Times New Roman" charset="0"/>
              </a:rPr>
              <a:t>5</a:t>
            </a:r>
            <a:r>
              <a:rPr lang="en-US" altLang="en-US" sz="2200" b="1" dirty="0" smtClean="0">
                <a:latin typeface="+mj-lt"/>
                <a:ea typeface="Times New Roman" charset="0"/>
                <a:cs typeface="Times New Roman" charset="0"/>
              </a:rPr>
              <a:t>.3 </a:t>
            </a:r>
            <a:r>
              <a:rPr lang="vi-VN" altLang="en-US" sz="2200" b="1" dirty="0">
                <a:latin typeface="+mj-lt"/>
                <a:ea typeface="Times New Roman" charset="0"/>
                <a:cs typeface="Times New Roman" charset="0"/>
              </a:rPr>
              <a:t>HTTT Marketing chiến lược</a:t>
            </a:r>
            <a:r>
              <a:rPr lang="en-US" altLang="en-US" sz="2200" b="1" dirty="0">
                <a:latin typeface="+mj-lt"/>
                <a:ea typeface="Times New Roman" charset="0"/>
                <a:cs typeface="Times New Roman" charset="0"/>
              </a:rPr>
              <a:t>:</a:t>
            </a:r>
            <a:endParaRPr lang="en-US" altLang="en-US" sz="2200" dirty="0">
              <a:latin typeface="+mj-lt"/>
              <a:ea typeface="Times New Roman" charset="0"/>
              <a:cs typeface="Times New Roman" charset="0"/>
            </a:endParaRPr>
          </a:p>
          <a:p>
            <a:pPr marL="0" indent="0">
              <a:buNone/>
            </a:pPr>
            <a:r>
              <a:rPr lang="vi-VN" altLang="en-US" sz="2200" dirty="0">
                <a:latin typeface="+mj-lt"/>
                <a:ea typeface="Times New Roman" charset="0"/>
                <a:cs typeface="Times New Roman" charset="0"/>
              </a:rPr>
              <a:t>Hoạt động chiến lược: phân khúc thị trường thành những nhóm khách hàng  tiềm năng, lựa chọn thị trường mục tiêu, lập kế hoạch sản phẩm và dịch vụ thỏa nhu cầu khách hàng, dự báo bán hàng đối với  thị trường và sản phẩm.</a:t>
            </a:r>
            <a:endParaRPr lang="en-US" altLang="en-US" sz="2200" dirty="0">
              <a:latin typeface="+mj-lt"/>
              <a:ea typeface="Times New Roman" charset="0"/>
              <a:cs typeface="Times New Roman" charset="0"/>
            </a:endParaRPr>
          </a:p>
          <a:p>
            <a:r>
              <a:rPr lang="vi-VN" altLang="en-US" sz="2200" dirty="0">
                <a:latin typeface="+mj-lt"/>
                <a:ea typeface="Times New Roman" charset="0"/>
                <a:cs typeface="Times New Roman" charset="0"/>
              </a:rPr>
              <a:t>HTTT bao gồm: </a:t>
            </a:r>
            <a:endParaRPr lang="en-US" altLang="en-US" sz="2200" dirty="0">
              <a:latin typeface="+mj-lt"/>
              <a:ea typeface="Times New Roman" charset="0"/>
              <a:cs typeface="Times New Roman" charset="0"/>
            </a:endParaRPr>
          </a:p>
          <a:p>
            <a:pPr>
              <a:buFont typeface="Arial" charset="0"/>
              <a:buChar char="•"/>
            </a:pPr>
            <a:r>
              <a:rPr lang="vi-VN" altLang="en-US" sz="2200" dirty="0">
                <a:latin typeface="+mj-lt"/>
                <a:ea typeface="Times New Roman" charset="0"/>
                <a:cs typeface="Times New Roman" charset="0"/>
              </a:rPr>
              <a:t>HTTT dự báo bán hàng: Cho 1 ngành công nghiệp, cho 1 doanh nghiệp, cho 1 loại sản phẩm /dịch vụ phân nhóm tiếp theo địa điểm kinh doanh và theo bộ phận bán hàng </a:t>
            </a:r>
            <a:endParaRPr lang="en-US" altLang="en-US" sz="2200" dirty="0">
              <a:latin typeface="+mj-lt"/>
              <a:ea typeface="Times New Roman" charset="0"/>
              <a:cs typeface="Times New Roman" charset="0"/>
            </a:endParaRPr>
          </a:p>
          <a:p>
            <a:pPr>
              <a:buFont typeface="Arial" charset="0"/>
              <a:buChar char="•"/>
            </a:pPr>
            <a:r>
              <a:rPr lang="vi-VN" altLang="en-US" sz="2200" dirty="0">
                <a:latin typeface="+mj-lt"/>
                <a:ea typeface="Times New Roman" charset="0"/>
                <a:cs typeface="Times New Roman" charset="0"/>
              </a:rPr>
              <a:t>HTTT lập kế hoạch và phát triển sản phẩm: Cung cấp thông tin về sự ưa chuộng của khách hàng thông qua nghiên cứu thị trường phát triển sản phẩm mới</a:t>
            </a:r>
            <a:endParaRPr lang="en-US" altLang="en-US" sz="2200" dirty="0">
              <a:latin typeface="+mj-lt"/>
              <a:ea typeface="Times New Roman" charset="0"/>
              <a:cs typeface="Times New Roman" charset="0"/>
            </a:endParaRPr>
          </a:p>
          <a:p>
            <a:endParaRPr lang="en-US" dirty="0"/>
          </a:p>
        </p:txBody>
      </p:sp>
      <p:sp>
        <p:nvSpPr>
          <p:cNvPr id="4" name="Title 5"/>
          <p:cNvSpPr>
            <a:spLocks noGrp="1"/>
          </p:cNvSpPr>
          <p:nvPr>
            <p:ph type="title"/>
          </p:nvPr>
        </p:nvSpPr>
        <p:spPr>
          <a:xfrm>
            <a:off x="0" y="0"/>
            <a:ext cx="9129486" cy="59508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400" b="1" dirty="0">
                <a:latin typeface="+mj-lt"/>
              </a:rPr>
              <a:t>5</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Marketing</a:t>
            </a:r>
          </a:p>
        </p:txBody>
      </p:sp>
    </p:spTree>
    <p:extLst>
      <p:ext uri="{BB962C8B-B14F-4D97-AF65-F5344CB8AC3E}">
        <p14:creationId xmlns:p14="http://schemas.microsoft.com/office/powerpoint/2010/main" val="1258780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lgn="ctr">
              <a:buNone/>
            </a:pPr>
            <a:r>
              <a:rPr lang="en-US" b="1" dirty="0" err="1"/>
              <a:t>Lịch</a:t>
            </a:r>
            <a:r>
              <a:rPr lang="en-US" b="1" dirty="0"/>
              <a:t> </a:t>
            </a:r>
            <a:r>
              <a:rPr lang="en-US" b="1" dirty="0" err="1"/>
              <a:t>sử</a:t>
            </a:r>
            <a:r>
              <a:rPr lang="en-US" b="1" dirty="0"/>
              <a:t> 3 </a:t>
            </a:r>
            <a:r>
              <a:rPr lang="en-US" b="1" dirty="0" err="1"/>
              <a:t>cuộc</a:t>
            </a:r>
            <a:r>
              <a:rPr lang="en-US" b="1" dirty="0"/>
              <a:t> CMCN </a:t>
            </a:r>
            <a:r>
              <a:rPr lang="en-US" b="1" dirty="0" err="1"/>
              <a:t>và</a:t>
            </a:r>
            <a:r>
              <a:rPr lang="en-US" b="1" dirty="0"/>
              <a:t> </a:t>
            </a:r>
            <a:r>
              <a:rPr lang="en-US" b="1" dirty="0" err="1"/>
              <a:t>cuộc</a:t>
            </a:r>
            <a:r>
              <a:rPr lang="en-US" b="1" dirty="0"/>
              <a:t> CMCN 4.0</a:t>
            </a:r>
          </a:p>
        </p:txBody>
      </p:sp>
      <p:pic>
        <p:nvPicPr>
          <p:cNvPr id="1026" name="Picture 2" descr="http://khcnbinhduong.gov.vn/ImageUpload/image/12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39" y="3131130"/>
            <a:ext cx="11841246" cy="339221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0"/>
            <a:ext cx="8596668" cy="1320800"/>
          </a:xfrm>
        </p:spPr>
        <p:txBody>
          <a:bodyPr>
            <a:normAutofit/>
          </a:bodyPr>
          <a:lstStyle/>
          <a:p>
            <a:r>
              <a:rPr lang="en-US" dirty="0">
                <a:latin typeface="Arial" panose="020B0604020202020204" pitchFamily="34" charset="0"/>
                <a:cs typeface="Arial" panose="020B0604020202020204" pitchFamily="34" charset="0"/>
              </a:rPr>
              <a:t>C1: </a:t>
            </a:r>
            <a:r>
              <a:rPr lang="vi-VN" dirty="0">
                <a:latin typeface="Arial" panose="020B0604020202020204" pitchFamily="34" charset="0"/>
                <a:cs typeface="Arial" panose="020B0604020202020204" pitchFamily="34" charset="0"/>
              </a:rPr>
              <a:t>CÁC KHÁI NIỆM CƠ SỞ VỀ HTTT</a:t>
            </a:r>
            <a:endParaRPr lang="en-US" dirty="0"/>
          </a:p>
        </p:txBody>
      </p:sp>
      <p:sp>
        <p:nvSpPr>
          <p:cNvPr id="8" name="Content Placeholder 3"/>
          <p:cNvSpPr txBox="1">
            <a:spLocks/>
          </p:cNvSpPr>
          <p:nvPr/>
        </p:nvSpPr>
        <p:spPr>
          <a:xfrm>
            <a:off x="95526" y="660400"/>
            <a:ext cx="9032875" cy="55201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vi-VN" b="1" dirty="0">
                <a:solidFill>
                  <a:schemeClr val="bg1"/>
                </a:solidFill>
                <a:latin typeface="Arial" panose="020B0604020202020204" pitchFamily="34" charset="0"/>
                <a:cs typeface="Arial" panose="020B0604020202020204" pitchFamily="34" charset="0"/>
              </a:rPr>
              <a:t>MÔI TRƯỜNG KINH DOANH</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567354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11662" t="2565" r="15323" b="25353"/>
          <a:stretch/>
        </p:blipFill>
        <p:spPr>
          <a:xfrm>
            <a:off x="0" y="678873"/>
            <a:ext cx="11127545" cy="6179127"/>
          </a:xfrm>
          <a:prstGeom prst="rect">
            <a:avLst/>
          </a:prstGeom>
        </p:spPr>
      </p:pic>
      <p:sp>
        <p:nvSpPr>
          <p:cNvPr id="5" name="Title 5"/>
          <p:cNvSpPr txBox="1">
            <a:spLocks/>
          </p:cNvSpPr>
          <p:nvPr/>
        </p:nvSpPr>
        <p:spPr>
          <a:xfrm>
            <a:off x="0" y="0"/>
            <a:ext cx="9129486" cy="595086"/>
          </a:xfrm>
          <a:prstGeom prst="round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6</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nhân</a:t>
            </a:r>
            <a:r>
              <a:rPr lang="en-US" sz="2400" b="1" dirty="0">
                <a:latin typeface="+mj-lt"/>
              </a:rPr>
              <a:t> </a:t>
            </a:r>
            <a:r>
              <a:rPr lang="en-US" sz="2400" b="1" dirty="0" err="1">
                <a:latin typeface="+mj-lt"/>
              </a:rPr>
              <a:t>lực</a:t>
            </a:r>
            <a:endParaRPr lang="en-US" sz="2400" b="1" dirty="0">
              <a:latin typeface="+mj-lt"/>
            </a:endParaRPr>
          </a:p>
        </p:txBody>
      </p:sp>
    </p:spTree>
    <p:extLst>
      <p:ext uri="{BB962C8B-B14F-4D97-AF65-F5344CB8AC3E}">
        <p14:creationId xmlns:p14="http://schemas.microsoft.com/office/powerpoint/2010/main" val="32979312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44062"/>
            <a:ext cx="10044332" cy="6013937"/>
          </a:xfrm>
        </p:spPr>
        <p:txBody>
          <a:bodyPr>
            <a:normAutofit/>
          </a:bodyPr>
          <a:lstStyle/>
          <a:p>
            <a:r>
              <a:rPr lang="en-US" sz="2200" b="1" dirty="0" err="1"/>
              <a:t>Mục</a:t>
            </a:r>
            <a:r>
              <a:rPr lang="en-US" sz="2200" b="1" dirty="0"/>
              <a:t> </a:t>
            </a:r>
            <a:r>
              <a:rPr lang="en-US" sz="2200" b="1" dirty="0" err="1"/>
              <a:t>đích</a:t>
            </a:r>
            <a:r>
              <a:rPr lang="en-US" sz="2200" b="1" dirty="0"/>
              <a:t>: </a:t>
            </a:r>
            <a:r>
              <a:rPr lang="vi-VN" sz="2200" b="1" dirty="0"/>
              <a:t>Là một hệ thống tài liệu phản ánh đầy đủ và toàn diện tiềm năng về trí lực, thể lực của từng con người trong một tập thể, nó bao gồm các mặt về số lượng, chất lượng, trong mọi thời điểm: quá khứ, hiện tại và dự kiến trong tương lai</a:t>
            </a:r>
            <a:r>
              <a:rPr lang="en-US" sz="2200" b="1" dirty="0"/>
              <a:t>. </a:t>
            </a:r>
          </a:p>
          <a:p>
            <a:pPr marL="0" indent="0">
              <a:buNone/>
            </a:pPr>
            <a:r>
              <a:rPr lang="en-US" sz="2200" b="1" dirty="0" err="1"/>
              <a:t>Cụ</a:t>
            </a:r>
            <a:r>
              <a:rPr lang="en-US" sz="2200" b="1" dirty="0"/>
              <a:t> </a:t>
            </a:r>
            <a:r>
              <a:rPr lang="en-US" sz="2200" b="1" dirty="0" err="1"/>
              <a:t>thể</a:t>
            </a:r>
            <a:r>
              <a:rPr lang="en-US" sz="2200" b="1" dirty="0"/>
              <a:t>:</a:t>
            </a:r>
          </a:p>
          <a:p>
            <a:pPr>
              <a:buFont typeface="Arial" charset="0"/>
              <a:buChar char="•"/>
            </a:pPr>
            <a:r>
              <a:rPr lang="vi-VN" altLang="en-US" sz="2200" dirty="0"/>
              <a:t>Cung cấp cho lãnh đạo doanh nghiệp và các cán bộ quản lý những thông tin tổng hợp về nguồn nhân lực trong doanh nghiệp</a:t>
            </a:r>
            <a:endParaRPr lang="en-US" altLang="en-US" sz="2200" dirty="0"/>
          </a:p>
          <a:p>
            <a:pPr>
              <a:buFont typeface="Arial" charset="0"/>
              <a:buChar char="•"/>
            </a:pPr>
            <a:r>
              <a:rPr lang="en-US" altLang="en-US" sz="2200" dirty="0"/>
              <a:t> </a:t>
            </a:r>
            <a:r>
              <a:rPr lang="vi-VN" altLang="en-US" sz="2200" dirty="0"/>
              <a:t>Quản lý tiềm năng của nguồn nhân lực trong doanh nghiệp, trình độ chuyên môn nghiệp vụ, trình độ chính trị, trình độ ngoại ngữ v.v.. </a:t>
            </a:r>
            <a:endParaRPr lang="en-US" altLang="en-US" sz="2200" dirty="0"/>
          </a:p>
          <a:p>
            <a:pPr>
              <a:buFont typeface="Arial" charset="0"/>
              <a:buChar char="•"/>
            </a:pPr>
            <a:r>
              <a:rPr lang="en-US" altLang="en-US" sz="2200" dirty="0"/>
              <a:t> </a:t>
            </a:r>
            <a:r>
              <a:rPr lang="vi-VN" altLang="en-US" sz="2200" dirty="0"/>
              <a:t>Cung cấp các báo cáo định kỳ và báo cáo đột xuất về tình hình biến động của nguồn nhân lực trong doanh nghiệp</a:t>
            </a:r>
            <a:endParaRPr lang="en-US" altLang="en-US" sz="2200" dirty="0"/>
          </a:p>
          <a:p>
            <a:pPr>
              <a:buFont typeface="Arial" charset="0"/>
              <a:buChar char="•"/>
            </a:pPr>
            <a:r>
              <a:rPr lang="en-US" altLang="en-US" sz="2200" dirty="0"/>
              <a:t> </a:t>
            </a:r>
            <a:r>
              <a:rPr lang="vi-VN" altLang="en-US" sz="2200" dirty="0"/>
              <a:t>Các thông tin về trả lương, về bảo hiểm xã hội, </a:t>
            </a:r>
            <a:r>
              <a:rPr lang="en-US" altLang="en-US" sz="2200" dirty="0"/>
              <a:t>…</a:t>
            </a:r>
          </a:p>
          <a:p>
            <a:pPr>
              <a:buFont typeface="Arial" charset="0"/>
              <a:buChar char="•"/>
            </a:pPr>
            <a:r>
              <a:rPr lang="en-US" sz="2200" dirty="0" err="1"/>
              <a:t>Cung</a:t>
            </a:r>
            <a:r>
              <a:rPr lang="en-US" sz="2200" dirty="0"/>
              <a:t> </a:t>
            </a:r>
            <a:r>
              <a:rPr lang="en-US" sz="2200" dirty="0" err="1"/>
              <a:t>cấp</a:t>
            </a:r>
            <a:r>
              <a:rPr lang="en-US" sz="2200" dirty="0"/>
              <a:t> </a:t>
            </a:r>
            <a:r>
              <a:rPr lang="en-US" sz="2200" dirty="0" err="1"/>
              <a:t>các</a:t>
            </a:r>
            <a:r>
              <a:rPr lang="en-US" sz="2200" dirty="0"/>
              <a:t> </a:t>
            </a:r>
            <a:r>
              <a:rPr lang="en-US" sz="2200" dirty="0" err="1"/>
              <a:t>công</a:t>
            </a:r>
            <a:r>
              <a:rPr lang="en-US" sz="2200" dirty="0"/>
              <a:t> </a:t>
            </a:r>
            <a:r>
              <a:rPr lang="en-US" sz="2200" dirty="0" err="1"/>
              <a:t>cụ</a:t>
            </a:r>
            <a:r>
              <a:rPr lang="en-US" sz="2200" dirty="0"/>
              <a:t> </a:t>
            </a:r>
            <a:r>
              <a:rPr lang="en-US" sz="2200" dirty="0" err="1"/>
              <a:t>để</a:t>
            </a:r>
            <a:r>
              <a:rPr lang="en-US" sz="2200" dirty="0"/>
              <a:t> </a:t>
            </a:r>
            <a:r>
              <a:rPr lang="en-US" sz="2200" dirty="0" err="1"/>
              <a:t>mô</a:t>
            </a:r>
            <a:r>
              <a:rPr lang="en-US" sz="2200" dirty="0"/>
              <a:t> </a:t>
            </a:r>
            <a:r>
              <a:rPr lang="en-US" sz="2200" dirty="0" err="1"/>
              <a:t>phỏng</a:t>
            </a:r>
            <a:r>
              <a:rPr lang="en-US" sz="2200" dirty="0"/>
              <a:t>, </a:t>
            </a:r>
            <a:r>
              <a:rPr lang="en-US" sz="2200" dirty="0" err="1"/>
              <a:t>dự</a:t>
            </a:r>
            <a:r>
              <a:rPr lang="en-US" sz="2200" dirty="0"/>
              <a:t> </a:t>
            </a:r>
            <a:r>
              <a:rPr lang="en-US" sz="2200" dirty="0" err="1"/>
              <a:t>báo</a:t>
            </a:r>
            <a:r>
              <a:rPr lang="en-US" sz="2200" dirty="0"/>
              <a:t>, </a:t>
            </a:r>
            <a:r>
              <a:rPr lang="en-US" sz="2200" dirty="0" err="1"/>
              <a:t>phân</a:t>
            </a:r>
            <a:r>
              <a:rPr lang="en-US" sz="2200" dirty="0"/>
              <a:t> </a:t>
            </a:r>
            <a:r>
              <a:rPr lang="en-US" sz="2200" dirty="0" err="1"/>
              <a:t>tích</a:t>
            </a:r>
            <a:r>
              <a:rPr lang="en-US" sz="2200" dirty="0"/>
              <a:t> </a:t>
            </a:r>
            <a:r>
              <a:rPr lang="en-US" sz="2200" dirty="0" err="1"/>
              <a:t>thống</a:t>
            </a:r>
            <a:r>
              <a:rPr lang="en-US" sz="2200" dirty="0"/>
              <a:t> </a:t>
            </a:r>
            <a:r>
              <a:rPr lang="en-US" sz="2200" dirty="0" err="1"/>
              <a:t>kê</a:t>
            </a:r>
            <a:r>
              <a:rPr lang="en-US" sz="2200" dirty="0"/>
              <a:t>, </a:t>
            </a:r>
            <a:r>
              <a:rPr lang="en-US" sz="2200" dirty="0" err="1"/>
              <a:t>truy</a:t>
            </a:r>
            <a:r>
              <a:rPr lang="en-US" sz="2200" dirty="0"/>
              <a:t> </a:t>
            </a:r>
            <a:r>
              <a:rPr lang="en-US" sz="2200" dirty="0" err="1"/>
              <a:t>vấn</a:t>
            </a:r>
            <a:r>
              <a:rPr lang="en-US" sz="2200" dirty="0"/>
              <a:t> </a:t>
            </a:r>
            <a:r>
              <a:rPr lang="en-US" sz="2200" dirty="0" err="1"/>
              <a:t>và</a:t>
            </a:r>
            <a:r>
              <a:rPr lang="en-US" sz="2200" dirty="0"/>
              <a:t> </a:t>
            </a:r>
            <a:r>
              <a:rPr lang="en-US" sz="2200" dirty="0" err="1"/>
              <a:t>thực</a:t>
            </a:r>
            <a:r>
              <a:rPr lang="en-US" sz="2200" dirty="0"/>
              <a:t> </a:t>
            </a:r>
            <a:r>
              <a:rPr lang="en-US" sz="2200" dirty="0" err="1"/>
              <a:t>hiện</a:t>
            </a:r>
            <a:r>
              <a:rPr lang="en-US" sz="2200" dirty="0"/>
              <a:t> </a:t>
            </a:r>
            <a:r>
              <a:rPr lang="en-US" sz="2200" dirty="0" err="1"/>
              <a:t>các</a:t>
            </a:r>
            <a:r>
              <a:rPr lang="en-US" sz="2200" dirty="0"/>
              <a:t> </a:t>
            </a:r>
            <a:r>
              <a:rPr lang="en-US" sz="2200" dirty="0" err="1"/>
              <a:t>chức</a:t>
            </a:r>
            <a:r>
              <a:rPr lang="en-US" sz="2200" dirty="0"/>
              <a:t> </a:t>
            </a:r>
            <a:r>
              <a:rPr lang="en-US" sz="2200" dirty="0" err="1"/>
              <a:t>năng</a:t>
            </a:r>
            <a:r>
              <a:rPr lang="en-US" sz="2200" dirty="0"/>
              <a:t> </a:t>
            </a:r>
            <a:r>
              <a:rPr lang="en-US" sz="2200" dirty="0" err="1"/>
              <a:t>quản</a:t>
            </a:r>
            <a:r>
              <a:rPr lang="en-US" sz="2200" dirty="0"/>
              <a:t> </a:t>
            </a:r>
            <a:r>
              <a:rPr lang="en-US" sz="2200" dirty="0" err="1"/>
              <a:t>trị</a:t>
            </a:r>
            <a:r>
              <a:rPr lang="en-US" sz="2200" dirty="0"/>
              <a:t> </a:t>
            </a:r>
            <a:r>
              <a:rPr lang="en-US" sz="2200" dirty="0" err="1"/>
              <a:t>nhân</a:t>
            </a:r>
            <a:r>
              <a:rPr lang="en-US" sz="2200" dirty="0"/>
              <a:t> </a:t>
            </a:r>
            <a:r>
              <a:rPr lang="en-US" sz="2200" dirty="0" err="1"/>
              <a:t>lực</a:t>
            </a:r>
            <a:r>
              <a:rPr lang="en-US" sz="2200" dirty="0"/>
              <a:t> </a:t>
            </a:r>
            <a:r>
              <a:rPr lang="en-US" sz="2200" dirty="0" err="1"/>
              <a:t>khác</a:t>
            </a:r>
            <a:endParaRPr lang="en-US" sz="2200" dirty="0"/>
          </a:p>
        </p:txBody>
      </p:sp>
      <p:sp>
        <p:nvSpPr>
          <p:cNvPr id="4" name="Title 5"/>
          <p:cNvSpPr txBox="1">
            <a:spLocks/>
          </p:cNvSpPr>
          <p:nvPr/>
        </p:nvSpPr>
        <p:spPr>
          <a:xfrm>
            <a:off x="0" y="0"/>
            <a:ext cx="9129486" cy="595086"/>
          </a:xfrm>
          <a:prstGeom prst="round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6</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nhân</a:t>
            </a:r>
            <a:r>
              <a:rPr lang="en-US" sz="2400" b="1" dirty="0">
                <a:latin typeface="+mj-lt"/>
              </a:rPr>
              <a:t> </a:t>
            </a:r>
            <a:r>
              <a:rPr lang="en-US" sz="2400" b="1" dirty="0" err="1">
                <a:latin typeface="+mj-lt"/>
              </a:rPr>
              <a:t>lực</a:t>
            </a:r>
            <a:endParaRPr lang="en-US" sz="2400" b="1" dirty="0">
              <a:latin typeface="+mj-lt"/>
            </a:endParaRPr>
          </a:p>
        </p:txBody>
      </p:sp>
    </p:spTree>
    <p:extLst>
      <p:ext uri="{BB962C8B-B14F-4D97-AF65-F5344CB8AC3E}">
        <p14:creationId xmlns:p14="http://schemas.microsoft.com/office/powerpoint/2010/main" val="11728681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69" y="643974"/>
            <a:ext cx="9274002" cy="5214048"/>
          </a:xfrm>
        </p:spPr>
        <p:txBody>
          <a:bodyPr>
            <a:normAutofit/>
          </a:bodyPr>
          <a:lstStyle/>
          <a:p>
            <a:r>
              <a:rPr lang="en-US" sz="2400" b="1" dirty="0" err="1"/>
              <a:t>Phân</a:t>
            </a:r>
            <a:r>
              <a:rPr lang="en-US" sz="2400" b="1" dirty="0"/>
              <a:t> </a:t>
            </a:r>
            <a:r>
              <a:rPr lang="en-US" sz="2400" b="1" dirty="0" err="1"/>
              <a:t>loại</a:t>
            </a:r>
            <a:r>
              <a:rPr lang="en-US" sz="2400" b="1" dirty="0"/>
              <a:t> HTTT </a:t>
            </a:r>
            <a:r>
              <a:rPr lang="en-US" sz="2400" b="1" dirty="0" err="1"/>
              <a:t>Quản</a:t>
            </a:r>
            <a:r>
              <a:rPr lang="en-US" sz="2400" b="1" dirty="0"/>
              <a:t> </a:t>
            </a:r>
            <a:r>
              <a:rPr lang="en-US" sz="2400" b="1" dirty="0" err="1"/>
              <a:t>trị</a:t>
            </a:r>
            <a:r>
              <a:rPr lang="en-US" sz="2400" b="1" dirty="0"/>
              <a:t> </a:t>
            </a:r>
            <a:r>
              <a:rPr lang="en-US" sz="2400" b="1" dirty="0" err="1"/>
              <a:t>nhân</a:t>
            </a:r>
            <a:r>
              <a:rPr lang="en-US" sz="2400" b="1" dirty="0"/>
              <a:t> </a:t>
            </a:r>
            <a:r>
              <a:rPr lang="en-US" sz="2400" b="1" dirty="0" err="1"/>
              <a:t>lực</a:t>
            </a:r>
            <a:r>
              <a:rPr lang="en-US" sz="2400" b="1" dirty="0"/>
              <a:t> </a:t>
            </a:r>
            <a:r>
              <a:rPr lang="en-US" sz="2400" b="1" dirty="0" err="1"/>
              <a:t>theo</a:t>
            </a:r>
            <a:r>
              <a:rPr lang="en-US" sz="2400" b="1" dirty="0"/>
              <a:t> </a:t>
            </a:r>
            <a:r>
              <a:rPr lang="en-US" sz="2400" b="1" dirty="0" err="1"/>
              <a:t>cấp</a:t>
            </a:r>
            <a:r>
              <a:rPr lang="en-US" sz="2400" b="1" dirty="0"/>
              <a:t> </a:t>
            </a:r>
            <a:r>
              <a:rPr lang="en-US" sz="2400" b="1" dirty="0" err="1"/>
              <a:t>độ</a:t>
            </a:r>
            <a:r>
              <a:rPr lang="en-US" sz="2400" b="1" dirty="0"/>
              <a:t> </a:t>
            </a:r>
            <a:r>
              <a:rPr lang="en-US" sz="2400" b="1" dirty="0" err="1"/>
              <a:t>quản</a:t>
            </a:r>
            <a:r>
              <a:rPr lang="en-US" sz="2400" b="1" dirty="0"/>
              <a:t> </a:t>
            </a:r>
            <a:r>
              <a:rPr lang="en-US" sz="2400" b="1" dirty="0" err="1"/>
              <a:t>lý</a:t>
            </a:r>
            <a:endParaRPr lang="en-US" sz="2400" b="1" dirty="0"/>
          </a:p>
        </p:txBody>
      </p:sp>
      <p:graphicFrame>
        <p:nvGraphicFramePr>
          <p:cNvPr id="5" name="Diagram 4"/>
          <p:cNvGraphicFramePr/>
          <p:nvPr/>
        </p:nvGraphicFramePr>
        <p:xfrm>
          <a:off x="-7369" y="1440543"/>
          <a:ext cx="5566340" cy="5002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p:cNvSpPr/>
          <p:nvPr/>
        </p:nvSpPr>
        <p:spPr>
          <a:xfrm>
            <a:off x="5398308" y="4457128"/>
            <a:ext cx="5767753" cy="240087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lvl="0" fontAlgn="base">
              <a:lnSpc>
                <a:spcPts val="1800"/>
              </a:lnSpc>
              <a:spcBef>
                <a:spcPts val="300"/>
              </a:spcBef>
              <a:spcAft>
                <a:spcPts val="300"/>
              </a:spcAft>
            </a:pP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Hệ</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thống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thông</a:t>
            </a:r>
            <a:r>
              <a:rPr lang="en-US" altLang="en-US" sz="1600" b="1" dirty="0">
                <a:solidFill>
                  <a:schemeClr val="tx1"/>
                </a:solidFill>
                <a:latin typeface="Arial" charset="0"/>
                <a:ea typeface="Calibri" charset="0"/>
                <a:cs typeface="Times New Roman" charset="0"/>
              </a:rPr>
              <a:t> tin </a:t>
            </a:r>
            <a:r>
              <a:rPr lang="en-US" altLang="en-US" sz="1600" b="1" dirty="0" err="1">
                <a:solidFill>
                  <a:schemeClr val="tx1"/>
                </a:solidFill>
                <a:latin typeface="Arial" charset="0"/>
                <a:ea typeface="Calibri" charset="0"/>
                <a:cs typeface="Times New Roman" charset="0"/>
              </a:rPr>
              <a:t>quản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lý</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lương</a:t>
            </a:r>
            <a:r>
              <a:rPr lang="en-US" altLang="en-US" sz="1600" b="1" dirty="0">
                <a:solidFill>
                  <a:schemeClr val="tx1"/>
                </a:solidFill>
                <a:latin typeface="Arial" charset="0"/>
                <a:ea typeface="Calibri" charset="0"/>
                <a:cs typeface="Times New Roman" charset="0"/>
              </a:rPr>
              <a:t>  </a:t>
            </a:r>
          </a:p>
          <a:p>
            <a:pPr lvl="0" fontAlgn="base">
              <a:lnSpc>
                <a:spcPts val="1800"/>
              </a:lnSpc>
              <a:spcBef>
                <a:spcPts val="300"/>
              </a:spcBef>
              <a:spcAft>
                <a:spcPts val="300"/>
              </a:spcAft>
            </a:pP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Hệ</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thống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thông</a:t>
            </a:r>
            <a:r>
              <a:rPr lang="en-US" altLang="en-US" sz="1600" b="1" dirty="0">
                <a:solidFill>
                  <a:schemeClr val="tx1"/>
                </a:solidFill>
                <a:latin typeface="Arial" charset="0"/>
                <a:ea typeface="Calibri" charset="0"/>
                <a:cs typeface="Times New Roman" charset="0"/>
              </a:rPr>
              <a:t> tin </a:t>
            </a:r>
            <a:r>
              <a:rPr lang="en-US" altLang="en-US" sz="1600" b="1" dirty="0" err="1">
                <a:solidFill>
                  <a:schemeClr val="tx1"/>
                </a:solidFill>
                <a:latin typeface="Arial" charset="0"/>
                <a:ea typeface="Calibri" charset="0"/>
                <a:cs typeface="Times New Roman" charset="0"/>
              </a:rPr>
              <a:t>quản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lý</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vị</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trí</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làm</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vịêc</a:t>
            </a:r>
            <a:r>
              <a:rPr lang="en-US" altLang="en-US" sz="1600" b="1" dirty="0">
                <a:solidFill>
                  <a:schemeClr val="tx1"/>
                </a:solidFill>
                <a:latin typeface="Arial" charset="0"/>
                <a:ea typeface="Calibri" charset="0"/>
                <a:cs typeface="Times New Roman" charset="0"/>
              </a:rPr>
              <a:t> </a:t>
            </a:r>
          </a:p>
          <a:p>
            <a:pPr lvl="0" fontAlgn="base">
              <a:lnSpc>
                <a:spcPts val="1800"/>
              </a:lnSpc>
              <a:spcBef>
                <a:spcPts val="300"/>
              </a:spcBef>
              <a:spcAft>
                <a:spcPts val="300"/>
              </a:spcAft>
            </a:pP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Hệ</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thống</a:t>
            </a:r>
            <a:r>
              <a:rPr lang="en-US" altLang="en-US" sz="1600" b="1" dirty="0">
                <a:solidFill>
                  <a:schemeClr val="tx1"/>
                </a:solidFill>
                <a:latin typeface="Arial" charset="0"/>
                <a:ea typeface="Calibri" charset="0"/>
                <a:cs typeface="Times New Roman" charset="0"/>
              </a:rPr>
              <a:t> tin </a:t>
            </a:r>
            <a:r>
              <a:rPr lang="en-US" altLang="en-US" sz="1600" b="1" dirty="0" err="1">
                <a:solidFill>
                  <a:schemeClr val="tx1"/>
                </a:solidFill>
                <a:latin typeface="Arial" charset="0"/>
                <a:ea typeface="Calibri" charset="0"/>
                <a:cs typeface="Times New Roman" charset="0"/>
              </a:rPr>
              <a:t>quản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lý</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người</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lao</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động</a:t>
            </a:r>
            <a:r>
              <a:rPr lang="en-US" altLang="en-US" sz="1600" b="1" dirty="0">
                <a:solidFill>
                  <a:schemeClr val="tx1"/>
                </a:solidFill>
                <a:latin typeface="Arial" charset="0"/>
                <a:ea typeface="Calibri" charset="0"/>
                <a:cs typeface="Times New Roman" charset="0"/>
              </a:rPr>
              <a:t>  </a:t>
            </a:r>
          </a:p>
          <a:p>
            <a:pPr lvl="0" fontAlgn="base">
              <a:lnSpc>
                <a:spcPts val="1800"/>
              </a:lnSpc>
              <a:spcBef>
                <a:spcPts val="300"/>
              </a:spcBef>
              <a:spcAft>
                <a:spcPts val="300"/>
              </a:spcAft>
            </a:pP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Hệ</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thống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thông</a:t>
            </a:r>
            <a:r>
              <a:rPr lang="en-US" altLang="en-US" sz="1600" b="1" dirty="0">
                <a:solidFill>
                  <a:schemeClr val="tx1"/>
                </a:solidFill>
                <a:latin typeface="Arial" charset="0"/>
                <a:ea typeface="Calibri" charset="0"/>
                <a:cs typeface="Times New Roman" charset="0"/>
              </a:rPr>
              <a:t> tin </a:t>
            </a:r>
            <a:r>
              <a:rPr lang="en-US" altLang="en-US" sz="1600" b="1" dirty="0" err="1">
                <a:solidFill>
                  <a:schemeClr val="tx1"/>
                </a:solidFill>
                <a:latin typeface="Arial" charset="0"/>
                <a:ea typeface="Calibri" charset="0"/>
                <a:cs typeface="Times New Roman" charset="0"/>
              </a:rPr>
              <a:t>đánh</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giá</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tình</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hình</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thực</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hiện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công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việc</a:t>
            </a:r>
            <a:r>
              <a:rPr lang="en-US" altLang="en-US" sz="1600" b="1" dirty="0">
                <a:solidFill>
                  <a:schemeClr val="tx1"/>
                </a:solidFill>
                <a:latin typeface="Arial" charset="0"/>
                <a:ea typeface="Calibri" charset="0"/>
                <a:cs typeface="Times New Roman" charset="0"/>
              </a:rPr>
              <a:t>. </a:t>
            </a:r>
          </a:p>
          <a:p>
            <a:pPr lvl="0" fontAlgn="base">
              <a:lnSpc>
                <a:spcPts val="1800"/>
              </a:lnSpc>
              <a:spcBef>
                <a:spcPts val="300"/>
              </a:spcBef>
              <a:spcAft>
                <a:spcPts val="300"/>
              </a:spcAft>
            </a:pP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Hệ</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thống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thông</a:t>
            </a:r>
            <a:r>
              <a:rPr lang="en-US" altLang="en-US" sz="1600" b="1" dirty="0">
                <a:solidFill>
                  <a:schemeClr val="tx1"/>
                </a:solidFill>
                <a:latin typeface="Arial" charset="0"/>
                <a:ea typeface="Calibri" charset="0"/>
                <a:cs typeface="Times New Roman" charset="0"/>
              </a:rPr>
              <a:t> tin </a:t>
            </a:r>
            <a:r>
              <a:rPr lang="en-US" altLang="en-US" sz="1600" b="1" dirty="0" err="1">
                <a:solidFill>
                  <a:schemeClr val="tx1"/>
                </a:solidFill>
                <a:latin typeface="Arial" charset="0"/>
                <a:ea typeface="Calibri" charset="0"/>
                <a:cs typeface="Times New Roman" charset="0"/>
              </a:rPr>
              <a:t>báo</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cáo</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lên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cấp</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trên</a:t>
            </a:r>
            <a:r>
              <a:rPr lang="en-US" altLang="en-US" sz="1600" b="1" dirty="0">
                <a:solidFill>
                  <a:schemeClr val="tx1"/>
                </a:solidFill>
                <a:latin typeface="Arial" charset="0"/>
                <a:ea typeface="Calibri" charset="0"/>
                <a:cs typeface="Times New Roman" charset="0"/>
              </a:rPr>
              <a:t> </a:t>
            </a:r>
          </a:p>
          <a:p>
            <a:pPr lvl="0" fontAlgn="base">
              <a:lnSpc>
                <a:spcPts val="1800"/>
              </a:lnSpc>
              <a:spcBef>
                <a:spcPts val="300"/>
              </a:spcBef>
              <a:spcAft>
                <a:spcPts val="300"/>
              </a:spcAft>
            </a:pP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Hệ</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thống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thông</a:t>
            </a:r>
            <a:r>
              <a:rPr lang="en-US" altLang="en-US" sz="1600" b="1" dirty="0">
                <a:solidFill>
                  <a:schemeClr val="tx1"/>
                </a:solidFill>
                <a:latin typeface="Arial" charset="0"/>
                <a:ea typeface="Calibri" charset="0"/>
                <a:cs typeface="Times New Roman" charset="0"/>
              </a:rPr>
              <a:t> tin </a:t>
            </a:r>
            <a:r>
              <a:rPr lang="en-US" altLang="en-US" sz="1600" b="1" dirty="0" err="1">
                <a:solidFill>
                  <a:schemeClr val="tx1"/>
                </a:solidFill>
                <a:latin typeface="Arial" charset="0"/>
                <a:ea typeface="Calibri" charset="0"/>
                <a:cs typeface="Times New Roman" charset="0"/>
              </a:rPr>
              <a:t>tuyển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chọn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nhân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viên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và</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sắp</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xếp</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công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việc</a:t>
            </a:r>
            <a:r>
              <a:rPr lang="en-US" altLang="en-US" sz="1600" b="1" dirty="0">
                <a:solidFill>
                  <a:schemeClr val="tx1"/>
                </a:solidFill>
                <a:latin typeface="Arial" charset="0"/>
                <a:ea typeface="Calibri" charset="0"/>
                <a:cs typeface="Times New Roman" charset="0"/>
              </a:rPr>
              <a:t>.  </a:t>
            </a:r>
          </a:p>
        </p:txBody>
      </p:sp>
      <p:sp>
        <p:nvSpPr>
          <p:cNvPr id="7" name="Rounded Rectangle 6"/>
          <p:cNvSpPr/>
          <p:nvPr/>
        </p:nvSpPr>
        <p:spPr>
          <a:xfrm>
            <a:off x="5398307" y="2585724"/>
            <a:ext cx="5767753" cy="179012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lvl="0" fontAlgn="base">
              <a:lnSpc>
                <a:spcPts val="1800"/>
              </a:lnSpc>
              <a:spcBef>
                <a:spcPts val="300"/>
              </a:spcBef>
              <a:spcAft>
                <a:spcPts val="300"/>
              </a:spcAft>
            </a:pP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Hệ</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thống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thông</a:t>
            </a:r>
            <a:r>
              <a:rPr lang="en-US" altLang="en-US" sz="1600" b="1" dirty="0">
                <a:solidFill>
                  <a:schemeClr val="tx1"/>
                </a:solidFill>
                <a:latin typeface="Arial" charset="0"/>
                <a:ea typeface="Calibri" charset="0"/>
                <a:cs typeface="Times New Roman" charset="0"/>
              </a:rPr>
              <a:t> tin </a:t>
            </a:r>
            <a:r>
              <a:rPr lang="en-US" altLang="en-US" sz="1600" b="1" dirty="0" err="1">
                <a:solidFill>
                  <a:schemeClr val="tx1"/>
                </a:solidFill>
                <a:latin typeface="Arial" charset="0"/>
                <a:ea typeface="Calibri" charset="0"/>
                <a:cs typeface="Times New Roman" charset="0"/>
              </a:rPr>
              <a:t>phân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tích</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và</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thiết</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kế</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công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vệc</a:t>
            </a:r>
            <a:r>
              <a:rPr lang="en-US" altLang="en-US" sz="1600" b="1" dirty="0">
                <a:solidFill>
                  <a:schemeClr val="tx1"/>
                </a:solidFill>
                <a:latin typeface="Arial" charset="0"/>
                <a:ea typeface="Calibri" charset="0"/>
                <a:cs typeface="Times New Roman" charset="0"/>
              </a:rPr>
              <a:t> </a:t>
            </a:r>
          </a:p>
          <a:p>
            <a:pPr lvl="0" fontAlgn="base">
              <a:lnSpc>
                <a:spcPts val="1800"/>
              </a:lnSpc>
              <a:spcBef>
                <a:spcPts val="300"/>
              </a:spcBef>
              <a:spcAft>
                <a:spcPts val="300"/>
              </a:spcAft>
            </a:pP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Hệ</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thống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thông</a:t>
            </a:r>
            <a:r>
              <a:rPr lang="en-US" altLang="en-US" sz="1600" b="1" dirty="0">
                <a:solidFill>
                  <a:schemeClr val="tx1"/>
                </a:solidFill>
                <a:latin typeface="Arial" charset="0"/>
                <a:ea typeface="Calibri" charset="0"/>
                <a:cs typeface="Times New Roman" charset="0"/>
              </a:rPr>
              <a:t> tin </a:t>
            </a:r>
            <a:r>
              <a:rPr lang="en-US" altLang="en-US" sz="1600" b="1" dirty="0" err="1">
                <a:solidFill>
                  <a:schemeClr val="tx1"/>
                </a:solidFill>
                <a:latin typeface="Arial" charset="0"/>
                <a:ea typeface="Calibri" charset="0"/>
                <a:cs typeface="Times New Roman" charset="0"/>
              </a:rPr>
              <a:t>tuyển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chọn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nhân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viên</a:t>
            </a:r>
            <a:r>
              <a:rPr lang="en-US" altLang="en-US" sz="1600" b="1" dirty="0">
                <a:solidFill>
                  <a:schemeClr val="tx1"/>
                </a:solidFill>
                <a:latin typeface="Arial" charset="0"/>
                <a:ea typeface="Calibri" charset="0"/>
                <a:cs typeface="Times New Roman" charset="0"/>
              </a:rPr>
              <a:t> </a:t>
            </a:r>
          </a:p>
          <a:p>
            <a:pPr lvl="0" fontAlgn="base">
              <a:lnSpc>
                <a:spcPts val="1800"/>
              </a:lnSpc>
              <a:spcBef>
                <a:spcPts val="300"/>
              </a:spcBef>
              <a:spcAft>
                <a:spcPts val="300"/>
              </a:spcAft>
            </a:pP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Hệ</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thống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thông</a:t>
            </a:r>
            <a:r>
              <a:rPr lang="en-US" altLang="en-US" sz="1600" b="1" dirty="0">
                <a:solidFill>
                  <a:schemeClr val="tx1"/>
                </a:solidFill>
                <a:latin typeface="Arial" charset="0"/>
                <a:ea typeface="Calibri" charset="0"/>
                <a:cs typeface="Times New Roman" charset="0"/>
              </a:rPr>
              <a:t> tin </a:t>
            </a:r>
            <a:r>
              <a:rPr lang="en-US" altLang="en-US" sz="1600" b="1" dirty="0" err="1">
                <a:solidFill>
                  <a:schemeClr val="tx1"/>
                </a:solidFill>
                <a:latin typeface="Arial" charset="0"/>
                <a:ea typeface="Calibri" charset="0"/>
                <a:cs typeface="Times New Roman" charset="0"/>
              </a:rPr>
              <a:t>quản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lý</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lương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thưởng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và</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bảo</a:t>
            </a:r>
            <a:r>
              <a:rPr lang="en-US" altLang="en-US" sz="1600" b="1" dirty="0">
                <a:solidFill>
                  <a:schemeClr val="tx1"/>
                </a:solidFill>
                <a:latin typeface="Arial" charset="0"/>
                <a:ea typeface="Calibri" charset="0"/>
                <a:cs typeface="Times New Roman" charset="0"/>
              </a:rPr>
              <a:t> </a:t>
            </a:r>
          </a:p>
          <a:p>
            <a:pPr lvl="0" fontAlgn="base">
              <a:lnSpc>
                <a:spcPts val="1800"/>
              </a:lnSpc>
              <a:spcBef>
                <a:spcPts val="300"/>
              </a:spcBef>
              <a:spcAft>
                <a:spcPts val="300"/>
              </a:spcAft>
            </a:pPr>
            <a:r>
              <a:rPr lang="en-US" altLang="en-US" sz="1600" b="1" dirty="0" err="1">
                <a:solidFill>
                  <a:schemeClr val="tx1"/>
                </a:solidFill>
                <a:latin typeface="Arial" charset="0"/>
                <a:ea typeface="Calibri" charset="0"/>
                <a:cs typeface="Times New Roman" charset="0"/>
              </a:rPr>
              <a:t>hiểm</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trợ</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cấp</a:t>
            </a:r>
            <a:r>
              <a:rPr lang="en-US" altLang="en-US" sz="1600" b="1" dirty="0">
                <a:solidFill>
                  <a:schemeClr val="tx1"/>
                </a:solidFill>
                <a:latin typeface="Arial" charset="0"/>
                <a:ea typeface="Calibri" charset="0"/>
                <a:cs typeface="Times New Roman" charset="0"/>
              </a:rPr>
              <a:t> </a:t>
            </a:r>
          </a:p>
          <a:p>
            <a:pPr lvl="0" fontAlgn="base">
              <a:lnSpc>
                <a:spcPts val="1800"/>
              </a:lnSpc>
              <a:spcBef>
                <a:spcPts val="300"/>
              </a:spcBef>
              <a:spcAft>
                <a:spcPts val="300"/>
              </a:spcAft>
            </a:pP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Hệ</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thống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thông</a:t>
            </a:r>
            <a:r>
              <a:rPr lang="en-US" altLang="en-US" sz="1600" b="1" dirty="0">
                <a:solidFill>
                  <a:schemeClr val="tx1"/>
                </a:solidFill>
                <a:latin typeface="Arial" charset="0"/>
                <a:ea typeface="Calibri" charset="0"/>
                <a:cs typeface="Times New Roman" charset="0"/>
              </a:rPr>
              <a:t> tin </a:t>
            </a:r>
            <a:r>
              <a:rPr lang="en-US" altLang="en-US" sz="1600" b="1" dirty="0" err="1">
                <a:solidFill>
                  <a:schemeClr val="tx1"/>
                </a:solidFill>
                <a:latin typeface="Arial" charset="0"/>
                <a:ea typeface="Calibri" charset="0"/>
                <a:cs typeface="Times New Roman" charset="0"/>
              </a:rPr>
              <a:t>đào</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tạo</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và</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phát</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triển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nguồn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nhân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lực</a:t>
            </a:r>
            <a:endParaRPr lang="en-US" altLang="en-US" sz="1600" b="1" dirty="0">
              <a:solidFill>
                <a:schemeClr val="tx1"/>
              </a:solidFill>
              <a:latin typeface="Arial" charset="0"/>
              <a:ea typeface="Calibri" charset="0"/>
              <a:cs typeface="Times New Roman" charset="0"/>
            </a:endParaRPr>
          </a:p>
        </p:txBody>
      </p:sp>
      <p:sp>
        <p:nvSpPr>
          <p:cNvPr id="8" name="Rounded Rectangle 7"/>
          <p:cNvSpPr/>
          <p:nvPr/>
        </p:nvSpPr>
        <p:spPr>
          <a:xfrm>
            <a:off x="5398307" y="1097482"/>
            <a:ext cx="5767753" cy="140696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fontAlgn="base">
              <a:lnSpc>
                <a:spcPts val="1800"/>
              </a:lnSpc>
              <a:spcBef>
                <a:spcPts val="300"/>
              </a:spcBef>
              <a:spcAft>
                <a:spcPts val="300"/>
              </a:spcAft>
            </a:pPr>
            <a:r>
              <a:rPr lang="en-US" altLang="en-US" b="1" dirty="0" err="1">
                <a:solidFill>
                  <a:schemeClr val="tx1"/>
                </a:solidFill>
                <a:latin typeface="Times New Roman" charset="0"/>
                <a:ea typeface="Calibri" charset="0"/>
                <a:cs typeface="Times New Roman" charset="0"/>
              </a:rPr>
              <a:t>Kế</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hoạch</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hóa</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nguồn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nhân</a:t>
            </a:r>
            <a:r>
              <a:rPr lang="en-US" altLang="en-US" b="1" dirty="0">
                <a:solidFill>
                  <a:schemeClr val="tx1"/>
                </a:solidFill>
                <a:latin typeface="Times New Roman" charset="0"/>
                <a:ea typeface="Calibri" charset="0"/>
                <a:cs typeface="Times New Roman" charset="0"/>
              </a:rPr>
              <a:t> </a:t>
            </a:r>
            <a:r>
              <a:rPr lang="en-US" altLang="en-US" b="1" dirty="0" err="1">
                <a:solidFill>
                  <a:schemeClr val="tx1"/>
                </a:solidFill>
                <a:latin typeface="Times New Roman" charset="0"/>
                <a:ea typeface="Calibri" charset="0"/>
                <a:cs typeface="Times New Roman" charset="0"/>
              </a:rPr>
              <a:t>lực</a:t>
            </a:r>
            <a:endParaRPr lang="en-US" altLang="en-US" b="1" dirty="0">
              <a:solidFill>
                <a:schemeClr val="tx1"/>
              </a:solidFill>
              <a:latin typeface="Times New Roman" charset="0"/>
              <a:ea typeface="Calibri" charset="0"/>
              <a:cs typeface="Times New Roman" charset="0"/>
            </a:endParaRPr>
          </a:p>
          <a:p>
            <a:pPr algn="ctr"/>
            <a:endParaRPr lang="en-US" dirty="0"/>
          </a:p>
        </p:txBody>
      </p:sp>
      <p:sp>
        <p:nvSpPr>
          <p:cNvPr id="9" name="Title 5"/>
          <p:cNvSpPr txBox="1">
            <a:spLocks/>
          </p:cNvSpPr>
          <p:nvPr/>
        </p:nvSpPr>
        <p:spPr>
          <a:xfrm>
            <a:off x="0" y="0"/>
            <a:ext cx="9129486" cy="595086"/>
          </a:xfrm>
          <a:prstGeom prst="round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6</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nhân</a:t>
            </a:r>
            <a:r>
              <a:rPr lang="en-US" sz="2400" b="1" dirty="0">
                <a:latin typeface="+mj-lt"/>
              </a:rPr>
              <a:t> </a:t>
            </a:r>
            <a:r>
              <a:rPr lang="en-US" sz="2400" b="1" dirty="0" err="1">
                <a:latin typeface="+mj-lt"/>
              </a:rPr>
              <a:t>lực</a:t>
            </a:r>
            <a:endParaRPr lang="en-US" sz="2400" b="1" dirty="0">
              <a:latin typeface="+mj-lt"/>
            </a:endParaRPr>
          </a:p>
        </p:txBody>
      </p:sp>
    </p:spTree>
    <p:extLst>
      <p:ext uri="{BB962C8B-B14F-4D97-AF65-F5344CB8AC3E}">
        <p14:creationId xmlns:p14="http://schemas.microsoft.com/office/powerpoint/2010/main" val="32734313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95086"/>
            <a:ext cx="10388600" cy="6262914"/>
          </a:xfrm>
        </p:spPr>
        <p:txBody>
          <a:bodyPr>
            <a:normAutofit fontScale="92500" lnSpcReduction="10000"/>
          </a:bodyPr>
          <a:lstStyle/>
          <a:p>
            <a:r>
              <a:rPr lang="en-US" sz="2200" b="1" dirty="0"/>
              <a:t>6</a:t>
            </a:r>
            <a:r>
              <a:rPr lang="en-US" sz="2200" b="1" dirty="0" smtClean="0"/>
              <a:t>.1 </a:t>
            </a:r>
            <a:r>
              <a:rPr lang="en-US" sz="2200" b="1" dirty="0"/>
              <a:t>HTTT </a:t>
            </a:r>
            <a:r>
              <a:rPr lang="en-US" sz="2200" b="1" dirty="0" err="1"/>
              <a:t>quản</a:t>
            </a:r>
            <a:r>
              <a:rPr lang="en-US" sz="2200" b="1" dirty="0"/>
              <a:t> </a:t>
            </a:r>
            <a:r>
              <a:rPr lang="en-US" sz="2200" b="1" dirty="0" err="1"/>
              <a:t>trị</a:t>
            </a:r>
            <a:r>
              <a:rPr lang="en-US" sz="2200" b="1" dirty="0"/>
              <a:t> </a:t>
            </a:r>
            <a:r>
              <a:rPr lang="en-US" sz="2200" b="1" dirty="0" err="1"/>
              <a:t>nhân</a:t>
            </a:r>
            <a:r>
              <a:rPr lang="en-US" sz="2200" b="1" dirty="0"/>
              <a:t> </a:t>
            </a:r>
            <a:r>
              <a:rPr lang="en-US" sz="2200" b="1" dirty="0" err="1"/>
              <a:t>lực</a:t>
            </a:r>
            <a:r>
              <a:rPr lang="en-US" sz="2200" b="1" dirty="0"/>
              <a:t> ở </a:t>
            </a:r>
            <a:r>
              <a:rPr lang="en-US" sz="2200" b="1" dirty="0" err="1"/>
              <a:t>mức</a:t>
            </a:r>
            <a:r>
              <a:rPr lang="en-US" sz="2200" b="1" dirty="0"/>
              <a:t> </a:t>
            </a:r>
            <a:r>
              <a:rPr lang="en-US" sz="2200" b="1" dirty="0" err="1"/>
              <a:t>tác</a:t>
            </a:r>
            <a:r>
              <a:rPr lang="en-US" sz="2200" b="1" dirty="0"/>
              <a:t> </a:t>
            </a:r>
            <a:r>
              <a:rPr lang="en-US" sz="2200" b="1" dirty="0" err="1"/>
              <a:t>nghiệp</a:t>
            </a:r>
            <a:endParaRPr lang="en-US" sz="2200" b="1" dirty="0"/>
          </a:p>
          <a:p>
            <a:pPr marL="0" indent="0">
              <a:buNone/>
            </a:pPr>
            <a:r>
              <a:rPr lang="vi-VN" altLang="en-US" sz="2100" b="1" u="sng" dirty="0"/>
              <a:t>Quản lý lương</a:t>
            </a:r>
            <a:endParaRPr lang="en-US" altLang="en-US" sz="2100" b="1" dirty="0"/>
          </a:p>
          <a:p>
            <a:pPr marL="285750" indent="-285750">
              <a:buFont typeface="Arial" charset="0"/>
              <a:buChar char="•"/>
            </a:pPr>
            <a:r>
              <a:rPr lang="vi-VN" altLang="en-US" sz="2100" dirty="0"/>
              <a:t>Công việc chấm công hàng ngày được nhân viên thống kê của phòng  nhân sự trực tiếp thực hiện và ghi vào sổ chấm công. Sau đó tổng hợp lại vào cuối tháng để làm cơ sở tính lương cuối tháng, xong sẽ chuyển giao cho phòng kế toán. </a:t>
            </a:r>
            <a:endParaRPr lang="en-US" altLang="en-US" sz="2100" dirty="0"/>
          </a:p>
          <a:p>
            <a:pPr marL="285750" indent="-285750">
              <a:buFont typeface="Arial" charset="0"/>
              <a:buChar char="•"/>
            </a:pPr>
            <a:r>
              <a:rPr lang="vi-VN" altLang="en-US" sz="2100" dirty="0"/>
              <a:t>Bảng chấm công bao gồm: Họ tên nhân viên, số ngày làm việc, số giờ làm thêm, số ngày nghỉ có phép, số ngày nghỉ không phép. </a:t>
            </a:r>
            <a:endParaRPr lang="en-US" altLang="en-US" sz="2100" dirty="0"/>
          </a:p>
          <a:p>
            <a:pPr marL="285750" indent="-285750">
              <a:buFont typeface="Arial" charset="0"/>
              <a:buChar char="•"/>
            </a:pPr>
            <a:r>
              <a:rPr lang="vi-VN" altLang="en-US" sz="2100" dirty="0"/>
              <a:t>Sau khi nhận được bảng chấm công, nhân viên tiền lương của phòng kế toán sẽ thực hiện việc kiểm tra đối chiếu xem số lượng báo cáo có đúng không. Nếu không đúng thì gửi trả phòng hành chính tiến hành điều chỉnh lại. Nếu đúng thì sử dụng chương trình tiến hành cập nhật thông tin chấm công để tính luơng.  </a:t>
            </a:r>
            <a:endParaRPr lang="en-US" altLang="en-US" sz="2100" dirty="0"/>
          </a:p>
          <a:p>
            <a:pPr marL="0" indent="0">
              <a:buNone/>
            </a:pPr>
            <a:r>
              <a:rPr lang="vi-VN" altLang="en-US" sz="2100" b="1" u="sng" dirty="0"/>
              <a:t>Quản lý v</a:t>
            </a:r>
            <a:r>
              <a:rPr lang="en-US" altLang="en-US" sz="2100" b="1" u="sng" dirty="0"/>
              <a:t>ị t</a:t>
            </a:r>
            <a:r>
              <a:rPr lang="vi-VN" altLang="en-US" sz="2100" b="1" u="sng" dirty="0"/>
              <a:t>rí làm việc</a:t>
            </a:r>
            <a:endParaRPr lang="en-US" altLang="en-US" sz="2100" b="1" dirty="0"/>
          </a:p>
          <a:p>
            <a:pPr marL="285750" indent="-285750">
              <a:buFont typeface="Arial" charset="0"/>
              <a:buChar char="•"/>
            </a:pPr>
            <a:r>
              <a:rPr lang="vi-VN" altLang="en-US" sz="2100" dirty="0"/>
              <a:t>Mục tiêu của hệ thống này là xác định từng vị trí lao động trong tổ chức, phạm trù nghề nghiệp của vị trí đó và nhân sự đang đảm đương vị trí đó. </a:t>
            </a:r>
            <a:endParaRPr lang="en-US" altLang="en-US" sz="2100" dirty="0"/>
          </a:p>
          <a:p>
            <a:pPr marL="285750" indent="-285750">
              <a:buFont typeface="Arial" charset="0"/>
              <a:buChar char="•"/>
            </a:pPr>
            <a:r>
              <a:rPr lang="vi-VN" altLang="en-US" sz="2100" dirty="0"/>
              <a:t>Định kỳ, hệ thống thông tin vị trí việc làm sẽ tiến hành phân tích công việc theo yêu cầu của các phòng ban (nếu có), sau đó lấy thông tin những nhân viên trong công ty phù hợp yêu cầu để tiến hành lập danh mục các vị trí lao động theo ngành nghề, và danh mục vị trí việc làm còn thiếu nhân lực. Những danh mục liệt kê các vị trí còn khuyết theo ngành nghề sẽ rất có ích cho bộ phận nhân sự trong việc ra quyết định tuyển dụng.  </a:t>
            </a:r>
            <a:endParaRPr lang="en-US" altLang="en-US" sz="2100" dirty="0"/>
          </a:p>
          <a:p>
            <a:pPr marL="0" indent="0">
              <a:buNone/>
            </a:pPr>
            <a:endParaRPr lang="en-US" altLang="en-US" dirty="0"/>
          </a:p>
          <a:p>
            <a:pPr marL="0" indent="0">
              <a:buNone/>
            </a:pPr>
            <a:endParaRPr lang="en-US" b="1" dirty="0"/>
          </a:p>
        </p:txBody>
      </p:sp>
      <p:sp>
        <p:nvSpPr>
          <p:cNvPr id="5" name="Title 5"/>
          <p:cNvSpPr txBox="1">
            <a:spLocks/>
          </p:cNvSpPr>
          <p:nvPr/>
        </p:nvSpPr>
        <p:spPr>
          <a:xfrm>
            <a:off x="0" y="0"/>
            <a:ext cx="9129486" cy="595086"/>
          </a:xfrm>
          <a:prstGeom prst="round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6</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nhân</a:t>
            </a:r>
            <a:r>
              <a:rPr lang="en-US" sz="2400" b="1" dirty="0">
                <a:latin typeface="+mj-lt"/>
              </a:rPr>
              <a:t> </a:t>
            </a:r>
            <a:r>
              <a:rPr lang="en-US" sz="2400" b="1" dirty="0" err="1">
                <a:latin typeface="+mj-lt"/>
              </a:rPr>
              <a:t>lực</a:t>
            </a:r>
            <a:endParaRPr lang="en-US" sz="2400" b="1" dirty="0">
              <a:latin typeface="+mj-lt"/>
            </a:endParaRPr>
          </a:p>
        </p:txBody>
      </p:sp>
    </p:spTree>
    <p:extLst>
      <p:ext uri="{BB962C8B-B14F-4D97-AF65-F5344CB8AC3E}">
        <p14:creationId xmlns:p14="http://schemas.microsoft.com/office/powerpoint/2010/main" val="29279057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95086"/>
            <a:ext cx="9274002" cy="5446277"/>
          </a:xfrm>
        </p:spPr>
        <p:txBody>
          <a:bodyPr/>
          <a:lstStyle/>
          <a:p>
            <a:r>
              <a:rPr lang="en-US" sz="2000" b="1" dirty="0"/>
              <a:t>3.1 HTTT </a:t>
            </a:r>
            <a:r>
              <a:rPr lang="en-US" sz="2000" b="1" dirty="0" err="1"/>
              <a:t>quản</a:t>
            </a:r>
            <a:r>
              <a:rPr lang="en-US" sz="2000" b="1" dirty="0"/>
              <a:t> </a:t>
            </a:r>
            <a:r>
              <a:rPr lang="en-US" sz="2000" b="1" dirty="0" err="1"/>
              <a:t>trị</a:t>
            </a:r>
            <a:r>
              <a:rPr lang="en-US" sz="2000" b="1" dirty="0"/>
              <a:t> </a:t>
            </a:r>
            <a:r>
              <a:rPr lang="en-US" sz="2000" b="1" dirty="0" err="1"/>
              <a:t>nhân</a:t>
            </a:r>
            <a:r>
              <a:rPr lang="en-US" sz="2000" b="1" dirty="0"/>
              <a:t> </a:t>
            </a:r>
            <a:r>
              <a:rPr lang="en-US" sz="2000" b="1" dirty="0" err="1"/>
              <a:t>lực</a:t>
            </a:r>
            <a:r>
              <a:rPr lang="en-US" sz="2000" b="1" dirty="0"/>
              <a:t> ở </a:t>
            </a:r>
            <a:r>
              <a:rPr lang="en-US" sz="2000" b="1" dirty="0" err="1"/>
              <a:t>mức</a:t>
            </a:r>
            <a:r>
              <a:rPr lang="en-US" sz="2000" b="1" dirty="0"/>
              <a:t> </a:t>
            </a:r>
            <a:r>
              <a:rPr lang="en-US" sz="2000" b="1" dirty="0" err="1"/>
              <a:t>tác</a:t>
            </a:r>
            <a:r>
              <a:rPr lang="en-US" sz="2000" b="1" dirty="0"/>
              <a:t> </a:t>
            </a:r>
            <a:r>
              <a:rPr lang="en-US" sz="2000" b="1" dirty="0" err="1"/>
              <a:t>nghiệp</a:t>
            </a:r>
            <a:r>
              <a:rPr lang="en-US" sz="2000" b="1" dirty="0"/>
              <a:t> (</a:t>
            </a:r>
            <a:r>
              <a:rPr lang="en-US" sz="2000" b="1" dirty="0" err="1"/>
              <a:t>tiếp</a:t>
            </a:r>
            <a:r>
              <a:rPr lang="en-US" sz="2000" b="1" dirty="0"/>
              <a:t>)</a:t>
            </a:r>
            <a:endParaRPr lang="en-US" altLang="en-US" sz="2000" u="sng" dirty="0"/>
          </a:p>
          <a:p>
            <a:pPr marL="0" indent="0">
              <a:buNone/>
            </a:pPr>
            <a:r>
              <a:rPr lang="vi-VN" altLang="en-US" sz="2000" b="1" u="sng" dirty="0"/>
              <a:t>Quản lý người lao động  </a:t>
            </a:r>
            <a:endParaRPr lang="en-US" altLang="en-US" sz="2000" b="1" dirty="0"/>
          </a:p>
          <a:p>
            <a:pPr marL="0" indent="0">
              <a:buNone/>
            </a:pPr>
            <a:r>
              <a:rPr lang="en-US" altLang="en-US" sz="2000" dirty="0"/>
              <a:t>     </a:t>
            </a:r>
            <a:r>
              <a:rPr lang="vi-VN" altLang="en-US" sz="2000" dirty="0"/>
              <a:t>Nhân viên khi vào làm việc tại công ty đều phải nộp hồ sơ xin việc ban đầu, bao gồm: Đơn xin việc, sơ yếu lý lịch, giấy khám sức khỏe, bằng cấp chuyên môn…Khi được tuyển dụng thì phải thử việc, sau đó ký hợp  đồng dài hạn hoặc ngắn hạn tùy theo yêu cầu của công ty. Tháng thử việc đầu tiên được hưởng 70% lương, nếu hồ sơ nào được chấp nhận thì ký hợp đồng và xếp bậc lương, nếu không thì trả lại hồ sơ. Trưởng phòng nhân sự và ban giám đốc là những người chịu trách nhiệm điều chỉnh bậc lương, kéo dài thời hạn hợp đồng hay chấm dứt hợp đồng của nhân viên trong công ty.</a:t>
            </a:r>
            <a:endParaRPr lang="en-US" altLang="en-US" sz="2000" dirty="0"/>
          </a:p>
          <a:p>
            <a:pPr marL="0" indent="0">
              <a:buNone/>
            </a:pPr>
            <a:r>
              <a:rPr lang="en-US" altLang="en-US" sz="2000" dirty="0"/>
              <a:t>     </a:t>
            </a:r>
            <a:r>
              <a:rPr lang="vi-VN" altLang="en-US" sz="2000" dirty="0"/>
              <a:t>Thông tin nhân viên trong công ty cần cập nhật vào máy tính để quản lý gồm: Mã nhân viên, mã phòng ban, họ tên nhân viên, giới tính, ngày sinh, nơi sinh, địa chỉ thường trú, địa chỉ hiện tạI, số CMND, quê quán, dân tộc, tôn giáo, trình độ học vấn, ngày vào làm, mức lương cơ bản, bậc lương.   </a:t>
            </a:r>
            <a:endParaRPr lang="en-US" altLang="en-US" sz="2000" dirty="0"/>
          </a:p>
          <a:p>
            <a:endParaRPr lang="en-US" dirty="0"/>
          </a:p>
        </p:txBody>
      </p:sp>
      <p:sp>
        <p:nvSpPr>
          <p:cNvPr id="4" name="Title 5"/>
          <p:cNvSpPr txBox="1">
            <a:spLocks/>
          </p:cNvSpPr>
          <p:nvPr/>
        </p:nvSpPr>
        <p:spPr>
          <a:xfrm>
            <a:off x="0" y="0"/>
            <a:ext cx="9129486" cy="595086"/>
          </a:xfrm>
          <a:prstGeom prst="round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6</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nhân</a:t>
            </a:r>
            <a:r>
              <a:rPr lang="en-US" sz="2400" b="1" dirty="0">
                <a:latin typeface="+mj-lt"/>
              </a:rPr>
              <a:t> </a:t>
            </a:r>
            <a:r>
              <a:rPr lang="en-US" sz="2400" b="1" dirty="0" err="1">
                <a:latin typeface="+mj-lt"/>
              </a:rPr>
              <a:t>lực</a:t>
            </a:r>
            <a:endParaRPr lang="en-US" sz="2400" b="1" dirty="0">
              <a:latin typeface="+mj-lt"/>
            </a:endParaRPr>
          </a:p>
        </p:txBody>
      </p:sp>
    </p:spTree>
    <p:extLst>
      <p:ext uri="{BB962C8B-B14F-4D97-AF65-F5344CB8AC3E}">
        <p14:creationId xmlns:p14="http://schemas.microsoft.com/office/powerpoint/2010/main" val="10743866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98500"/>
            <a:ext cx="9817100" cy="6159500"/>
          </a:xfrm>
        </p:spPr>
        <p:txBody>
          <a:bodyPr>
            <a:normAutofit/>
          </a:bodyPr>
          <a:lstStyle/>
          <a:p>
            <a:r>
              <a:rPr lang="en-US" b="1" dirty="0"/>
              <a:t>3.1 HTTT </a:t>
            </a:r>
            <a:r>
              <a:rPr lang="en-US" b="1" dirty="0" err="1"/>
              <a:t>quản</a:t>
            </a:r>
            <a:r>
              <a:rPr lang="en-US" b="1" dirty="0"/>
              <a:t> </a:t>
            </a:r>
            <a:r>
              <a:rPr lang="en-US" b="1" dirty="0" err="1"/>
              <a:t>trị</a:t>
            </a:r>
            <a:r>
              <a:rPr lang="en-US" b="1" dirty="0"/>
              <a:t> </a:t>
            </a:r>
            <a:r>
              <a:rPr lang="en-US" b="1" dirty="0" err="1"/>
              <a:t>nhân</a:t>
            </a:r>
            <a:r>
              <a:rPr lang="en-US" b="1" dirty="0"/>
              <a:t> </a:t>
            </a:r>
            <a:r>
              <a:rPr lang="en-US" b="1" dirty="0" err="1"/>
              <a:t>lực</a:t>
            </a:r>
            <a:r>
              <a:rPr lang="en-US" b="1" dirty="0"/>
              <a:t> ở </a:t>
            </a:r>
            <a:r>
              <a:rPr lang="en-US" b="1" dirty="0" err="1"/>
              <a:t>mức</a:t>
            </a:r>
            <a:r>
              <a:rPr lang="en-US" b="1" dirty="0"/>
              <a:t> </a:t>
            </a:r>
            <a:r>
              <a:rPr lang="en-US" b="1" dirty="0" err="1"/>
              <a:t>tác</a:t>
            </a:r>
            <a:r>
              <a:rPr lang="en-US" b="1" dirty="0"/>
              <a:t> </a:t>
            </a:r>
            <a:r>
              <a:rPr lang="en-US" b="1" dirty="0" err="1"/>
              <a:t>nghiệp</a:t>
            </a:r>
            <a:r>
              <a:rPr lang="en-US" b="1" dirty="0"/>
              <a:t> (</a:t>
            </a:r>
            <a:r>
              <a:rPr lang="en-US" b="1" dirty="0" err="1"/>
              <a:t>tiếp</a:t>
            </a:r>
            <a:r>
              <a:rPr lang="en-US" b="1" dirty="0"/>
              <a:t>)</a:t>
            </a:r>
            <a:endParaRPr lang="en-US" altLang="en-US" u="sng" dirty="0"/>
          </a:p>
          <a:p>
            <a:pPr marL="0" indent="0">
              <a:buNone/>
            </a:pPr>
            <a:r>
              <a:rPr lang="vi-VN" altLang="en-US" sz="2000" b="1" u="sng" dirty="0"/>
              <a:t>Đánh giá tình hình thực hiện công việc và con người</a:t>
            </a:r>
            <a:endParaRPr lang="en-US" altLang="en-US" sz="2000" b="1" dirty="0"/>
          </a:p>
          <a:p>
            <a:pPr marL="0" indent="0">
              <a:buNone/>
            </a:pPr>
            <a:r>
              <a:rPr lang="en-US" altLang="en-US" sz="2000" dirty="0"/>
              <a:t>  </a:t>
            </a:r>
            <a:r>
              <a:rPr lang="vi-VN" altLang="en-US" sz="2000" dirty="0"/>
              <a:t>Hàng tháng các phòng ban tiến hành đánh giá tình hình thực hiện công việc nhân viên thuộc phòng của mình, sau đó gửi các mẩu đánh giá đến phòng nhân sự. Phòng nhân sự sẽ kiểm tra đối chiếu, xin chỉ đạo của giám đốc để quyết định khen thưởng kỷ luật.Thông tin đánh giá còn được sử dụng làm căn cứ cho hàng loạt các quyết định như: đề bạt, thuyên chuyển, buộc thôi việc người lao động  </a:t>
            </a:r>
            <a:endParaRPr lang="en-US" altLang="en-US" sz="2000" dirty="0"/>
          </a:p>
          <a:p>
            <a:pPr marL="0" indent="0">
              <a:buNone/>
            </a:pPr>
            <a:endParaRPr lang="en-US" altLang="en-US" sz="2000" dirty="0"/>
          </a:p>
          <a:p>
            <a:pPr marL="0" indent="0">
              <a:buNone/>
            </a:pPr>
            <a:r>
              <a:rPr lang="vi-VN" altLang="en-US" sz="2000" b="1" u="sng" dirty="0"/>
              <a:t>Báo cáo lên cấp trên</a:t>
            </a:r>
            <a:endParaRPr lang="en-US" altLang="en-US" sz="2000" b="1" dirty="0"/>
          </a:p>
          <a:p>
            <a:pPr marL="0" indent="0">
              <a:buNone/>
            </a:pPr>
            <a:r>
              <a:rPr lang="en-US" altLang="en-US" sz="2000" dirty="0"/>
              <a:t>   </a:t>
            </a:r>
            <a:r>
              <a:rPr lang="vi-VN" altLang="en-US" sz="2000" dirty="0"/>
              <a:t>Hàng tháng, dữ liệu của các hệ thống thông tin quản lý lương, quản lý người lao  động và hệ thống thông tin  đánh giá tình hình thực hiện công việc được sử dụng để lên báo cáo theo yêu cầu của luật định và theo qui  định của chính phủ về tình hình sức khoẻ và an toàn của người lao động (tai nạn hay bệnh nghề nghiệp). Những thông tin này cũng được báo cáo lên nhà quản lý (ban giám đốc) để làm cơ sở đặt ra yêu cầu đào tào về bảo hộ lao động hay thay đổi môi trường làm việc cho phù hợp</a:t>
            </a:r>
            <a:endParaRPr lang="en-US" altLang="en-US" sz="2000" dirty="0"/>
          </a:p>
          <a:p>
            <a:pPr marL="0" indent="0">
              <a:buNone/>
            </a:pPr>
            <a:endParaRPr lang="en-US" dirty="0"/>
          </a:p>
        </p:txBody>
      </p:sp>
      <p:sp>
        <p:nvSpPr>
          <p:cNvPr id="4" name="Title 5"/>
          <p:cNvSpPr txBox="1">
            <a:spLocks/>
          </p:cNvSpPr>
          <p:nvPr/>
        </p:nvSpPr>
        <p:spPr>
          <a:xfrm>
            <a:off x="0" y="0"/>
            <a:ext cx="9129486" cy="595086"/>
          </a:xfrm>
          <a:prstGeom prst="round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3.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nhân</a:t>
            </a:r>
            <a:r>
              <a:rPr lang="en-US" sz="2400" b="1" dirty="0">
                <a:latin typeface="+mj-lt"/>
              </a:rPr>
              <a:t> </a:t>
            </a:r>
            <a:r>
              <a:rPr lang="en-US" sz="2400" b="1" dirty="0" err="1">
                <a:latin typeface="+mj-lt"/>
              </a:rPr>
              <a:t>lực</a:t>
            </a:r>
            <a:endParaRPr lang="en-US" sz="2400" b="1" dirty="0">
              <a:latin typeface="+mj-lt"/>
            </a:endParaRPr>
          </a:p>
        </p:txBody>
      </p:sp>
    </p:spTree>
    <p:extLst>
      <p:ext uri="{BB962C8B-B14F-4D97-AF65-F5344CB8AC3E}">
        <p14:creationId xmlns:p14="http://schemas.microsoft.com/office/powerpoint/2010/main" val="5569592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595086"/>
            <a:ext cx="10199077" cy="6262913"/>
          </a:xfrm>
        </p:spPr>
        <p:txBody>
          <a:bodyPr/>
          <a:lstStyle/>
          <a:p>
            <a:r>
              <a:rPr lang="en-US" b="1" dirty="0"/>
              <a:t>6</a:t>
            </a:r>
            <a:r>
              <a:rPr lang="en-US" b="1" dirty="0" smtClean="0"/>
              <a:t>.1 </a:t>
            </a:r>
            <a:r>
              <a:rPr lang="en-US" b="1" dirty="0"/>
              <a:t>HTTT </a:t>
            </a:r>
            <a:r>
              <a:rPr lang="en-US" b="1" dirty="0" err="1"/>
              <a:t>quản</a:t>
            </a:r>
            <a:r>
              <a:rPr lang="en-US" b="1" dirty="0"/>
              <a:t> </a:t>
            </a:r>
            <a:r>
              <a:rPr lang="en-US" b="1" dirty="0" err="1"/>
              <a:t>trị</a:t>
            </a:r>
            <a:r>
              <a:rPr lang="en-US" b="1" dirty="0"/>
              <a:t> </a:t>
            </a:r>
            <a:r>
              <a:rPr lang="en-US" b="1" dirty="0" err="1"/>
              <a:t>nhân</a:t>
            </a:r>
            <a:r>
              <a:rPr lang="en-US" b="1" dirty="0"/>
              <a:t> </a:t>
            </a:r>
            <a:r>
              <a:rPr lang="en-US" b="1" dirty="0" err="1"/>
              <a:t>lực</a:t>
            </a:r>
            <a:r>
              <a:rPr lang="en-US" b="1" dirty="0"/>
              <a:t> ở </a:t>
            </a:r>
            <a:r>
              <a:rPr lang="en-US" b="1" dirty="0" err="1"/>
              <a:t>mức</a:t>
            </a:r>
            <a:r>
              <a:rPr lang="en-US" b="1" dirty="0"/>
              <a:t> </a:t>
            </a:r>
            <a:r>
              <a:rPr lang="en-US" b="1" dirty="0" err="1"/>
              <a:t>tác</a:t>
            </a:r>
            <a:r>
              <a:rPr lang="en-US" b="1" dirty="0"/>
              <a:t> </a:t>
            </a:r>
            <a:r>
              <a:rPr lang="en-US" b="1" dirty="0" err="1"/>
              <a:t>nghiệp</a:t>
            </a:r>
            <a:r>
              <a:rPr lang="en-US" b="1" dirty="0"/>
              <a:t> (</a:t>
            </a:r>
            <a:r>
              <a:rPr lang="en-US" b="1" dirty="0" err="1"/>
              <a:t>tiếp</a:t>
            </a:r>
            <a:r>
              <a:rPr lang="en-US" b="1" dirty="0"/>
              <a:t>)</a:t>
            </a:r>
          </a:p>
          <a:p>
            <a:pPr marL="0" indent="0">
              <a:buNone/>
            </a:pPr>
            <a:endParaRPr lang="en-US" altLang="en-US" u="sng" dirty="0"/>
          </a:p>
          <a:p>
            <a:pPr marL="0" indent="0">
              <a:buNone/>
            </a:pPr>
            <a:r>
              <a:rPr lang="vi-VN" altLang="en-US" sz="2000" b="1" u="sng" dirty="0"/>
              <a:t>Tuyển chọn nhân viên và sắp sếp công việc</a:t>
            </a:r>
            <a:endParaRPr lang="en-US" altLang="en-US" sz="2000" b="1" dirty="0"/>
          </a:p>
          <a:p>
            <a:pPr marL="0" indent="0">
              <a:buNone/>
            </a:pPr>
            <a:r>
              <a:rPr lang="vi-VN" altLang="en-US" sz="2000" dirty="0"/>
              <a:t>Khi có nhu cầu tuyển dụng (thiếu nhân viên  ở một số vị trí) thì bộ phận quản lý vị trí sẽ g</a:t>
            </a:r>
            <a:r>
              <a:rPr lang="en-US" altLang="en-US" sz="2000" dirty="0"/>
              <a:t>ử</a:t>
            </a:r>
            <a:r>
              <a:rPr lang="vi-VN" altLang="en-US" sz="2000" dirty="0"/>
              <a:t>i yêu cầu lên bộ phận nhân sự để thực hiện tuyển chọn nhân viên mới. Công việc tuyển chọn được tiến hành theo trình tự: ứng viên nộp đơn vào, bộ phận tuyển chọn sẽ tiếp nhận và kiểm tra hồ sơ, sau đó ứng viên phải làm bài kiểm tra trắc nghiệm và phỏng vấn. Bộ phận tuyển dụng gởi thông tin về những ứng viên đạt yêu cầu lên ban giám  đốc (để xét duyệt)  đồng thời cũng thông báo quyết định tuyển cho ứng viên biết. </a:t>
            </a:r>
            <a:endParaRPr lang="en-US" altLang="en-US" sz="2000" dirty="0"/>
          </a:p>
          <a:p>
            <a:pPr marL="0" indent="0">
              <a:buNone/>
            </a:pPr>
            <a:r>
              <a:rPr lang="en-US" altLang="en-US" sz="2000" dirty="0"/>
              <a:t> </a:t>
            </a:r>
            <a:r>
              <a:rPr lang="vi-VN" altLang="en-US" sz="2000" dirty="0"/>
              <a:t>Cuối cùng thông tin ứng viên sẽ được đưa vào hồ sơ nhân viên (tức trở thành nhân viên mới).  </a:t>
            </a:r>
            <a:endParaRPr lang="en-US" altLang="en-US" sz="2000" dirty="0"/>
          </a:p>
          <a:p>
            <a:pPr marL="0" indent="0">
              <a:buNone/>
            </a:pPr>
            <a:endParaRPr lang="en-US" sz="2000" dirty="0"/>
          </a:p>
        </p:txBody>
      </p:sp>
      <p:sp>
        <p:nvSpPr>
          <p:cNvPr id="4" name="Title 5"/>
          <p:cNvSpPr txBox="1">
            <a:spLocks/>
          </p:cNvSpPr>
          <p:nvPr/>
        </p:nvSpPr>
        <p:spPr>
          <a:xfrm>
            <a:off x="0" y="0"/>
            <a:ext cx="9129486" cy="595086"/>
          </a:xfrm>
          <a:prstGeom prst="round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6</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nhân</a:t>
            </a:r>
            <a:r>
              <a:rPr lang="en-US" sz="2400" b="1" dirty="0">
                <a:latin typeface="+mj-lt"/>
              </a:rPr>
              <a:t> </a:t>
            </a:r>
            <a:r>
              <a:rPr lang="en-US" sz="2400" b="1" dirty="0" err="1">
                <a:latin typeface="+mj-lt"/>
              </a:rPr>
              <a:t>lực</a:t>
            </a:r>
            <a:endParaRPr lang="en-US" sz="2400" b="1" dirty="0">
              <a:latin typeface="+mj-lt"/>
            </a:endParaRPr>
          </a:p>
        </p:txBody>
      </p:sp>
    </p:spTree>
    <p:extLst>
      <p:ext uri="{BB962C8B-B14F-4D97-AF65-F5344CB8AC3E}">
        <p14:creationId xmlns:p14="http://schemas.microsoft.com/office/powerpoint/2010/main" val="12101732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23900"/>
            <a:ext cx="9994900" cy="6134099"/>
          </a:xfrm>
        </p:spPr>
        <p:txBody>
          <a:bodyPr>
            <a:normAutofit/>
          </a:bodyPr>
          <a:lstStyle/>
          <a:p>
            <a:r>
              <a:rPr lang="en-US" altLang="en-US" sz="2000" b="1" u="sng" dirty="0"/>
              <a:t>6</a:t>
            </a:r>
            <a:r>
              <a:rPr lang="en-US" altLang="en-US" sz="2000" b="1" u="sng" dirty="0" smtClean="0"/>
              <a:t>.2 </a:t>
            </a:r>
            <a:r>
              <a:rPr lang="en-US" altLang="en-US" sz="2000" b="1" u="sng" dirty="0"/>
              <a:t>HTTT </a:t>
            </a:r>
            <a:r>
              <a:rPr lang="en-US" altLang="en-US" sz="2000" b="1" u="sng" dirty="0" err="1"/>
              <a:t>quản</a:t>
            </a:r>
            <a:r>
              <a:rPr lang="en-US" altLang="en-US" sz="2000" b="1" u="sng" dirty="0"/>
              <a:t> </a:t>
            </a:r>
            <a:r>
              <a:rPr lang="en-US" altLang="en-US" sz="2000" b="1" u="sng" dirty="0" err="1"/>
              <a:t>trị</a:t>
            </a:r>
            <a:r>
              <a:rPr lang="en-US" altLang="en-US" sz="2000" b="1" u="sng" dirty="0"/>
              <a:t> </a:t>
            </a:r>
            <a:r>
              <a:rPr lang="en-US" altLang="en-US" sz="2000" b="1" u="sng" dirty="0" err="1"/>
              <a:t>nhân</a:t>
            </a:r>
            <a:r>
              <a:rPr lang="en-US" altLang="en-US" sz="2000" b="1" u="sng" dirty="0"/>
              <a:t> </a:t>
            </a:r>
            <a:r>
              <a:rPr lang="en-US" altLang="en-US" sz="2000" b="1" u="sng" dirty="0" err="1"/>
              <a:t>lực</a:t>
            </a:r>
            <a:r>
              <a:rPr lang="en-US" altLang="en-US" sz="2000" b="1" u="sng" dirty="0"/>
              <a:t> ở </a:t>
            </a:r>
            <a:r>
              <a:rPr lang="en-US" altLang="en-US" sz="2000" b="1" u="sng" dirty="0" err="1"/>
              <a:t>mức</a:t>
            </a:r>
            <a:r>
              <a:rPr lang="en-US" altLang="en-US" sz="2000" b="1" u="sng" dirty="0"/>
              <a:t> </a:t>
            </a:r>
            <a:r>
              <a:rPr lang="en-US" altLang="en-US" sz="2000" b="1" u="sng" dirty="0" err="1"/>
              <a:t>chiến</a:t>
            </a:r>
            <a:r>
              <a:rPr lang="en-US" altLang="en-US" sz="2000" b="1" u="sng" dirty="0"/>
              <a:t> </a:t>
            </a:r>
            <a:r>
              <a:rPr lang="en-US" altLang="en-US" sz="2000" b="1" u="sng" dirty="0" err="1"/>
              <a:t>thuật</a:t>
            </a:r>
            <a:r>
              <a:rPr lang="en-US" altLang="en-US" sz="2000" b="1" u="sng" dirty="0"/>
              <a:t>:</a:t>
            </a:r>
          </a:p>
          <a:p>
            <a:pPr marL="0" indent="0">
              <a:buNone/>
            </a:pPr>
            <a:r>
              <a:rPr lang="en-US" altLang="en-US" sz="2000" u="sng" dirty="0" err="1"/>
              <a:t>Mục</a:t>
            </a:r>
            <a:r>
              <a:rPr lang="en-US" altLang="en-US" sz="2000" u="sng" dirty="0"/>
              <a:t> </a:t>
            </a:r>
            <a:r>
              <a:rPr lang="en-US" altLang="en-US" sz="2000" u="sng" dirty="0" err="1"/>
              <a:t>đích</a:t>
            </a:r>
            <a:r>
              <a:rPr lang="en-US" altLang="en-US" sz="2000" u="sng" dirty="0"/>
              <a:t>: </a:t>
            </a:r>
            <a:r>
              <a:rPr lang="vi-VN" altLang="en-US" sz="2000" u="sng" dirty="0"/>
              <a:t>Hỗ trợ nhà quản lý ra các quyết định:</a:t>
            </a:r>
            <a:endParaRPr lang="en-US" altLang="en-US" sz="2000" dirty="0"/>
          </a:p>
          <a:p>
            <a:pPr marL="0" indent="0">
              <a:buNone/>
            </a:pPr>
            <a:r>
              <a:rPr lang="vi-VN" altLang="en-US" sz="2000" dirty="0"/>
              <a:t>Tuyển người lao động </a:t>
            </a:r>
            <a:endParaRPr lang="en-US" altLang="en-US" sz="2000" dirty="0"/>
          </a:p>
          <a:p>
            <a:pPr marL="0" indent="0">
              <a:buNone/>
            </a:pPr>
            <a:r>
              <a:rPr lang="vi-VN" altLang="en-US" sz="2000" dirty="0"/>
              <a:t>Phân tích và thiết kế việc làm </a:t>
            </a:r>
            <a:endParaRPr lang="en-US" altLang="en-US" sz="2000" dirty="0"/>
          </a:p>
          <a:p>
            <a:pPr marL="0" indent="0">
              <a:buNone/>
            </a:pPr>
            <a:r>
              <a:rPr lang="vi-VN" altLang="en-US" sz="2000" dirty="0"/>
              <a:t>Quyết định phát triển và đào tạo </a:t>
            </a:r>
            <a:endParaRPr lang="en-US" altLang="en-US" sz="2000" dirty="0"/>
          </a:p>
          <a:p>
            <a:pPr marL="0" indent="0">
              <a:buNone/>
            </a:pPr>
            <a:r>
              <a:rPr lang="vi-VN" altLang="en-US" sz="2000" dirty="0"/>
              <a:t>Kế hoạch hóa trợ cấp cho người lao động </a:t>
            </a:r>
            <a:endParaRPr lang="en-US" altLang="en-US" sz="2000" dirty="0"/>
          </a:p>
          <a:p>
            <a:pPr marL="0" indent="0">
              <a:buNone/>
            </a:pPr>
            <a:r>
              <a:rPr lang="vi-VN" altLang="en-US" sz="2000" u="sng" dirty="0"/>
              <a:t>Các Hệ thống thông tin nhân lực chiến thuật gồm có:  </a:t>
            </a:r>
            <a:endParaRPr lang="en-US" altLang="en-US" sz="2000" dirty="0"/>
          </a:p>
          <a:p>
            <a:r>
              <a:rPr lang="vi-VN" altLang="en-US" sz="2000" dirty="0"/>
              <a:t>Hệ thống thông tin phân tích và thiết kế công vệc </a:t>
            </a:r>
            <a:endParaRPr lang="en-US" altLang="en-US" sz="2000" dirty="0"/>
          </a:p>
          <a:p>
            <a:r>
              <a:rPr lang="vi-VN" altLang="en-US" sz="2000" dirty="0"/>
              <a:t>Hệ thống thông tin tuyển chọn nhân viên </a:t>
            </a:r>
            <a:endParaRPr lang="en-US" altLang="en-US" sz="2000" dirty="0"/>
          </a:p>
          <a:p>
            <a:r>
              <a:rPr lang="vi-VN" altLang="en-US" sz="2000" dirty="0"/>
              <a:t>Hệ thống thông tin quản lý lương thưởng và bảo hiểm trợ cấp </a:t>
            </a:r>
            <a:endParaRPr lang="en-US" altLang="en-US" sz="2000" dirty="0"/>
          </a:p>
          <a:p>
            <a:r>
              <a:rPr lang="vi-VN" altLang="en-US" sz="2000" dirty="0"/>
              <a:t>Hệ thống thông tin đào tạo và phát triển nguồn nhân lực</a:t>
            </a:r>
            <a:endParaRPr lang="en-US" altLang="en-US" sz="2000" dirty="0"/>
          </a:p>
          <a:p>
            <a:pPr marL="0" indent="0">
              <a:buNone/>
            </a:pPr>
            <a:endParaRPr lang="en-US" altLang="en-US" sz="2000" dirty="0"/>
          </a:p>
          <a:p>
            <a:pPr>
              <a:buFont typeface="Wingdings" panose="05000000000000000000" pitchFamily="2" charset="2"/>
              <a:buChar char="Ø"/>
            </a:pPr>
            <a:r>
              <a:rPr lang="en-US" altLang="en-US" sz="2000" b="1" u="sng" dirty="0"/>
              <a:t>6</a:t>
            </a:r>
            <a:r>
              <a:rPr lang="en-US" altLang="en-US" sz="2000" b="1" u="sng" dirty="0" smtClean="0"/>
              <a:t>.3 </a:t>
            </a:r>
            <a:r>
              <a:rPr lang="en-US" altLang="en-US" sz="2000" b="1" u="sng" dirty="0"/>
              <a:t>HTTT </a:t>
            </a:r>
            <a:r>
              <a:rPr lang="en-US" altLang="en-US" sz="2000" b="1" u="sng" dirty="0" err="1"/>
              <a:t>quản</a:t>
            </a:r>
            <a:r>
              <a:rPr lang="en-US" altLang="en-US" sz="2000" b="1" u="sng" dirty="0"/>
              <a:t> </a:t>
            </a:r>
            <a:r>
              <a:rPr lang="en-US" altLang="en-US" sz="2000" b="1" u="sng" dirty="0" err="1"/>
              <a:t>trị</a:t>
            </a:r>
            <a:r>
              <a:rPr lang="en-US" altLang="en-US" sz="2000" b="1" u="sng" dirty="0"/>
              <a:t> </a:t>
            </a:r>
            <a:r>
              <a:rPr lang="en-US" altLang="en-US" sz="2000" b="1" u="sng" dirty="0" err="1"/>
              <a:t>nhân</a:t>
            </a:r>
            <a:r>
              <a:rPr lang="en-US" altLang="en-US" sz="2000" b="1" u="sng" dirty="0"/>
              <a:t> </a:t>
            </a:r>
            <a:r>
              <a:rPr lang="en-US" altLang="en-US" sz="2000" b="1" u="sng" dirty="0" err="1"/>
              <a:t>lực</a:t>
            </a:r>
            <a:r>
              <a:rPr lang="en-US" altLang="en-US" sz="2000" b="1" u="sng" dirty="0"/>
              <a:t> ở </a:t>
            </a:r>
            <a:r>
              <a:rPr lang="en-US" altLang="en-US" sz="2000" b="1" u="sng" dirty="0" err="1"/>
              <a:t>mức</a:t>
            </a:r>
            <a:r>
              <a:rPr lang="en-US" altLang="en-US" sz="2000" b="1" u="sng" dirty="0"/>
              <a:t> </a:t>
            </a:r>
            <a:r>
              <a:rPr lang="en-US" altLang="en-US" sz="2000" b="1" u="sng" dirty="0" err="1"/>
              <a:t>chiến</a:t>
            </a:r>
            <a:r>
              <a:rPr lang="en-US" altLang="en-US" sz="2000" b="1" u="sng" dirty="0"/>
              <a:t> </a:t>
            </a:r>
            <a:r>
              <a:rPr lang="en-US" altLang="en-US" sz="2000" b="1" u="sng" dirty="0" err="1"/>
              <a:t>lược</a:t>
            </a:r>
            <a:endParaRPr lang="en-US" altLang="en-US" sz="2000" b="1" u="sng" dirty="0"/>
          </a:p>
          <a:p>
            <a:pPr marL="0" indent="0">
              <a:buNone/>
            </a:pPr>
            <a:r>
              <a:rPr lang="en-US" altLang="en-US" sz="2000" u="sng" dirty="0"/>
              <a:t> </a:t>
            </a:r>
            <a:r>
              <a:rPr lang="vi-VN" altLang="en-US" sz="2000" dirty="0"/>
              <a:t>Lập kế hoạch về nguồn nhân lực.  </a:t>
            </a:r>
            <a:endParaRPr lang="en-US" altLang="en-US" sz="2000" dirty="0"/>
          </a:p>
          <a:p>
            <a:endParaRPr lang="en-US" dirty="0"/>
          </a:p>
        </p:txBody>
      </p:sp>
      <p:sp>
        <p:nvSpPr>
          <p:cNvPr id="4" name="Title 5"/>
          <p:cNvSpPr txBox="1">
            <a:spLocks/>
          </p:cNvSpPr>
          <p:nvPr/>
        </p:nvSpPr>
        <p:spPr>
          <a:xfrm>
            <a:off x="0" y="0"/>
            <a:ext cx="9129486" cy="595086"/>
          </a:xfrm>
          <a:prstGeom prst="round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6</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nhân</a:t>
            </a:r>
            <a:r>
              <a:rPr lang="en-US" sz="2400" b="1" dirty="0">
                <a:latin typeface="+mj-lt"/>
              </a:rPr>
              <a:t> </a:t>
            </a:r>
            <a:r>
              <a:rPr lang="en-US" sz="2400" b="1" dirty="0" err="1">
                <a:latin typeface="+mj-lt"/>
              </a:rPr>
              <a:t>lực</a:t>
            </a:r>
            <a:endParaRPr lang="en-US" sz="2400" b="1" dirty="0">
              <a:latin typeface="+mj-lt"/>
            </a:endParaRPr>
          </a:p>
        </p:txBody>
      </p:sp>
    </p:spTree>
    <p:extLst>
      <p:ext uri="{BB962C8B-B14F-4D97-AF65-F5344CB8AC3E}">
        <p14:creationId xmlns:p14="http://schemas.microsoft.com/office/powerpoint/2010/main" val="37165746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5"/>
          <p:cNvSpPr txBox="1">
            <a:spLocks/>
          </p:cNvSpPr>
          <p:nvPr/>
        </p:nvSpPr>
        <p:spPr>
          <a:xfrm>
            <a:off x="0" y="0"/>
            <a:ext cx="9129486" cy="595086"/>
          </a:xfrm>
          <a:prstGeom prst="round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7</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tài</a:t>
            </a:r>
            <a:r>
              <a:rPr lang="en-US" sz="2400" b="1" dirty="0">
                <a:latin typeface="+mj-lt"/>
              </a:rPr>
              <a:t> </a:t>
            </a:r>
            <a:r>
              <a:rPr lang="en-US" sz="2400" b="1" dirty="0" err="1">
                <a:latin typeface="+mj-lt"/>
              </a:rPr>
              <a:t>chính</a:t>
            </a:r>
            <a:r>
              <a:rPr lang="en-US" sz="2400" b="1" dirty="0">
                <a:latin typeface="+mj-lt"/>
              </a:rPr>
              <a:t> </a:t>
            </a:r>
            <a:r>
              <a:rPr lang="en-US" sz="2400" b="1" dirty="0" err="1">
                <a:latin typeface="+mj-lt"/>
              </a:rPr>
              <a:t>kế</a:t>
            </a:r>
            <a:r>
              <a:rPr lang="en-US" sz="2400" b="1" dirty="0">
                <a:latin typeface="+mj-lt"/>
              </a:rPr>
              <a:t> </a:t>
            </a:r>
            <a:r>
              <a:rPr lang="en-US" sz="2400" b="1" dirty="0" err="1">
                <a:latin typeface="+mj-lt"/>
              </a:rPr>
              <a:t>toán</a:t>
            </a:r>
            <a:endParaRPr lang="en-US" sz="2400" b="1" dirty="0">
              <a:latin typeface="+mj-lt"/>
            </a:endParaRPr>
          </a:p>
        </p:txBody>
      </p:sp>
      <p:pic>
        <p:nvPicPr>
          <p:cNvPr id="5" name="Picture 4"/>
          <p:cNvPicPr>
            <a:picLocks noChangeAspect="1"/>
          </p:cNvPicPr>
          <p:nvPr/>
        </p:nvPicPr>
        <p:blipFill rotWithShape="1">
          <a:blip r:embed="rId2"/>
          <a:srcRect l="12000" t="11436" r="16917" b="21896"/>
          <a:stretch/>
        </p:blipFill>
        <p:spPr>
          <a:xfrm>
            <a:off x="0" y="1143000"/>
            <a:ext cx="10833100" cy="5715000"/>
          </a:xfrm>
          <a:prstGeom prst="rect">
            <a:avLst/>
          </a:prstGeom>
        </p:spPr>
      </p:pic>
    </p:spTree>
    <p:extLst>
      <p:ext uri="{BB962C8B-B14F-4D97-AF65-F5344CB8AC3E}">
        <p14:creationId xmlns:p14="http://schemas.microsoft.com/office/powerpoint/2010/main" val="247707670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595086"/>
            <a:ext cx="9618785" cy="6262914"/>
          </a:xfrm>
        </p:spPr>
        <p:txBody>
          <a:bodyPr/>
          <a:lstStyle/>
          <a:p>
            <a:r>
              <a:rPr lang="en-US" sz="2400" b="1" dirty="0" err="1"/>
              <a:t>Mục</a:t>
            </a:r>
            <a:r>
              <a:rPr lang="en-US" sz="2400" b="1" dirty="0"/>
              <a:t> </a:t>
            </a:r>
            <a:r>
              <a:rPr lang="en-US" sz="2400" b="1" dirty="0" err="1"/>
              <a:t>đích</a:t>
            </a:r>
            <a:r>
              <a:rPr lang="en-US" sz="2400" b="1" dirty="0"/>
              <a:t>: </a:t>
            </a:r>
          </a:p>
          <a:p>
            <a:pPr marL="0" indent="0">
              <a:buNone/>
            </a:pPr>
            <a:r>
              <a:rPr lang="vi-VN" sz="2400" dirty="0"/>
              <a:t>Phản ánh mọi diễn biến của quá trình hoạt động thực tế liên quan đến lĩnh vực tài chính –kế toán của một tổ chức; giúp người quản lý nhận thức được thực trạng và diễn biến của nguồn vốn trong tổ chức. Đây là HTTT được tin học hóa sớm nhất so với các HTTT quản lý khác. </a:t>
            </a:r>
            <a:endParaRPr lang="en-US" sz="2400" dirty="0"/>
          </a:p>
          <a:p>
            <a:pPr marL="0" indent="0">
              <a:buNone/>
            </a:pPr>
            <a:endParaRPr lang="en-US" sz="2400" dirty="0"/>
          </a:p>
          <a:p>
            <a:pPr marL="0" indent="0">
              <a:buNone/>
            </a:pPr>
            <a:r>
              <a:rPr lang="vi-VN" sz="2400" dirty="0"/>
              <a:t>Bao gồm hai phân hệ: </a:t>
            </a:r>
            <a:endParaRPr lang="en-US" sz="2400" dirty="0"/>
          </a:p>
          <a:p>
            <a:pPr>
              <a:buFontTx/>
              <a:buChar char="-"/>
            </a:pPr>
            <a:r>
              <a:rPr lang="en-US" sz="2400" dirty="0"/>
              <a:t> </a:t>
            </a:r>
            <a:r>
              <a:rPr lang="en-US" sz="2400" dirty="0" err="1"/>
              <a:t>Phân</a:t>
            </a:r>
            <a:r>
              <a:rPr lang="en-US" sz="2400" dirty="0"/>
              <a:t> </a:t>
            </a:r>
            <a:r>
              <a:rPr lang="en-US" sz="2400" dirty="0" err="1"/>
              <a:t>hệ</a:t>
            </a:r>
            <a:r>
              <a:rPr lang="en-US" sz="2400" dirty="0"/>
              <a:t> </a:t>
            </a:r>
            <a:r>
              <a:rPr lang="en-US" sz="2400" dirty="0" err="1"/>
              <a:t>tài</a:t>
            </a:r>
            <a:r>
              <a:rPr lang="en-US" sz="2400" dirty="0"/>
              <a:t> </a:t>
            </a:r>
            <a:r>
              <a:rPr lang="en-US" sz="2400" dirty="0" err="1"/>
              <a:t>chính</a:t>
            </a:r>
            <a:endParaRPr lang="en-US" sz="2400" dirty="0"/>
          </a:p>
          <a:p>
            <a:pPr>
              <a:buFontTx/>
              <a:buChar char="-"/>
            </a:pPr>
            <a:r>
              <a:rPr lang="vi-VN" sz="2400" dirty="0"/>
              <a:t> </a:t>
            </a:r>
            <a:r>
              <a:rPr lang="en-US" sz="2400" dirty="0" err="1"/>
              <a:t>Phân</a:t>
            </a:r>
            <a:r>
              <a:rPr lang="en-US" sz="2400" dirty="0"/>
              <a:t> </a:t>
            </a:r>
            <a:r>
              <a:rPr lang="en-US" sz="2400" dirty="0" err="1"/>
              <a:t>hệ</a:t>
            </a:r>
            <a:r>
              <a:rPr lang="en-US" sz="2400" dirty="0"/>
              <a:t> </a:t>
            </a:r>
            <a:r>
              <a:rPr lang="en-US" sz="2400" dirty="0" err="1"/>
              <a:t>kế</a:t>
            </a:r>
            <a:r>
              <a:rPr lang="en-US" sz="2400" dirty="0"/>
              <a:t> </a:t>
            </a:r>
            <a:r>
              <a:rPr lang="en-US" sz="2400" dirty="0" err="1"/>
              <a:t>toán</a:t>
            </a:r>
            <a:endParaRPr lang="en-US" sz="2400" dirty="0"/>
          </a:p>
          <a:p>
            <a:pPr marL="0" indent="0">
              <a:buNone/>
            </a:pPr>
            <a:endParaRPr lang="vi-VN" dirty="0"/>
          </a:p>
          <a:p>
            <a:pPr marL="0" indent="0">
              <a:buNone/>
            </a:pPr>
            <a:endParaRPr lang="en-US" dirty="0"/>
          </a:p>
        </p:txBody>
      </p:sp>
      <p:sp>
        <p:nvSpPr>
          <p:cNvPr id="4" name="Title 5"/>
          <p:cNvSpPr txBox="1">
            <a:spLocks/>
          </p:cNvSpPr>
          <p:nvPr/>
        </p:nvSpPr>
        <p:spPr>
          <a:xfrm>
            <a:off x="0" y="0"/>
            <a:ext cx="9129486" cy="595086"/>
          </a:xfrm>
          <a:prstGeom prst="round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7</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tài</a:t>
            </a:r>
            <a:r>
              <a:rPr lang="en-US" sz="2400" b="1" dirty="0">
                <a:latin typeface="+mj-lt"/>
              </a:rPr>
              <a:t> </a:t>
            </a:r>
            <a:r>
              <a:rPr lang="en-US" sz="2400" b="1" dirty="0" err="1">
                <a:latin typeface="+mj-lt"/>
              </a:rPr>
              <a:t>chính</a:t>
            </a:r>
            <a:r>
              <a:rPr lang="en-US" sz="2400" b="1" dirty="0">
                <a:latin typeface="+mj-lt"/>
              </a:rPr>
              <a:t> </a:t>
            </a:r>
            <a:r>
              <a:rPr lang="en-US" sz="2400" b="1" dirty="0" err="1">
                <a:latin typeface="+mj-lt"/>
              </a:rPr>
              <a:t>kế</a:t>
            </a:r>
            <a:r>
              <a:rPr lang="en-US" sz="2400" b="1" dirty="0">
                <a:latin typeface="+mj-lt"/>
              </a:rPr>
              <a:t> </a:t>
            </a:r>
            <a:r>
              <a:rPr lang="en-US" sz="2400" b="1" dirty="0" err="1">
                <a:latin typeface="+mj-lt"/>
              </a:rPr>
              <a:t>toán</a:t>
            </a:r>
            <a:endParaRPr lang="en-US" sz="2400" b="1" dirty="0">
              <a:latin typeface="+mj-lt"/>
            </a:endParaRPr>
          </a:p>
        </p:txBody>
      </p:sp>
    </p:spTree>
    <p:extLst>
      <p:ext uri="{BB962C8B-B14F-4D97-AF65-F5344CB8AC3E}">
        <p14:creationId xmlns:p14="http://schemas.microsoft.com/office/powerpoint/2010/main" val="3082556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448" y="110836"/>
            <a:ext cx="8596668" cy="625434"/>
          </a:xfrm>
        </p:spPr>
        <p:txBody>
          <a:bodyPr>
            <a:normAutofit fontScale="90000"/>
          </a:bodyPr>
          <a:lstStyle/>
          <a:p>
            <a:r>
              <a:rPr lang="en-US" dirty="0">
                <a:latin typeface="Arial" panose="020B0604020202020204" pitchFamily="34" charset="0"/>
                <a:cs typeface="Arial" panose="020B0604020202020204" pitchFamily="34" charset="0"/>
              </a:rPr>
              <a:t>C1:</a:t>
            </a:r>
            <a:r>
              <a:rPr lang="vi-VN" dirty="0">
                <a:latin typeface="Arial" panose="020B0604020202020204" pitchFamily="34" charset="0"/>
                <a:cs typeface="Arial" panose="020B0604020202020204" pitchFamily="34" charset="0"/>
              </a:rPr>
              <a:t> CÁC KHÁI NIỆM CƠ SỞ VỀ HTTT</a:t>
            </a:r>
            <a:endParaRPr lang="en-US" dirty="0"/>
          </a:p>
        </p:txBody>
      </p:sp>
      <p:sp>
        <p:nvSpPr>
          <p:cNvPr id="3" name="Content Placeholder 2"/>
          <p:cNvSpPr>
            <a:spLocks noGrp="1"/>
          </p:cNvSpPr>
          <p:nvPr>
            <p:ph idx="1"/>
          </p:nvPr>
        </p:nvSpPr>
        <p:spPr>
          <a:xfrm>
            <a:off x="8991298" y="3614037"/>
            <a:ext cx="7112316" cy="3226350"/>
          </a:xfrm>
        </p:spPr>
        <p:txBody>
          <a:bodyPr/>
          <a:lstStyle/>
          <a:p>
            <a:pPr marL="0" lvl="0" indent="0">
              <a:buNone/>
            </a:pPr>
            <a:endParaRPr lang="en-US" b="1" dirty="0"/>
          </a:p>
          <a:p>
            <a:endParaRPr lang="en-US" dirty="0"/>
          </a:p>
        </p:txBody>
      </p:sp>
      <p:sp>
        <p:nvSpPr>
          <p:cNvPr id="5" name="Rectangle 4"/>
          <p:cNvSpPr/>
          <p:nvPr/>
        </p:nvSpPr>
        <p:spPr>
          <a:xfrm>
            <a:off x="197922" y="1642016"/>
            <a:ext cx="5183005" cy="4154984"/>
          </a:xfrm>
          <a:prstGeom prst="rect">
            <a:avLst/>
          </a:prstGeom>
        </p:spPr>
        <p:txBody>
          <a:bodyPr wrap="square">
            <a:spAutoFit/>
          </a:bodyPr>
          <a:lstStyle/>
          <a:p>
            <a:r>
              <a:rPr lang="en-US" altLang="en-US" sz="2200" b="1" i="1" u="sng" dirty="0" err="1">
                <a:latin typeface="Times New Roman" charset="0"/>
                <a:ea typeface="Times New Roman" charset="0"/>
                <a:cs typeface="Times New Roman" charset="0"/>
              </a:rPr>
              <a:t>Môi</a:t>
            </a:r>
            <a:r>
              <a:rPr lang="en-US" altLang="en-US" sz="2200" b="1" i="1" u="sng" dirty="0">
                <a:latin typeface="Times New Roman" charset="0"/>
                <a:ea typeface="Times New Roman" charset="0"/>
                <a:cs typeface="Times New Roman" charset="0"/>
              </a:rPr>
              <a:t> </a:t>
            </a:r>
            <a:r>
              <a:rPr lang="en-US" altLang="en-US" sz="2200" b="1" i="1" u="sng" dirty="0" err="1">
                <a:latin typeface="Times New Roman" charset="0"/>
                <a:ea typeface="Times New Roman" charset="0"/>
                <a:cs typeface="Times New Roman" charset="0"/>
              </a:rPr>
              <a:t>trường</a:t>
            </a:r>
            <a:r>
              <a:rPr lang="en-US" altLang="en-US" sz="2200" b="1" i="1" u="sng" dirty="0">
                <a:latin typeface="Times New Roman" charset="0"/>
                <a:ea typeface="Times New Roman" charset="0"/>
                <a:cs typeface="Times New Roman" charset="0"/>
              </a:rPr>
              <a:t> </a:t>
            </a:r>
            <a:r>
              <a:rPr lang="en-US" altLang="en-US" sz="2200" b="1" i="1" u="sng" dirty="0" err="1">
                <a:latin typeface="Times New Roman" charset="0"/>
                <a:ea typeface="Times New Roman" charset="0"/>
                <a:cs typeface="Times New Roman" charset="0"/>
              </a:rPr>
              <a:t>kinh</a:t>
            </a:r>
            <a:r>
              <a:rPr lang="en-US" altLang="en-US" sz="2200" b="1" i="1" u="sng" dirty="0">
                <a:latin typeface="Times New Roman" charset="0"/>
                <a:ea typeface="Times New Roman" charset="0"/>
                <a:cs typeface="Times New Roman" charset="0"/>
              </a:rPr>
              <a:t> </a:t>
            </a:r>
            <a:r>
              <a:rPr lang="en-US" altLang="en-US" sz="2200" b="1" i="1" u="sng" dirty="0" err="1">
                <a:latin typeface="Times New Roman" charset="0"/>
                <a:ea typeface="Times New Roman" charset="0"/>
                <a:cs typeface="Times New Roman" charset="0"/>
              </a:rPr>
              <a:t>tế</a:t>
            </a:r>
            <a:r>
              <a:rPr lang="en-US" altLang="en-US" sz="2200" b="1" i="1" u="sng" dirty="0">
                <a:latin typeface="Times New Roman" charset="0"/>
                <a:ea typeface="Times New Roman" charset="0"/>
                <a:cs typeface="Times New Roman" charset="0"/>
              </a:rPr>
              <a:t> </a:t>
            </a:r>
            <a:r>
              <a:rPr lang="en-US" altLang="en-US" sz="2200" b="1" i="1" u="sng" dirty="0" err="1">
                <a:latin typeface="Times New Roman" charset="0"/>
                <a:ea typeface="Times New Roman" charset="0"/>
                <a:cs typeface="Times New Roman" charset="0"/>
              </a:rPr>
              <a:t>toàn</a:t>
            </a:r>
            <a:r>
              <a:rPr lang="en-US" altLang="en-US" sz="2200" b="1" i="1" u="sng" dirty="0">
                <a:latin typeface="Times New Roman" charset="0"/>
                <a:ea typeface="Times New Roman" charset="0"/>
                <a:cs typeface="Times New Roman" charset="0"/>
              </a:rPr>
              <a:t> </a:t>
            </a:r>
            <a:r>
              <a:rPr lang="en-US" altLang="en-US" sz="2200" b="1" i="1" u="sng" dirty="0" err="1">
                <a:latin typeface="Times New Roman" charset="0"/>
                <a:ea typeface="Times New Roman" charset="0"/>
                <a:cs typeface="Times New Roman" charset="0"/>
              </a:rPr>
              <a:t>cầu</a:t>
            </a:r>
            <a:r>
              <a:rPr lang="en-US" altLang="en-US" sz="2200" b="1" i="1" u="sng" dirty="0">
                <a:latin typeface="Times New Roman" charset="0"/>
                <a:ea typeface="Times New Roman" charset="0"/>
                <a:cs typeface="Times New Roman" charset="0"/>
              </a:rPr>
              <a:t> (Global economy):</a:t>
            </a:r>
          </a:p>
          <a:p>
            <a:endParaRPr lang="en-US" altLang="en-US" sz="2200" b="1" dirty="0">
              <a:latin typeface="Times New Roman" charset="0"/>
              <a:ea typeface="Times New Roman" charset="0"/>
              <a:cs typeface="Times New Roman" charset="0"/>
            </a:endParaRPr>
          </a:p>
          <a:p>
            <a:pPr>
              <a:buFont typeface="Arial" charset="0"/>
              <a:buChar char="•"/>
            </a:pPr>
            <a:r>
              <a:rPr lang="en-US" altLang="en-US" sz="2200" dirty="0">
                <a:latin typeface="Arial" charset="0"/>
              </a:rPr>
              <a:t> </a:t>
            </a:r>
            <a:r>
              <a:rPr lang="vi-VN" altLang="en-US" sz="2200" dirty="0">
                <a:latin typeface="Arial" charset="0"/>
              </a:rPr>
              <a:t>Sự phát triển của các </a:t>
            </a:r>
            <a:r>
              <a:rPr lang="en-US" altLang="en-US" sz="2200" dirty="0" err="1">
                <a:latin typeface="Arial" charset="0"/>
              </a:rPr>
              <a:t>công</a:t>
            </a:r>
            <a:r>
              <a:rPr lang="en-US" altLang="en-US" sz="2200" dirty="0">
                <a:latin typeface="Arial" charset="0"/>
              </a:rPr>
              <a:t> ty </a:t>
            </a:r>
            <a:r>
              <a:rPr lang="en-US" altLang="en-US" sz="2200" dirty="0" err="1">
                <a:latin typeface="Arial" charset="0"/>
              </a:rPr>
              <a:t>toàn</a:t>
            </a:r>
            <a:r>
              <a:rPr lang="en-US" altLang="en-US" sz="2200" dirty="0">
                <a:latin typeface="Arial" charset="0"/>
              </a:rPr>
              <a:t> </a:t>
            </a:r>
            <a:r>
              <a:rPr lang="en-US" altLang="en-US" sz="2200" dirty="0" err="1">
                <a:latin typeface="Arial" charset="0"/>
              </a:rPr>
              <a:t>cầu</a:t>
            </a:r>
            <a:r>
              <a:rPr lang="en-US" altLang="en-US" sz="2200" dirty="0">
                <a:latin typeface="Arial" charset="0"/>
              </a:rPr>
              <a:t> </a:t>
            </a:r>
            <a:r>
              <a:rPr lang="en-US" altLang="en-US" sz="2200" dirty="0" err="1">
                <a:latin typeface="Arial" charset="0"/>
              </a:rPr>
              <a:t>và</a:t>
            </a:r>
            <a:r>
              <a:rPr lang="en-US" altLang="en-US" sz="2200" dirty="0">
                <a:latin typeface="Arial" charset="0"/>
              </a:rPr>
              <a:t> </a:t>
            </a:r>
            <a:r>
              <a:rPr lang="en-US" altLang="en-US" sz="2200" dirty="0" err="1">
                <a:latin typeface="Arial" charset="0"/>
              </a:rPr>
              <a:t>các</a:t>
            </a:r>
            <a:r>
              <a:rPr lang="en-US" altLang="en-US" sz="2200" dirty="0">
                <a:latin typeface="Arial" charset="0"/>
              </a:rPr>
              <a:t> </a:t>
            </a:r>
            <a:r>
              <a:rPr lang="en-US" altLang="en-US" sz="2200" dirty="0" err="1">
                <a:latin typeface="Arial" charset="0"/>
              </a:rPr>
              <a:t>công</a:t>
            </a:r>
            <a:r>
              <a:rPr lang="en-US" altLang="en-US" sz="2200" dirty="0">
                <a:latin typeface="Arial" charset="0"/>
              </a:rPr>
              <a:t> ty </a:t>
            </a:r>
            <a:r>
              <a:rPr lang="en-US" altLang="en-US" sz="2200" dirty="0" err="1">
                <a:latin typeface="Arial" charset="0"/>
              </a:rPr>
              <a:t>đa</a:t>
            </a:r>
            <a:r>
              <a:rPr lang="en-US" altLang="en-US" sz="2200" dirty="0">
                <a:latin typeface="Arial" charset="0"/>
              </a:rPr>
              <a:t> </a:t>
            </a:r>
            <a:r>
              <a:rPr lang="vi-VN" altLang="en-US" sz="2200" dirty="0">
                <a:latin typeface="Arial" charset="0"/>
              </a:rPr>
              <a:t>quốc gia</a:t>
            </a:r>
            <a:endParaRPr lang="en-US" altLang="en-US" sz="2200" dirty="0">
              <a:latin typeface="Arial" charset="0"/>
            </a:endParaRPr>
          </a:p>
          <a:p>
            <a:endParaRPr lang="en-US" altLang="en-US" sz="2200" dirty="0">
              <a:latin typeface="Arial" charset="0"/>
            </a:endParaRPr>
          </a:p>
          <a:p>
            <a:pPr>
              <a:buFont typeface="Arial" charset="0"/>
              <a:buChar char="•"/>
            </a:pPr>
            <a:r>
              <a:rPr lang="en-US" altLang="en-US" sz="2200" dirty="0">
                <a:latin typeface="Arial" charset="0"/>
              </a:rPr>
              <a:t> </a:t>
            </a:r>
            <a:r>
              <a:rPr lang="vi-VN" altLang="en-US" sz="2200" dirty="0">
                <a:latin typeface="Arial" charset="0"/>
              </a:rPr>
              <a:t>Sự hội nhập của các công ty nhỏ và vừa</a:t>
            </a:r>
            <a:endParaRPr lang="en-US" altLang="en-US" sz="2200" dirty="0">
              <a:latin typeface="Arial" charset="0"/>
            </a:endParaRPr>
          </a:p>
          <a:p>
            <a:endParaRPr lang="en-US" altLang="en-US" sz="2200" dirty="0">
              <a:latin typeface="Arial" charset="0"/>
            </a:endParaRPr>
          </a:p>
          <a:p>
            <a:pPr>
              <a:buFont typeface="Arial" charset="0"/>
              <a:buChar char="•"/>
            </a:pPr>
            <a:r>
              <a:rPr lang="en-US" altLang="en-US" sz="2200" dirty="0">
                <a:latin typeface="Arial" charset="0"/>
              </a:rPr>
              <a:t> </a:t>
            </a:r>
            <a:r>
              <a:rPr lang="vi-VN" altLang="en-US" sz="2200" dirty="0">
                <a:latin typeface="Arial" charset="0"/>
              </a:rPr>
              <a:t>Môi trường cạnh tranh toàn cầu</a:t>
            </a:r>
            <a:endParaRPr lang="en-US" altLang="en-US" sz="2200" dirty="0">
              <a:latin typeface="Arial" charset="0"/>
            </a:endParaRPr>
          </a:p>
          <a:p>
            <a:endParaRPr lang="en-US" altLang="en-US" sz="2200" dirty="0">
              <a:latin typeface="Arial" charset="0"/>
            </a:endParaRPr>
          </a:p>
          <a:p>
            <a:pPr>
              <a:buFont typeface="Arial" charset="0"/>
              <a:buChar char="•"/>
            </a:pPr>
            <a:r>
              <a:rPr lang="en-US" altLang="en-US" sz="2200" dirty="0">
                <a:latin typeface="Arial" charset="0"/>
              </a:rPr>
              <a:t> </a:t>
            </a:r>
            <a:r>
              <a:rPr lang="vi-VN" altLang="en-US" sz="2200" dirty="0">
                <a:latin typeface="Arial" charset="0"/>
              </a:rPr>
              <a:t>Hệ thống phân phối toàn cầu</a:t>
            </a:r>
            <a:endParaRPr lang="en-US" altLang="en-US" sz="2200" dirty="0">
              <a:latin typeface="Arial" charset="0"/>
            </a:endParaRPr>
          </a:p>
        </p:txBody>
      </p:sp>
      <p:pic>
        <p:nvPicPr>
          <p:cNvPr id="4098" name="Picture 2" descr="Hoàn tất tiến trình phê chuẩn Hiệp định thương mại tự do EU -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298" y="2741809"/>
            <a:ext cx="3086470" cy="21596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lawnet.thukyluat.vn/uploads/user/82171/WT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8696" y="1379016"/>
            <a:ext cx="3695837" cy="145862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Úc hưởng lợi từ Hiệp định TPP | Thị trường Ú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0927" y="2883807"/>
            <a:ext cx="2892972" cy="286702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asean la gi asean co bao nhieu thanh vien co bao nhieu moi nhat hien n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5534" y="4901479"/>
            <a:ext cx="2996863" cy="201742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a:extLst>
              <a:ext uri="{FF2B5EF4-FFF2-40B4-BE49-F238E27FC236}">
                <a16:creationId xmlns:a16="http://schemas.microsoft.com/office/drawing/2014/main" id="{633BEFB1-A526-B73D-27DD-68064FFBD6FB}"/>
              </a:ext>
            </a:extLst>
          </p:cNvPr>
          <p:cNvSpPr txBox="1">
            <a:spLocks/>
          </p:cNvSpPr>
          <p:nvPr/>
        </p:nvSpPr>
        <p:spPr>
          <a:xfrm>
            <a:off x="95526" y="660400"/>
            <a:ext cx="9032875" cy="55201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vi-VN" b="1" dirty="0">
                <a:solidFill>
                  <a:schemeClr val="bg1"/>
                </a:solidFill>
                <a:latin typeface="Arial" panose="020B0604020202020204" pitchFamily="34" charset="0"/>
                <a:cs typeface="Arial" panose="020B0604020202020204" pitchFamily="34" charset="0"/>
              </a:rPr>
              <a:t>MÔI TRƯỜNG KINH DOANH</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658585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152" y="734097"/>
            <a:ext cx="9183850" cy="5307266"/>
          </a:xfrm>
        </p:spPr>
        <p:txBody>
          <a:bodyPr/>
          <a:lstStyle/>
          <a:p>
            <a:r>
              <a:rPr lang="en-US" sz="2000" b="1" dirty="0" err="1"/>
              <a:t>Chức</a:t>
            </a:r>
            <a:r>
              <a:rPr lang="en-US" sz="2000" b="1" dirty="0"/>
              <a:t> </a:t>
            </a:r>
            <a:r>
              <a:rPr lang="en-US" sz="2000" b="1" dirty="0" err="1"/>
              <a:t>năng</a:t>
            </a:r>
            <a:r>
              <a:rPr lang="en-US" sz="2000" b="1" dirty="0"/>
              <a:t>:</a:t>
            </a:r>
          </a:p>
          <a:p>
            <a:pPr>
              <a:buFont typeface="Arial" charset="0"/>
              <a:buChar char="•"/>
            </a:pPr>
            <a:r>
              <a:rPr lang="vi-VN" altLang="en-US" sz="2000" dirty="0"/>
              <a:t>Kiểm soát và phân tích điều kiện tài chính </a:t>
            </a:r>
            <a:endParaRPr lang="en-US" altLang="en-US" sz="2000" dirty="0"/>
          </a:p>
          <a:p>
            <a:pPr>
              <a:buFont typeface="Arial" charset="0"/>
              <a:buChar char="•"/>
            </a:pPr>
            <a:r>
              <a:rPr lang="en-US" altLang="en-US" sz="2000" dirty="0"/>
              <a:t> </a:t>
            </a:r>
            <a:r>
              <a:rPr lang="vi-VN" altLang="en-US" sz="2000" dirty="0"/>
              <a:t>Quản trị hệ thống kế toán </a:t>
            </a:r>
            <a:endParaRPr lang="en-US" altLang="en-US" sz="2000" dirty="0"/>
          </a:p>
          <a:p>
            <a:pPr>
              <a:buFont typeface="Arial" charset="0"/>
              <a:buChar char="•"/>
            </a:pPr>
            <a:r>
              <a:rPr lang="en-US" altLang="en-US" sz="2000" dirty="0"/>
              <a:t> </a:t>
            </a:r>
            <a:r>
              <a:rPr lang="vi-VN" altLang="en-US" sz="2000" dirty="0"/>
              <a:t>Quản trị quá trình lập ngân sách, dự toán vốn </a:t>
            </a:r>
            <a:endParaRPr lang="en-US" altLang="en-US" sz="2000" dirty="0"/>
          </a:p>
          <a:p>
            <a:pPr>
              <a:buFont typeface="Arial" charset="0"/>
              <a:buChar char="•"/>
            </a:pPr>
            <a:r>
              <a:rPr lang="en-US" altLang="en-US" sz="2000" dirty="0"/>
              <a:t> </a:t>
            </a:r>
            <a:r>
              <a:rPr lang="vi-VN" altLang="en-US" sz="2000" dirty="0"/>
              <a:t>Quản trị công nợ khách hàng </a:t>
            </a:r>
            <a:endParaRPr lang="en-US" altLang="en-US" sz="2000" dirty="0"/>
          </a:p>
          <a:p>
            <a:pPr>
              <a:buFont typeface="Arial" charset="0"/>
              <a:buChar char="•"/>
            </a:pPr>
            <a:r>
              <a:rPr lang="en-US" altLang="en-US" sz="2000" dirty="0"/>
              <a:t> </a:t>
            </a:r>
            <a:r>
              <a:rPr lang="vi-VN" altLang="en-US" sz="2000" dirty="0"/>
              <a:t>Tính và chi trả lương, quản lý quỹ lương, tài sản, thuế </a:t>
            </a:r>
            <a:endParaRPr lang="en-US" altLang="en-US" sz="2000" dirty="0"/>
          </a:p>
          <a:p>
            <a:pPr>
              <a:buFont typeface="Arial" charset="0"/>
              <a:buChar char="•"/>
            </a:pPr>
            <a:r>
              <a:rPr lang="en-US" altLang="en-US" sz="2000" dirty="0"/>
              <a:t> </a:t>
            </a:r>
            <a:r>
              <a:rPr lang="vi-VN" altLang="en-US" sz="2000" dirty="0"/>
              <a:t>Quản trị bảo hiểm tài sản và nhân sự </a:t>
            </a:r>
            <a:endParaRPr lang="en-US" altLang="en-US" sz="2000" dirty="0"/>
          </a:p>
          <a:p>
            <a:pPr>
              <a:buFont typeface="Arial" charset="0"/>
              <a:buChar char="•"/>
            </a:pPr>
            <a:r>
              <a:rPr lang="en-US" altLang="en-US" sz="2000" dirty="0"/>
              <a:t> </a:t>
            </a:r>
            <a:r>
              <a:rPr lang="vi-VN" altLang="en-US" sz="2000" dirty="0"/>
              <a:t>Hỗ trợ kiểm toán</a:t>
            </a:r>
            <a:endParaRPr lang="en-US" altLang="en-US" sz="2000" dirty="0"/>
          </a:p>
          <a:p>
            <a:pPr>
              <a:buFont typeface="Arial" charset="0"/>
              <a:buChar char="•"/>
            </a:pPr>
            <a:r>
              <a:rPr lang="en-US" altLang="en-US" sz="2000" dirty="0"/>
              <a:t> </a:t>
            </a:r>
            <a:r>
              <a:rPr lang="vi-VN" altLang="en-US" sz="2000" dirty="0"/>
              <a:t>Quản lý tài sản cố định, quỹ lương hưu và các khoản đầu tư </a:t>
            </a:r>
            <a:endParaRPr lang="en-US" altLang="en-US" sz="2000" dirty="0"/>
          </a:p>
          <a:p>
            <a:pPr>
              <a:buFont typeface="Arial" charset="0"/>
              <a:buChar char="•"/>
            </a:pPr>
            <a:r>
              <a:rPr lang="en-US" altLang="en-US" sz="2000" dirty="0"/>
              <a:t> </a:t>
            </a:r>
            <a:r>
              <a:rPr lang="vi-VN" altLang="en-US" sz="2000" dirty="0"/>
              <a:t>Đánh giá các khoản đầu tư mới và khả năng huy động vốn </a:t>
            </a:r>
            <a:endParaRPr lang="en-US" altLang="en-US" sz="2000" dirty="0"/>
          </a:p>
          <a:p>
            <a:pPr>
              <a:buFont typeface="Arial" charset="0"/>
              <a:buChar char="•"/>
            </a:pPr>
            <a:r>
              <a:rPr lang="en-US" altLang="en-US" sz="2000" dirty="0"/>
              <a:t> </a:t>
            </a:r>
            <a:r>
              <a:rPr lang="vi-VN" altLang="en-US" sz="2000" dirty="0"/>
              <a:t>Quản lý dòng tiền </a:t>
            </a:r>
            <a:r>
              <a:rPr lang="en-US" altLang="en-US" sz="2000" b="1" dirty="0">
                <a:latin typeface="Times New Roman" charset="0"/>
                <a:ea typeface="Times New Roman" charset="0"/>
                <a:cs typeface="Times New Roman" charset="0"/>
              </a:rPr>
              <a:t> </a:t>
            </a:r>
            <a:endParaRPr lang="en-US" altLang="en-US" sz="2000" dirty="0">
              <a:latin typeface="Times New Roman" charset="0"/>
              <a:ea typeface="Times New Roman" charset="0"/>
              <a:cs typeface="Times New Roman" charset="0"/>
            </a:endParaRPr>
          </a:p>
          <a:p>
            <a:pPr marL="0" indent="0">
              <a:buNone/>
            </a:pPr>
            <a:endParaRPr lang="en-US" dirty="0"/>
          </a:p>
        </p:txBody>
      </p:sp>
      <p:sp>
        <p:nvSpPr>
          <p:cNvPr id="4" name="Title 5"/>
          <p:cNvSpPr txBox="1">
            <a:spLocks/>
          </p:cNvSpPr>
          <p:nvPr/>
        </p:nvSpPr>
        <p:spPr>
          <a:xfrm>
            <a:off x="0" y="0"/>
            <a:ext cx="9129486" cy="595086"/>
          </a:xfrm>
          <a:prstGeom prst="round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7</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tài</a:t>
            </a:r>
            <a:r>
              <a:rPr lang="en-US" sz="2400" b="1" dirty="0">
                <a:latin typeface="+mj-lt"/>
              </a:rPr>
              <a:t> </a:t>
            </a:r>
            <a:r>
              <a:rPr lang="en-US" sz="2400" b="1" dirty="0" err="1">
                <a:latin typeface="+mj-lt"/>
              </a:rPr>
              <a:t>chính</a:t>
            </a:r>
            <a:r>
              <a:rPr lang="en-US" sz="2400" b="1" dirty="0">
                <a:latin typeface="+mj-lt"/>
              </a:rPr>
              <a:t> </a:t>
            </a:r>
            <a:r>
              <a:rPr lang="en-US" sz="2400" b="1" dirty="0" err="1">
                <a:latin typeface="+mj-lt"/>
              </a:rPr>
              <a:t>kế</a:t>
            </a:r>
            <a:r>
              <a:rPr lang="en-US" sz="2400" b="1" dirty="0">
                <a:latin typeface="+mj-lt"/>
              </a:rPr>
              <a:t> </a:t>
            </a:r>
            <a:r>
              <a:rPr lang="en-US" sz="2400" b="1" dirty="0" err="1">
                <a:latin typeface="+mj-lt"/>
              </a:rPr>
              <a:t>toán</a:t>
            </a:r>
            <a:endParaRPr lang="en-US" sz="2400" b="1" dirty="0">
              <a:latin typeface="+mj-lt"/>
            </a:endParaRPr>
          </a:p>
        </p:txBody>
      </p:sp>
    </p:spTree>
    <p:extLst>
      <p:ext uri="{BB962C8B-B14F-4D97-AF65-F5344CB8AC3E}">
        <p14:creationId xmlns:p14="http://schemas.microsoft.com/office/powerpoint/2010/main" val="326934750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08339"/>
            <a:ext cx="9274002" cy="5333024"/>
          </a:xfrm>
        </p:spPr>
        <p:txBody>
          <a:bodyPr/>
          <a:lstStyle/>
          <a:p>
            <a:r>
              <a:rPr lang="en-US" b="1" dirty="0" err="1"/>
              <a:t>Phân</a:t>
            </a:r>
            <a:r>
              <a:rPr lang="en-US" b="1" dirty="0"/>
              <a:t> </a:t>
            </a:r>
            <a:r>
              <a:rPr lang="en-US" b="1" dirty="0" err="1"/>
              <a:t>loại</a:t>
            </a:r>
            <a:r>
              <a:rPr lang="en-US" b="1" dirty="0"/>
              <a:t> HTTT </a:t>
            </a:r>
            <a:r>
              <a:rPr lang="en-US" b="1" dirty="0" err="1"/>
              <a:t>Quản</a:t>
            </a:r>
            <a:r>
              <a:rPr lang="en-US" b="1" dirty="0"/>
              <a:t> </a:t>
            </a:r>
            <a:r>
              <a:rPr lang="en-US" b="1" dirty="0" err="1"/>
              <a:t>trị</a:t>
            </a:r>
            <a:r>
              <a:rPr lang="en-US" b="1" dirty="0"/>
              <a:t> TC-KT </a:t>
            </a:r>
            <a:r>
              <a:rPr lang="en-US" b="1" dirty="0" err="1"/>
              <a:t>theo</a:t>
            </a:r>
            <a:r>
              <a:rPr lang="en-US" b="1" dirty="0"/>
              <a:t> </a:t>
            </a:r>
            <a:r>
              <a:rPr lang="en-US" b="1" dirty="0" err="1"/>
              <a:t>cấp</a:t>
            </a:r>
            <a:r>
              <a:rPr lang="en-US" b="1" dirty="0"/>
              <a:t> </a:t>
            </a:r>
            <a:r>
              <a:rPr lang="en-US" b="1" dirty="0" err="1"/>
              <a:t>độ</a:t>
            </a:r>
            <a:r>
              <a:rPr lang="en-US" b="1" dirty="0"/>
              <a:t> </a:t>
            </a:r>
            <a:r>
              <a:rPr lang="en-US" b="1" dirty="0" err="1"/>
              <a:t>quản</a:t>
            </a:r>
            <a:r>
              <a:rPr lang="en-US" b="1" dirty="0"/>
              <a:t> </a:t>
            </a:r>
            <a:r>
              <a:rPr lang="en-US" b="1" dirty="0" err="1"/>
              <a:t>lý</a:t>
            </a:r>
            <a:endParaRPr lang="en-US" b="1" dirty="0"/>
          </a:p>
          <a:p>
            <a:pPr marL="0" indent="0">
              <a:buNone/>
            </a:pPr>
            <a:endParaRPr lang="en-US" b="1" dirty="0"/>
          </a:p>
          <a:p>
            <a:endParaRPr lang="en-US" dirty="0"/>
          </a:p>
        </p:txBody>
      </p:sp>
      <p:sp>
        <p:nvSpPr>
          <p:cNvPr id="4" name="Title 5"/>
          <p:cNvSpPr txBox="1">
            <a:spLocks/>
          </p:cNvSpPr>
          <p:nvPr/>
        </p:nvSpPr>
        <p:spPr>
          <a:xfrm>
            <a:off x="0" y="0"/>
            <a:ext cx="9129486" cy="595086"/>
          </a:xfrm>
          <a:prstGeom prst="round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7</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tài</a:t>
            </a:r>
            <a:r>
              <a:rPr lang="en-US" sz="2400" b="1" dirty="0">
                <a:latin typeface="+mj-lt"/>
              </a:rPr>
              <a:t> </a:t>
            </a:r>
            <a:r>
              <a:rPr lang="en-US" sz="2400" b="1" dirty="0" err="1">
                <a:latin typeface="+mj-lt"/>
              </a:rPr>
              <a:t>chính</a:t>
            </a:r>
            <a:r>
              <a:rPr lang="en-US" sz="2400" b="1" dirty="0">
                <a:latin typeface="+mj-lt"/>
              </a:rPr>
              <a:t> </a:t>
            </a:r>
            <a:r>
              <a:rPr lang="en-US" sz="2400" b="1" dirty="0" err="1">
                <a:latin typeface="+mj-lt"/>
              </a:rPr>
              <a:t>kế</a:t>
            </a:r>
            <a:r>
              <a:rPr lang="en-US" sz="2400" b="1" dirty="0">
                <a:latin typeface="+mj-lt"/>
              </a:rPr>
              <a:t> </a:t>
            </a:r>
            <a:r>
              <a:rPr lang="en-US" sz="2400" b="1" dirty="0" err="1">
                <a:latin typeface="+mj-lt"/>
              </a:rPr>
              <a:t>toán</a:t>
            </a:r>
            <a:endParaRPr lang="en-US" sz="2400" b="1" dirty="0">
              <a:latin typeface="+mj-lt"/>
            </a:endParaRPr>
          </a:p>
        </p:txBody>
      </p:sp>
      <p:graphicFrame>
        <p:nvGraphicFramePr>
          <p:cNvPr id="6" name="Diagram 5"/>
          <p:cNvGraphicFramePr/>
          <p:nvPr/>
        </p:nvGraphicFramePr>
        <p:xfrm>
          <a:off x="-7369" y="1440543"/>
          <a:ext cx="5566340" cy="5002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ounded Rectangle 6"/>
          <p:cNvSpPr/>
          <p:nvPr/>
        </p:nvSpPr>
        <p:spPr>
          <a:xfrm>
            <a:off x="5398308" y="4457128"/>
            <a:ext cx="5767753" cy="240087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lvl="0" fontAlgn="base">
              <a:lnSpc>
                <a:spcPts val="1800"/>
              </a:lnSpc>
              <a:spcBef>
                <a:spcPts val="300"/>
              </a:spcBef>
              <a:spcAft>
                <a:spcPts val="300"/>
              </a:spcAft>
            </a:pP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Hệ</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thống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thông</a:t>
            </a:r>
            <a:r>
              <a:rPr lang="en-US" altLang="en-US" sz="1600" b="1" dirty="0">
                <a:solidFill>
                  <a:schemeClr val="tx1"/>
                </a:solidFill>
                <a:latin typeface="Arial" charset="0"/>
                <a:ea typeface="Calibri" charset="0"/>
                <a:cs typeface="Times New Roman" charset="0"/>
              </a:rPr>
              <a:t> tin </a:t>
            </a:r>
            <a:r>
              <a:rPr lang="en-US" altLang="en-US" sz="1600" b="1" dirty="0" err="1">
                <a:solidFill>
                  <a:schemeClr val="tx1"/>
                </a:solidFill>
                <a:latin typeface="Arial" charset="0"/>
                <a:ea typeface="Calibri" charset="0"/>
                <a:cs typeface="Times New Roman" charset="0"/>
              </a:rPr>
              <a:t>tài</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sản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cố</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định</a:t>
            </a:r>
            <a:r>
              <a:rPr lang="en-US" altLang="en-US" sz="1600" b="1" dirty="0">
                <a:solidFill>
                  <a:schemeClr val="tx1"/>
                </a:solidFill>
                <a:latin typeface="Arial" charset="0"/>
                <a:ea typeface="Calibri" charset="0"/>
                <a:cs typeface="Times New Roman" charset="0"/>
              </a:rPr>
              <a:t>  </a:t>
            </a:r>
          </a:p>
          <a:p>
            <a:pPr lvl="0" fontAlgn="base">
              <a:lnSpc>
                <a:spcPts val="1800"/>
              </a:lnSpc>
              <a:spcBef>
                <a:spcPts val="300"/>
              </a:spcBef>
              <a:spcAft>
                <a:spcPts val="300"/>
              </a:spcAft>
            </a:pP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Hệ</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thống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thông</a:t>
            </a:r>
            <a:r>
              <a:rPr lang="en-US" altLang="en-US" sz="1600" b="1" dirty="0">
                <a:solidFill>
                  <a:schemeClr val="tx1"/>
                </a:solidFill>
                <a:latin typeface="Arial" charset="0"/>
                <a:ea typeface="Calibri" charset="0"/>
                <a:cs typeface="Times New Roman" charset="0"/>
              </a:rPr>
              <a:t> tin </a:t>
            </a:r>
            <a:r>
              <a:rPr lang="en-US" altLang="en-US" sz="1600" b="1" dirty="0" err="1">
                <a:solidFill>
                  <a:schemeClr val="tx1"/>
                </a:solidFill>
                <a:latin typeface="Arial" charset="0"/>
                <a:ea typeface="Calibri" charset="0"/>
                <a:cs typeface="Times New Roman" charset="0"/>
              </a:rPr>
              <a:t>công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nợ</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phải</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thu</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của</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khách</a:t>
            </a:r>
            <a:r>
              <a:rPr lang="en-US" altLang="en-US" sz="1600" b="1" dirty="0">
                <a:solidFill>
                  <a:schemeClr val="tx1"/>
                </a:solidFill>
                <a:latin typeface="Arial" charset="0"/>
                <a:ea typeface="Calibri" charset="0"/>
                <a:cs typeface="Times New Roman" charset="0"/>
              </a:rPr>
              <a:t> </a:t>
            </a:r>
          </a:p>
          <a:p>
            <a:pPr lvl="0" fontAlgn="base">
              <a:lnSpc>
                <a:spcPts val="1800"/>
              </a:lnSpc>
              <a:spcBef>
                <a:spcPts val="300"/>
              </a:spcBef>
              <a:spcAft>
                <a:spcPts val="300"/>
              </a:spcAft>
            </a:pP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Hệ</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thống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thông</a:t>
            </a:r>
            <a:r>
              <a:rPr lang="en-US" altLang="en-US" sz="1600" b="1" dirty="0">
                <a:solidFill>
                  <a:schemeClr val="tx1"/>
                </a:solidFill>
                <a:latin typeface="Arial" charset="0"/>
                <a:ea typeface="Calibri" charset="0"/>
                <a:cs typeface="Times New Roman" charset="0"/>
              </a:rPr>
              <a:t> tin </a:t>
            </a:r>
            <a:r>
              <a:rPr lang="en-US" altLang="en-US" sz="1600" b="1" dirty="0" err="1">
                <a:solidFill>
                  <a:schemeClr val="tx1"/>
                </a:solidFill>
                <a:latin typeface="Arial" charset="0"/>
                <a:ea typeface="Calibri" charset="0"/>
                <a:cs typeface="Times New Roman" charset="0"/>
              </a:rPr>
              <a:t>công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nợ</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phải</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trả</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người</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bán</a:t>
            </a:r>
            <a:r>
              <a:rPr lang="en-US" altLang="en-US" sz="1600" b="1" dirty="0">
                <a:solidFill>
                  <a:schemeClr val="tx1"/>
                </a:solidFill>
                <a:latin typeface="Arial" charset="0"/>
                <a:ea typeface="Calibri" charset="0"/>
                <a:cs typeface="Times New Roman" charset="0"/>
              </a:rPr>
              <a:t> </a:t>
            </a:r>
          </a:p>
          <a:p>
            <a:pPr lvl="0" fontAlgn="base">
              <a:lnSpc>
                <a:spcPts val="1800"/>
              </a:lnSpc>
              <a:spcBef>
                <a:spcPts val="300"/>
              </a:spcBef>
              <a:spcAft>
                <a:spcPts val="300"/>
              </a:spcAft>
            </a:pP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Hệ</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thống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thông</a:t>
            </a:r>
            <a:r>
              <a:rPr lang="en-US" altLang="en-US" sz="1600" b="1" dirty="0">
                <a:solidFill>
                  <a:schemeClr val="tx1"/>
                </a:solidFill>
                <a:latin typeface="Arial" charset="0"/>
                <a:ea typeface="Calibri" charset="0"/>
                <a:cs typeface="Times New Roman" charset="0"/>
              </a:rPr>
              <a:t> tin </a:t>
            </a:r>
            <a:r>
              <a:rPr lang="en-US" altLang="en-US" sz="1600" b="1" dirty="0" err="1">
                <a:solidFill>
                  <a:schemeClr val="tx1"/>
                </a:solidFill>
                <a:latin typeface="Arial" charset="0"/>
                <a:ea typeface="Calibri" charset="0"/>
                <a:cs typeface="Times New Roman" charset="0"/>
              </a:rPr>
              <a:t>xử</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lý</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đơn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hàng</a:t>
            </a:r>
            <a:r>
              <a:rPr lang="en-US" altLang="en-US" sz="1600" b="1" dirty="0">
                <a:solidFill>
                  <a:schemeClr val="tx1"/>
                </a:solidFill>
                <a:latin typeface="Arial" charset="0"/>
                <a:ea typeface="Calibri" charset="0"/>
                <a:cs typeface="Times New Roman" charset="0"/>
              </a:rPr>
              <a:t> </a:t>
            </a:r>
          </a:p>
          <a:p>
            <a:pPr lvl="0" fontAlgn="base">
              <a:lnSpc>
                <a:spcPts val="1800"/>
              </a:lnSpc>
              <a:spcBef>
                <a:spcPts val="300"/>
              </a:spcBef>
              <a:spcAft>
                <a:spcPts val="300"/>
              </a:spcAft>
            </a:pP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Hệ</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thống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thông</a:t>
            </a:r>
            <a:r>
              <a:rPr lang="en-US" altLang="en-US" sz="1600" b="1" dirty="0">
                <a:solidFill>
                  <a:schemeClr val="tx1"/>
                </a:solidFill>
                <a:latin typeface="Arial" charset="0"/>
                <a:ea typeface="Calibri" charset="0"/>
                <a:cs typeface="Times New Roman" charset="0"/>
              </a:rPr>
              <a:t> tin </a:t>
            </a:r>
            <a:r>
              <a:rPr lang="en-US" altLang="en-US" sz="1600" b="1" dirty="0" err="1">
                <a:solidFill>
                  <a:schemeClr val="tx1"/>
                </a:solidFill>
                <a:latin typeface="Arial" charset="0"/>
                <a:ea typeface="Calibri" charset="0"/>
                <a:cs typeface="Times New Roman" charset="0"/>
              </a:rPr>
              <a:t>mua</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hàng</a:t>
            </a:r>
            <a:r>
              <a:rPr lang="en-US" altLang="en-US" sz="1600" b="1" dirty="0">
                <a:solidFill>
                  <a:schemeClr val="tx1"/>
                </a:solidFill>
                <a:latin typeface="Arial" charset="0"/>
                <a:ea typeface="Calibri" charset="0"/>
                <a:cs typeface="Times New Roman" charset="0"/>
              </a:rPr>
              <a:t> </a:t>
            </a:r>
          </a:p>
          <a:p>
            <a:pPr lvl="0" fontAlgn="base">
              <a:lnSpc>
                <a:spcPts val="1800"/>
              </a:lnSpc>
              <a:spcBef>
                <a:spcPts val="300"/>
              </a:spcBef>
              <a:spcAft>
                <a:spcPts val="300"/>
              </a:spcAft>
            </a:pP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Hệ</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thống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thông</a:t>
            </a:r>
            <a:r>
              <a:rPr lang="en-US" altLang="en-US" sz="1600" b="1" dirty="0">
                <a:solidFill>
                  <a:schemeClr val="tx1"/>
                </a:solidFill>
                <a:latin typeface="Arial" charset="0"/>
                <a:ea typeface="Calibri" charset="0"/>
                <a:cs typeface="Times New Roman" charset="0"/>
              </a:rPr>
              <a:t> tin </a:t>
            </a:r>
            <a:r>
              <a:rPr lang="en-US" altLang="en-US" sz="1600" b="1" dirty="0" err="1">
                <a:solidFill>
                  <a:schemeClr val="tx1"/>
                </a:solidFill>
                <a:latin typeface="Arial" charset="0"/>
                <a:ea typeface="Calibri" charset="0"/>
                <a:cs typeface="Times New Roman" charset="0"/>
              </a:rPr>
              <a:t>hàng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tồn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kho</a:t>
            </a:r>
            <a:r>
              <a:rPr lang="en-US" altLang="en-US" sz="1600" b="1" dirty="0">
                <a:solidFill>
                  <a:schemeClr val="tx1"/>
                </a:solidFill>
                <a:latin typeface="Arial" charset="0"/>
                <a:ea typeface="Calibri" charset="0"/>
                <a:cs typeface="Times New Roman" charset="0"/>
              </a:rPr>
              <a:t> </a:t>
            </a:r>
          </a:p>
          <a:p>
            <a:pPr lvl="0" fontAlgn="base">
              <a:lnSpc>
                <a:spcPts val="1800"/>
              </a:lnSpc>
              <a:spcBef>
                <a:spcPts val="300"/>
              </a:spcBef>
              <a:spcAft>
                <a:spcPts val="300"/>
              </a:spcAft>
            </a:pP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Hệ</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thống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thông</a:t>
            </a:r>
            <a:r>
              <a:rPr lang="en-US" altLang="en-US" sz="1600" b="1" dirty="0">
                <a:solidFill>
                  <a:schemeClr val="tx1"/>
                </a:solidFill>
                <a:latin typeface="Arial" charset="0"/>
                <a:ea typeface="Calibri" charset="0"/>
                <a:cs typeface="Times New Roman" charset="0"/>
              </a:rPr>
              <a:t> tin </a:t>
            </a:r>
            <a:r>
              <a:rPr lang="en-US" altLang="en-US" sz="1600" b="1" dirty="0" err="1">
                <a:solidFill>
                  <a:schemeClr val="tx1"/>
                </a:solidFill>
                <a:latin typeface="Arial" charset="0"/>
                <a:ea typeface="Calibri" charset="0"/>
                <a:cs typeface="Times New Roman" charset="0"/>
              </a:rPr>
              <a:t>thanh</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toán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lương</a:t>
            </a:r>
            <a:endParaRPr lang="en-US" altLang="en-US" sz="1600" b="1" dirty="0">
              <a:solidFill>
                <a:schemeClr val="tx1"/>
              </a:solidFill>
              <a:latin typeface="Arial" charset="0"/>
              <a:ea typeface="Calibri" charset="0"/>
              <a:cs typeface="Times New Roman" charset="0"/>
            </a:endParaRPr>
          </a:p>
        </p:txBody>
      </p:sp>
      <p:sp>
        <p:nvSpPr>
          <p:cNvPr id="8" name="Rounded Rectangle 7"/>
          <p:cNvSpPr/>
          <p:nvPr/>
        </p:nvSpPr>
        <p:spPr>
          <a:xfrm>
            <a:off x="5398307" y="2585724"/>
            <a:ext cx="5767753" cy="179012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lvl="0" fontAlgn="base">
              <a:lnSpc>
                <a:spcPts val="1800"/>
              </a:lnSpc>
              <a:spcBef>
                <a:spcPts val="300"/>
              </a:spcBef>
              <a:spcAft>
                <a:spcPts val="300"/>
              </a:spcAft>
            </a:pP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Hệ</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thống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thông</a:t>
            </a:r>
            <a:r>
              <a:rPr lang="en-US" altLang="en-US" sz="1600" b="1" dirty="0">
                <a:solidFill>
                  <a:schemeClr val="tx1"/>
                </a:solidFill>
                <a:latin typeface="Arial" charset="0"/>
                <a:ea typeface="Calibri" charset="0"/>
                <a:cs typeface="Times New Roman" charset="0"/>
              </a:rPr>
              <a:t> tin </a:t>
            </a:r>
            <a:r>
              <a:rPr lang="en-US" altLang="en-US" sz="1600" b="1" dirty="0" err="1">
                <a:solidFill>
                  <a:schemeClr val="tx1"/>
                </a:solidFill>
                <a:latin typeface="Arial" charset="0"/>
                <a:ea typeface="Calibri" charset="0"/>
                <a:cs typeface="Times New Roman" charset="0"/>
              </a:rPr>
              <a:t>ngân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sách</a:t>
            </a:r>
            <a:r>
              <a:rPr lang="en-US" altLang="en-US" sz="1600" b="1" dirty="0">
                <a:solidFill>
                  <a:schemeClr val="tx1"/>
                </a:solidFill>
                <a:latin typeface="Arial" charset="0"/>
                <a:ea typeface="Calibri" charset="0"/>
                <a:cs typeface="Times New Roman" charset="0"/>
              </a:rPr>
              <a:t> </a:t>
            </a:r>
          </a:p>
          <a:p>
            <a:pPr lvl="0" fontAlgn="base">
              <a:lnSpc>
                <a:spcPts val="1800"/>
              </a:lnSpc>
              <a:spcBef>
                <a:spcPts val="300"/>
              </a:spcBef>
              <a:spcAft>
                <a:spcPts val="300"/>
              </a:spcAft>
            </a:pP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Hệ</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thống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thông</a:t>
            </a:r>
            <a:r>
              <a:rPr lang="en-US" altLang="en-US" sz="1600" b="1" dirty="0">
                <a:solidFill>
                  <a:schemeClr val="tx1"/>
                </a:solidFill>
                <a:latin typeface="Arial" charset="0"/>
                <a:ea typeface="Calibri" charset="0"/>
                <a:cs typeface="Times New Roman" charset="0"/>
              </a:rPr>
              <a:t> tin </a:t>
            </a:r>
            <a:r>
              <a:rPr lang="en-US" altLang="en-US" sz="1600" b="1" dirty="0" err="1">
                <a:solidFill>
                  <a:schemeClr val="tx1"/>
                </a:solidFill>
                <a:latin typeface="Arial" charset="0"/>
                <a:ea typeface="Calibri" charset="0"/>
                <a:cs typeface="Times New Roman" charset="0"/>
              </a:rPr>
              <a:t>quản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lý</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vốn</a:t>
            </a:r>
            <a:r>
              <a:rPr lang="en-US" altLang="en-US" sz="1600" b="1" dirty="0">
                <a:solidFill>
                  <a:schemeClr val="tx1"/>
                </a:solidFill>
                <a:latin typeface="Arial" charset="0"/>
                <a:ea typeface="Calibri" charset="0"/>
                <a:cs typeface="Times New Roman" charset="0"/>
              </a:rPr>
              <a:t> </a:t>
            </a:r>
          </a:p>
          <a:p>
            <a:pPr lvl="0" fontAlgn="base">
              <a:lnSpc>
                <a:spcPts val="1800"/>
              </a:lnSpc>
              <a:spcBef>
                <a:spcPts val="300"/>
              </a:spcBef>
              <a:spcAft>
                <a:spcPts val="300"/>
              </a:spcAft>
            </a:pP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Hệ</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thống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thông</a:t>
            </a:r>
            <a:r>
              <a:rPr lang="en-US" altLang="en-US" sz="1600" b="1" dirty="0">
                <a:solidFill>
                  <a:schemeClr val="tx1"/>
                </a:solidFill>
                <a:latin typeface="Arial" charset="0"/>
                <a:ea typeface="Calibri" charset="0"/>
                <a:cs typeface="Times New Roman" charset="0"/>
              </a:rPr>
              <a:t> tin </a:t>
            </a:r>
            <a:r>
              <a:rPr lang="en-US" altLang="en-US" sz="1600" b="1" dirty="0" err="1">
                <a:solidFill>
                  <a:schemeClr val="tx1"/>
                </a:solidFill>
                <a:latin typeface="Arial" charset="0"/>
                <a:ea typeface="Calibri" charset="0"/>
                <a:cs typeface="Times New Roman" charset="0"/>
              </a:rPr>
              <a:t>lập</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ngân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sách</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vốn</a:t>
            </a:r>
            <a:r>
              <a:rPr lang="en-US" altLang="en-US" sz="1600" b="1" dirty="0">
                <a:solidFill>
                  <a:schemeClr val="tx1"/>
                </a:solidFill>
                <a:latin typeface="Arial" charset="0"/>
                <a:ea typeface="Calibri" charset="0"/>
                <a:cs typeface="Times New Roman" charset="0"/>
              </a:rPr>
              <a:t> </a:t>
            </a:r>
          </a:p>
          <a:p>
            <a:pPr lvl="0" fontAlgn="base">
              <a:lnSpc>
                <a:spcPts val="1800"/>
              </a:lnSpc>
              <a:spcBef>
                <a:spcPts val="300"/>
              </a:spcBef>
              <a:spcAft>
                <a:spcPts val="300"/>
              </a:spcAft>
            </a:pP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Hệ</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thống</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thông</a:t>
            </a:r>
            <a:r>
              <a:rPr lang="en-US" altLang="en-US" sz="1600" b="1" dirty="0">
                <a:solidFill>
                  <a:schemeClr val="tx1"/>
                </a:solidFill>
                <a:latin typeface="Arial" charset="0"/>
                <a:ea typeface="Calibri" charset="0"/>
                <a:cs typeface="Times New Roman" charset="0"/>
              </a:rPr>
              <a:t> tin </a:t>
            </a:r>
            <a:r>
              <a:rPr lang="en-US" altLang="en-US" sz="1600" b="1" dirty="0" err="1">
                <a:solidFill>
                  <a:schemeClr val="tx1"/>
                </a:solidFill>
                <a:latin typeface="Arial" charset="0"/>
                <a:ea typeface="Calibri" charset="0"/>
                <a:cs typeface="Times New Roman" charset="0"/>
              </a:rPr>
              <a:t>quản</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trị</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đầu</a:t>
            </a:r>
            <a:r>
              <a:rPr lang="en-US" altLang="en-US" sz="1600" b="1" dirty="0">
                <a:solidFill>
                  <a:schemeClr val="tx1"/>
                </a:solidFill>
                <a:latin typeface="Arial" charset="0"/>
                <a:ea typeface="Calibri" charset="0"/>
                <a:cs typeface="Times New Roman" charset="0"/>
              </a:rPr>
              <a:t> </a:t>
            </a:r>
            <a:r>
              <a:rPr lang="en-US" altLang="en-US" sz="1600" b="1" dirty="0" err="1">
                <a:solidFill>
                  <a:schemeClr val="tx1"/>
                </a:solidFill>
                <a:latin typeface="Arial" charset="0"/>
                <a:ea typeface="Calibri" charset="0"/>
                <a:cs typeface="Times New Roman" charset="0"/>
              </a:rPr>
              <a:t>tư</a:t>
            </a:r>
            <a:r>
              <a:rPr lang="en-US" altLang="en-US" sz="1600" b="1" dirty="0">
                <a:solidFill>
                  <a:schemeClr val="tx1"/>
                </a:solidFill>
                <a:latin typeface="Arial" charset="0"/>
                <a:ea typeface="Calibri" charset="0"/>
                <a:cs typeface="Times New Roman" charset="0"/>
              </a:rPr>
              <a:t>  </a:t>
            </a:r>
          </a:p>
        </p:txBody>
      </p:sp>
      <p:sp>
        <p:nvSpPr>
          <p:cNvPr id="9" name="Rounded Rectangle 8"/>
          <p:cNvSpPr/>
          <p:nvPr/>
        </p:nvSpPr>
        <p:spPr>
          <a:xfrm>
            <a:off x="5398307" y="1097482"/>
            <a:ext cx="5767753" cy="140696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fontAlgn="base">
              <a:lnSpc>
                <a:spcPts val="1800"/>
              </a:lnSpc>
              <a:spcBef>
                <a:spcPts val="300"/>
              </a:spcBef>
              <a:spcAft>
                <a:spcPts val="300"/>
              </a:spcAft>
            </a:pPr>
            <a:r>
              <a:rPr lang="en-US" altLang="en-US" b="1" dirty="0">
                <a:solidFill>
                  <a:schemeClr val="tx1"/>
                </a:solidFill>
                <a:latin typeface="Arial" charset="0"/>
                <a:ea typeface="Calibri" charset="0"/>
                <a:cs typeface="Times New Roman" charset="0"/>
              </a:rPr>
              <a:t>-  </a:t>
            </a:r>
            <a:r>
              <a:rPr lang="en-US" altLang="en-US" b="1" dirty="0" err="1">
                <a:solidFill>
                  <a:schemeClr val="tx1"/>
                </a:solidFill>
                <a:latin typeface="Arial" charset="0"/>
                <a:ea typeface="Calibri" charset="0"/>
                <a:cs typeface="Times New Roman" charset="0"/>
              </a:rPr>
              <a:t>Hệ</a:t>
            </a:r>
            <a:r>
              <a:rPr lang="en-US" altLang="en-US" b="1" dirty="0">
                <a:solidFill>
                  <a:schemeClr val="tx1"/>
                </a:solidFill>
                <a:latin typeface="Arial" charset="0"/>
                <a:ea typeface="Calibri" charset="0"/>
                <a:cs typeface="Times New Roman" charset="0"/>
              </a:rPr>
              <a:t> </a:t>
            </a:r>
            <a:r>
              <a:rPr lang="en-US" altLang="en-US" b="1" dirty="0" err="1">
                <a:solidFill>
                  <a:schemeClr val="tx1"/>
                </a:solidFill>
                <a:latin typeface="Arial" charset="0"/>
                <a:ea typeface="Calibri" charset="0"/>
                <a:cs typeface="Times New Roman" charset="0"/>
              </a:rPr>
              <a:t>thống</a:t>
            </a:r>
            <a:r>
              <a:rPr lang="en-US" altLang="en-US" b="1" dirty="0">
                <a:solidFill>
                  <a:schemeClr val="tx1"/>
                </a:solidFill>
                <a:latin typeface="Arial" charset="0"/>
                <a:ea typeface="Calibri" charset="0"/>
                <a:cs typeface="Times New Roman" charset="0"/>
              </a:rPr>
              <a:t> </a:t>
            </a:r>
            <a:r>
              <a:rPr lang="en-US" altLang="en-US" b="1" dirty="0" err="1">
                <a:solidFill>
                  <a:schemeClr val="tx1"/>
                </a:solidFill>
                <a:latin typeface="Arial" charset="0"/>
                <a:ea typeface="Calibri" charset="0"/>
                <a:cs typeface="Times New Roman" charset="0"/>
              </a:rPr>
              <a:t>phân</a:t>
            </a:r>
            <a:r>
              <a:rPr lang="en-US" altLang="en-US" b="1" dirty="0">
                <a:solidFill>
                  <a:schemeClr val="tx1"/>
                </a:solidFill>
                <a:latin typeface="Arial" charset="0"/>
                <a:ea typeface="Calibri" charset="0"/>
                <a:cs typeface="Times New Roman" charset="0"/>
              </a:rPr>
              <a:t> </a:t>
            </a:r>
            <a:r>
              <a:rPr lang="en-US" altLang="en-US" b="1" dirty="0" err="1">
                <a:solidFill>
                  <a:schemeClr val="tx1"/>
                </a:solidFill>
                <a:latin typeface="Arial" charset="0"/>
                <a:ea typeface="Calibri" charset="0"/>
                <a:cs typeface="Times New Roman" charset="0"/>
              </a:rPr>
              <a:t>tích</a:t>
            </a:r>
            <a:r>
              <a:rPr lang="en-US" altLang="en-US" b="1" dirty="0">
                <a:solidFill>
                  <a:schemeClr val="tx1"/>
                </a:solidFill>
                <a:latin typeface="Arial" charset="0"/>
                <a:ea typeface="Calibri" charset="0"/>
                <a:cs typeface="Times New Roman" charset="0"/>
              </a:rPr>
              <a:t> </a:t>
            </a:r>
            <a:r>
              <a:rPr lang="en-US" altLang="en-US" b="1" dirty="0" err="1">
                <a:solidFill>
                  <a:schemeClr val="tx1"/>
                </a:solidFill>
                <a:latin typeface="Arial" charset="0"/>
                <a:ea typeface="Calibri" charset="0"/>
                <a:cs typeface="Times New Roman" charset="0"/>
              </a:rPr>
              <a:t>tình</a:t>
            </a:r>
            <a:r>
              <a:rPr lang="en-US" altLang="en-US" b="1" dirty="0">
                <a:solidFill>
                  <a:schemeClr val="tx1"/>
                </a:solidFill>
                <a:latin typeface="Arial" charset="0"/>
                <a:ea typeface="Calibri" charset="0"/>
                <a:cs typeface="Times New Roman" charset="0"/>
              </a:rPr>
              <a:t> </a:t>
            </a:r>
            <a:r>
              <a:rPr lang="en-US" altLang="en-US" b="1" dirty="0" err="1">
                <a:solidFill>
                  <a:schemeClr val="tx1"/>
                </a:solidFill>
                <a:latin typeface="Arial" charset="0"/>
                <a:ea typeface="Calibri" charset="0"/>
                <a:cs typeface="Times New Roman" charset="0"/>
              </a:rPr>
              <a:t>hình</a:t>
            </a:r>
            <a:r>
              <a:rPr lang="en-US" altLang="en-US" b="1" dirty="0">
                <a:solidFill>
                  <a:schemeClr val="tx1"/>
                </a:solidFill>
                <a:latin typeface="Arial" charset="0"/>
                <a:ea typeface="Calibri" charset="0"/>
                <a:cs typeface="Times New Roman" charset="0"/>
              </a:rPr>
              <a:t> </a:t>
            </a:r>
            <a:r>
              <a:rPr lang="en-US" altLang="en-US" b="1" dirty="0" err="1">
                <a:solidFill>
                  <a:schemeClr val="tx1"/>
                </a:solidFill>
                <a:latin typeface="Arial" charset="0"/>
                <a:ea typeface="Calibri" charset="0"/>
                <a:cs typeface="Times New Roman" charset="0"/>
              </a:rPr>
              <a:t>tài</a:t>
            </a:r>
            <a:r>
              <a:rPr lang="en-US" altLang="en-US" b="1" dirty="0">
                <a:solidFill>
                  <a:schemeClr val="tx1"/>
                </a:solidFill>
                <a:latin typeface="Arial" charset="0"/>
                <a:ea typeface="Calibri" charset="0"/>
                <a:cs typeface="Times New Roman" charset="0"/>
              </a:rPr>
              <a:t> </a:t>
            </a:r>
            <a:r>
              <a:rPr lang="en-US" altLang="en-US" b="1" dirty="0" err="1">
                <a:solidFill>
                  <a:schemeClr val="tx1"/>
                </a:solidFill>
                <a:latin typeface="Arial" charset="0"/>
                <a:ea typeface="Calibri" charset="0"/>
                <a:cs typeface="Times New Roman" charset="0"/>
              </a:rPr>
              <a:t>chính</a:t>
            </a:r>
            <a:r>
              <a:rPr lang="en-US" altLang="en-US" b="1" dirty="0">
                <a:solidFill>
                  <a:schemeClr val="tx1"/>
                </a:solidFill>
                <a:latin typeface="Arial" charset="0"/>
                <a:ea typeface="Calibri" charset="0"/>
                <a:cs typeface="Times New Roman" charset="0"/>
              </a:rPr>
              <a:t> </a:t>
            </a:r>
          </a:p>
          <a:p>
            <a:pPr lvl="0" fontAlgn="base">
              <a:lnSpc>
                <a:spcPts val="1800"/>
              </a:lnSpc>
              <a:spcBef>
                <a:spcPts val="300"/>
              </a:spcBef>
              <a:spcAft>
                <a:spcPts val="300"/>
              </a:spcAft>
            </a:pPr>
            <a:r>
              <a:rPr lang="en-US" altLang="en-US" b="1" dirty="0">
                <a:solidFill>
                  <a:schemeClr val="tx1"/>
                </a:solidFill>
                <a:latin typeface="Arial" charset="0"/>
                <a:ea typeface="Calibri" charset="0"/>
                <a:cs typeface="Times New Roman" charset="0"/>
              </a:rPr>
              <a:t>-  </a:t>
            </a:r>
            <a:r>
              <a:rPr lang="en-US" altLang="en-US" b="1" dirty="0" err="1">
                <a:solidFill>
                  <a:schemeClr val="tx1"/>
                </a:solidFill>
                <a:latin typeface="Arial" charset="0"/>
                <a:ea typeface="Calibri" charset="0"/>
                <a:cs typeface="Times New Roman" charset="0"/>
              </a:rPr>
              <a:t>Hệ</a:t>
            </a:r>
            <a:r>
              <a:rPr lang="en-US" altLang="en-US" b="1" dirty="0">
                <a:solidFill>
                  <a:schemeClr val="tx1"/>
                </a:solidFill>
                <a:latin typeface="Arial" charset="0"/>
                <a:ea typeface="Calibri" charset="0"/>
                <a:cs typeface="Times New Roman" charset="0"/>
              </a:rPr>
              <a:t> </a:t>
            </a:r>
            <a:r>
              <a:rPr lang="en-US" altLang="en-US" b="1" dirty="0" err="1">
                <a:solidFill>
                  <a:schemeClr val="tx1"/>
                </a:solidFill>
                <a:latin typeface="Arial" charset="0"/>
                <a:ea typeface="Calibri" charset="0"/>
                <a:cs typeface="Times New Roman" charset="0"/>
              </a:rPr>
              <a:t>thống</a:t>
            </a:r>
            <a:r>
              <a:rPr lang="en-US" altLang="en-US" b="1" dirty="0">
                <a:solidFill>
                  <a:schemeClr val="tx1"/>
                </a:solidFill>
                <a:latin typeface="Arial" charset="0"/>
                <a:ea typeface="Calibri" charset="0"/>
                <a:cs typeface="Times New Roman" charset="0"/>
              </a:rPr>
              <a:t> </a:t>
            </a:r>
            <a:r>
              <a:rPr lang="en-US" altLang="en-US" b="1" dirty="0" err="1">
                <a:solidFill>
                  <a:schemeClr val="tx1"/>
                </a:solidFill>
                <a:latin typeface="Arial" charset="0"/>
                <a:ea typeface="Calibri" charset="0"/>
                <a:cs typeface="Times New Roman" charset="0"/>
              </a:rPr>
              <a:t>dự</a:t>
            </a:r>
            <a:r>
              <a:rPr lang="en-US" altLang="en-US" b="1" dirty="0">
                <a:solidFill>
                  <a:schemeClr val="tx1"/>
                </a:solidFill>
                <a:latin typeface="Arial" charset="0"/>
                <a:ea typeface="Calibri" charset="0"/>
                <a:cs typeface="Times New Roman" charset="0"/>
              </a:rPr>
              <a:t> </a:t>
            </a:r>
            <a:r>
              <a:rPr lang="en-US" altLang="en-US" b="1" dirty="0" err="1">
                <a:solidFill>
                  <a:schemeClr val="tx1"/>
                </a:solidFill>
                <a:latin typeface="Arial" charset="0"/>
                <a:ea typeface="Calibri" charset="0"/>
                <a:cs typeface="Times New Roman" charset="0"/>
              </a:rPr>
              <a:t>báo</a:t>
            </a:r>
            <a:endParaRPr lang="en-US" altLang="en-US" b="1" dirty="0">
              <a:solidFill>
                <a:schemeClr val="tx1"/>
              </a:solidFill>
              <a:latin typeface="Arial" charset="0"/>
              <a:ea typeface="Calibri" charset="0"/>
              <a:cs typeface="Times New Roman" charset="0"/>
            </a:endParaRPr>
          </a:p>
        </p:txBody>
      </p:sp>
    </p:spTree>
    <p:extLst>
      <p:ext uri="{BB962C8B-B14F-4D97-AF65-F5344CB8AC3E}">
        <p14:creationId xmlns:p14="http://schemas.microsoft.com/office/powerpoint/2010/main" val="28054565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10160000" cy="6007100"/>
          </a:xfrm>
        </p:spPr>
        <p:txBody>
          <a:bodyPr/>
          <a:lstStyle/>
          <a:p>
            <a:r>
              <a:rPr lang="en-US" sz="2200" b="1" dirty="0"/>
              <a:t>7</a:t>
            </a:r>
            <a:r>
              <a:rPr lang="en-US" sz="2200" b="1" dirty="0" smtClean="0"/>
              <a:t>.1 </a:t>
            </a:r>
            <a:r>
              <a:rPr lang="en-US" sz="2200" b="1" dirty="0" err="1"/>
              <a:t>Phân</a:t>
            </a:r>
            <a:r>
              <a:rPr lang="en-US" sz="2200" b="1" dirty="0"/>
              <a:t> </a:t>
            </a:r>
            <a:r>
              <a:rPr lang="en-US" sz="2200" b="1" dirty="0" err="1"/>
              <a:t>hệ</a:t>
            </a:r>
            <a:r>
              <a:rPr lang="en-US" sz="2200" b="1" dirty="0"/>
              <a:t> HTTT </a:t>
            </a:r>
            <a:r>
              <a:rPr lang="en-US" sz="2200" b="1" dirty="0" err="1"/>
              <a:t>Tài</a:t>
            </a:r>
            <a:r>
              <a:rPr lang="en-US" sz="2200" b="1" dirty="0"/>
              <a:t> </a:t>
            </a:r>
            <a:r>
              <a:rPr lang="en-US" sz="2200" b="1" dirty="0" err="1"/>
              <a:t>chính</a:t>
            </a:r>
            <a:r>
              <a:rPr lang="en-US" sz="2200" b="1" dirty="0"/>
              <a:t>:</a:t>
            </a:r>
          </a:p>
          <a:p>
            <a:pPr marL="0" indent="0">
              <a:buNone/>
            </a:pPr>
            <a:r>
              <a:rPr lang="en-US" altLang="en-US" sz="2200" dirty="0"/>
              <a:t>G</a:t>
            </a:r>
            <a:r>
              <a:rPr lang="vi-VN" altLang="en-US" sz="2200" dirty="0"/>
              <a:t>ồm tất cả các thông tin liên quan đến các hoạt động tài chính trong doanh nghiệp. Tài chính doanh nghiệp đóng vai trò quyết định đến sự thành bại trong hoạt động sản xuất kinh doanh của một doanh nghiệp. Để tiến hành sản xuất kinh doanh, mỗi doanh nghiệp phải giải quyết ba vấn đề cơ bản là: </a:t>
            </a:r>
            <a:endParaRPr lang="en-US" altLang="en-US" sz="2200" dirty="0"/>
          </a:p>
          <a:p>
            <a:pPr>
              <a:buFont typeface="Arial" charset="0"/>
              <a:buChar char="•"/>
            </a:pPr>
            <a:r>
              <a:rPr lang="en-US" altLang="en-US" sz="2200" dirty="0"/>
              <a:t> </a:t>
            </a:r>
            <a:r>
              <a:rPr lang="vi-VN" altLang="en-US" sz="2200" dirty="0"/>
              <a:t>Lựa chọn chiến lược đầu tư dài hạn </a:t>
            </a:r>
            <a:endParaRPr lang="en-US" altLang="en-US" sz="2200" dirty="0"/>
          </a:p>
          <a:p>
            <a:pPr>
              <a:buFont typeface="Arial" charset="0"/>
              <a:buChar char="•"/>
            </a:pPr>
            <a:r>
              <a:rPr lang="en-US" altLang="en-US" sz="2200" dirty="0"/>
              <a:t> </a:t>
            </a:r>
            <a:r>
              <a:rPr lang="vi-VN" altLang="en-US" sz="2200" dirty="0"/>
              <a:t>Có phương thức tìm kiếm huy động vốn đầu tư thích hợp </a:t>
            </a:r>
            <a:endParaRPr lang="en-US" altLang="en-US" sz="2200" dirty="0"/>
          </a:p>
          <a:p>
            <a:pPr>
              <a:buFont typeface="Arial" charset="0"/>
              <a:buChar char="•"/>
            </a:pPr>
            <a:r>
              <a:rPr lang="en-US" altLang="en-US" sz="2200" dirty="0"/>
              <a:t> </a:t>
            </a:r>
            <a:r>
              <a:rPr lang="vi-VN" altLang="en-US" sz="2200" dirty="0"/>
              <a:t>Có một cơ chế quản lý các hoạt động thu chi sử dụng nguồn tài chính trong doanh nghiệp một cách chặt chẽ và đồng bộ. </a:t>
            </a:r>
            <a:endParaRPr lang="en-US" altLang="en-US" sz="2200" dirty="0"/>
          </a:p>
          <a:p>
            <a:pPr>
              <a:buFont typeface="Arial" charset="0"/>
              <a:buChar char="•"/>
            </a:pPr>
            <a:r>
              <a:rPr lang="vi-VN" altLang="en-US" sz="2200" dirty="0"/>
              <a:t> Tiềm năng về phần cứng của phân hệ là một mạng LAN. Tiềm năng về phần mềm quan trọng nhất của phân hệ là một CSDL tài chính thống nhất. CSDL tài chính sử dụng các hệ quản trị CSDL thông dụng hiện nay như FOXPRO, ACCESS, các bảng tính điện tử như LOTUS, EXCEL...</a:t>
            </a:r>
            <a:endParaRPr lang="en-US" altLang="en-US" sz="2200" dirty="0"/>
          </a:p>
          <a:p>
            <a:pPr>
              <a:buFont typeface="Arial" charset="0"/>
              <a:buChar char="•"/>
            </a:pPr>
            <a:r>
              <a:rPr lang="en-US" altLang="en-US" sz="2200" dirty="0"/>
              <a:t> </a:t>
            </a:r>
            <a:r>
              <a:rPr lang="vi-VN" altLang="en-US" sz="2200" dirty="0"/>
              <a:t>Phân hệ tài chính có một nhiệm vụ trọng tâm là quản lý ngân sách, quản lý nguồn vốn đầu tư, thực hiện các dự toán tài chính và lập kế hoạch tài chính. </a:t>
            </a:r>
            <a:endParaRPr lang="en-US" altLang="en-US" sz="2200" dirty="0"/>
          </a:p>
          <a:p>
            <a:endParaRPr lang="en-US" dirty="0"/>
          </a:p>
        </p:txBody>
      </p:sp>
      <p:sp>
        <p:nvSpPr>
          <p:cNvPr id="4" name="Title 5"/>
          <p:cNvSpPr txBox="1">
            <a:spLocks/>
          </p:cNvSpPr>
          <p:nvPr/>
        </p:nvSpPr>
        <p:spPr>
          <a:xfrm>
            <a:off x="0" y="0"/>
            <a:ext cx="9129486" cy="595086"/>
          </a:xfrm>
          <a:prstGeom prst="round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7</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tài</a:t>
            </a:r>
            <a:r>
              <a:rPr lang="en-US" sz="2400" b="1" dirty="0">
                <a:latin typeface="+mj-lt"/>
              </a:rPr>
              <a:t> </a:t>
            </a:r>
            <a:r>
              <a:rPr lang="en-US" sz="2400" b="1" dirty="0" err="1">
                <a:latin typeface="+mj-lt"/>
              </a:rPr>
              <a:t>chính</a:t>
            </a:r>
            <a:r>
              <a:rPr lang="en-US" sz="2400" b="1" dirty="0">
                <a:latin typeface="+mj-lt"/>
              </a:rPr>
              <a:t> </a:t>
            </a:r>
            <a:r>
              <a:rPr lang="en-US" sz="2400" b="1" dirty="0" err="1">
                <a:latin typeface="+mj-lt"/>
              </a:rPr>
              <a:t>kế</a:t>
            </a:r>
            <a:r>
              <a:rPr lang="en-US" sz="2400" b="1" dirty="0">
                <a:latin typeface="+mj-lt"/>
              </a:rPr>
              <a:t> </a:t>
            </a:r>
            <a:r>
              <a:rPr lang="en-US" sz="2400" b="1" dirty="0" err="1">
                <a:latin typeface="+mj-lt"/>
              </a:rPr>
              <a:t>toán</a:t>
            </a:r>
            <a:endParaRPr lang="en-US" sz="2400" b="1" dirty="0">
              <a:latin typeface="+mj-lt"/>
            </a:endParaRPr>
          </a:p>
        </p:txBody>
      </p:sp>
    </p:spTree>
    <p:extLst>
      <p:ext uri="{BB962C8B-B14F-4D97-AF65-F5344CB8AC3E}">
        <p14:creationId xmlns:p14="http://schemas.microsoft.com/office/powerpoint/2010/main" val="276685648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11201"/>
            <a:ext cx="9274002" cy="5330162"/>
          </a:xfrm>
        </p:spPr>
        <p:txBody>
          <a:bodyPr/>
          <a:lstStyle/>
          <a:p>
            <a:r>
              <a:rPr lang="en-US" altLang="en-US" sz="2200" b="1" dirty="0"/>
              <a:t>7</a:t>
            </a:r>
            <a:r>
              <a:rPr lang="en-US" altLang="en-US" sz="2200" b="1" dirty="0" smtClean="0"/>
              <a:t>.2 </a:t>
            </a:r>
            <a:r>
              <a:rPr lang="en-US" altLang="en-US" sz="2200" b="1" dirty="0" err="1"/>
              <a:t>Phân</a:t>
            </a:r>
            <a:r>
              <a:rPr lang="en-US" altLang="en-US" sz="2200" b="1" dirty="0"/>
              <a:t> </a:t>
            </a:r>
            <a:r>
              <a:rPr lang="en-US" altLang="en-US" sz="2200" b="1" dirty="0" err="1"/>
              <a:t>hệ</a:t>
            </a:r>
            <a:r>
              <a:rPr lang="en-US" altLang="en-US" sz="2200" b="1" dirty="0"/>
              <a:t> HTTT </a:t>
            </a:r>
            <a:r>
              <a:rPr lang="en-US" altLang="en-US" sz="2200" b="1" dirty="0" err="1"/>
              <a:t>Kế</a:t>
            </a:r>
            <a:r>
              <a:rPr lang="en-US" altLang="en-US" sz="2200" b="1" dirty="0"/>
              <a:t> </a:t>
            </a:r>
            <a:r>
              <a:rPr lang="en-US" altLang="en-US" sz="2200" b="1" dirty="0" err="1"/>
              <a:t>toán</a:t>
            </a:r>
            <a:r>
              <a:rPr lang="en-US" altLang="en-US" sz="2200" b="1" dirty="0"/>
              <a:t>:</a:t>
            </a:r>
          </a:p>
          <a:p>
            <a:pPr marL="0" indent="0">
              <a:buNone/>
            </a:pPr>
            <a:r>
              <a:rPr lang="vi-VN" altLang="en-US" sz="2200" dirty="0"/>
              <a:t>Phân hệ thông tin kế toán có chức năng thu nhận số liệu trong các giao dịch kinh tế và thương mại, thực hiện các thủ tục kế toán nhằm xây dựng các báo cáo tài chính và các bảng biểu cân đối kế toán tổng hợp. Các chức năng của phân hệ thông tin kế toán được như sau:</a:t>
            </a:r>
            <a:endParaRPr lang="en-US" altLang="en-US" sz="2200" dirty="0"/>
          </a:p>
          <a:p>
            <a:pPr>
              <a:buFont typeface="Arial" charset="0"/>
              <a:buChar char="•"/>
            </a:pPr>
            <a:r>
              <a:rPr lang="en-US" altLang="en-US" sz="2200" dirty="0"/>
              <a:t> </a:t>
            </a:r>
            <a:r>
              <a:rPr lang="en-US" altLang="en-US" sz="2200" dirty="0" err="1"/>
              <a:t>Xử</a:t>
            </a:r>
            <a:r>
              <a:rPr lang="vi-VN" altLang="en-US" sz="2200" dirty="0"/>
              <a:t> lý đơn đặt hàng</a:t>
            </a:r>
            <a:endParaRPr lang="en-US" altLang="en-US" sz="2200" dirty="0"/>
          </a:p>
          <a:p>
            <a:pPr>
              <a:buFont typeface="Arial" charset="0"/>
              <a:buChar char="•"/>
            </a:pPr>
            <a:r>
              <a:rPr lang="en-US" altLang="en-US" sz="2200" dirty="0"/>
              <a:t> </a:t>
            </a:r>
            <a:r>
              <a:rPr lang="en-US" altLang="en-US" sz="2200" dirty="0" err="1"/>
              <a:t>Thanh</a:t>
            </a:r>
            <a:r>
              <a:rPr lang="en-US" altLang="en-US" sz="2200" dirty="0"/>
              <a:t> </a:t>
            </a:r>
            <a:r>
              <a:rPr lang="en-US" altLang="en-US" sz="2200" dirty="0" err="1"/>
              <a:t>toán</a:t>
            </a:r>
            <a:endParaRPr lang="en-US" altLang="en-US" sz="2200" dirty="0"/>
          </a:p>
          <a:p>
            <a:pPr>
              <a:buFont typeface="Arial" charset="0"/>
              <a:buChar char="•"/>
            </a:pPr>
            <a:r>
              <a:rPr lang="en-US" altLang="en-US" sz="2200" dirty="0"/>
              <a:t> X</a:t>
            </a:r>
            <a:r>
              <a:rPr lang="vi-VN" altLang="en-US" sz="2200" dirty="0"/>
              <a:t>ử lý mua hàng </a:t>
            </a:r>
            <a:endParaRPr lang="en-US" altLang="en-US" sz="2200" dirty="0"/>
          </a:p>
          <a:p>
            <a:pPr>
              <a:buFont typeface="Arial" charset="0"/>
              <a:buChar char="•"/>
            </a:pPr>
            <a:r>
              <a:rPr lang="en-US" altLang="en-US" sz="2200" dirty="0"/>
              <a:t> T</a:t>
            </a:r>
            <a:r>
              <a:rPr lang="vi-VN" altLang="en-US" sz="2200" dirty="0"/>
              <a:t>rả lương </a:t>
            </a:r>
            <a:endParaRPr lang="en-US" altLang="en-US" sz="2200" dirty="0"/>
          </a:p>
          <a:p>
            <a:pPr>
              <a:buFont typeface="Arial" charset="0"/>
              <a:buChar char="•"/>
            </a:pPr>
            <a:r>
              <a:rPr lang="en-US" altLang="en-US" sz="2200" dirty="0"/>
              <a:t> K</a:t>
            </a:r>
            <a:r>
              <a:rPr lang="vi-VN" altLang="en-US" sz="2200" dirty="0"/>
              <a:t>ế toán tổng hợp </a:t>
            </a:r>
            <a:endParaRPr lang="en-US" altLang="en-US" sz="2200" dirty="0"/>
          </a:p>
          <a:p>
            <a:endParaRPr lang="en-US" dirty="0"/>
          </a:p>
        </p:txBody>
      </p:sp>
      <p:sp>
        <p:nvSpPr>
          <p:cNvPr id="4" name="Title 5"/>
          <p:cNvSpPr txBox="1">
            <a:spLocks/>
          </p:cNvSpPr>
          <p:nvPr/>
        </p:nvSpPr>
        <p:spPr>
          <a:xfrm>
            <a:off x="0" y="0"/>
            <a:ext cx="9129486" cy="595086"/>
          </a:xfrm>
          <a:prstGeom prst="round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smtClean="0">
                <a:latin typeface="+mj-lt"/>
              </a:rPr>
              <a:t>7.</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tài</a:t>
            </a:r>
            <a:r>
              <a:rPr lang="en-US" sz="2400" b="1" dirty="0">
                <a:latin typeface="+mj-lt"/>
              </a:rPr>
              <a:t> </a:t>
            </a:r>
            <a:r>
              <a:rPr lang="en-US" sz="2400" b="1" dirty="0" err="1">
                <a:latin typeface="+mj-lt"/>
              </a:rPr>
              <a:t>chính</a:t>
            </a:r>
            <a:r>
              <a:rPr lang="en-US" sz="2400" b="1" dirty="0">
                <a:latin typeface="+mj-lt"/>
              </a:rPr>
              <a:t> </a:t>
            </a:r>
            <a:r>
              <a:rPr lang="en-US" sz="2400" b="1" dirty="0" err="1">
                <a:latin typeface="+mj-lt"/>
              </a:rPr>
              <a:t>kế</a:t>
            </a:r>
            <a:r>
              <a:rPr lang="en-US" sz="2400" b="1" dirty="0">
                <a:latin typeface="+mj-lt"/>
              </a:rPr>
              <a:t> </a:t>
            </a:r>
            <a:r>
              <a:rPr lang="en-US" sz="2400" b="1" dirty="0" err="1">
                <a:latin typeface="+mj-lt"/>
              </a:rPr>
              <a:t>toán</a:t>
            </a:r>
            <a:endParaRPr lang="en-US" sz="2400" b="1" dirty="0">
              <a:latin typeface="+mj-lt"/>
            </a:endParaRPr>
          </a:p>
        </p:txBody>
      </p:sp>
    </p:spTree>
    <p:extLst>
      <p:ext uri="{BB962C8B-B14F-4D97-AF65-F5344CB8AC3E}">
        <p14:creationId xmlns:p14="http://schemas.microsoft.com/office/powerpoint/2010/main" val="97266771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36601"/>
            <a:ext cx="9274002" cy="5304762"/>
          </a:xfrm>
        </p:spPr>
        <p:txBody>
          <a:bodyPr/>
          <a:lstStyle/>
          <a:p>
            <a:r>
              <a:rPr lang="en-US" sz="2200" b="1" dirty="0">
                <a:latin typeface="+mj-lt"/>
              </a:rPr>
              <a:t>7</a:t>
            </a:r>
            <a:r>
              <a:rPr lang="en-US" sz="2200" b="1" dirty="0" smtClean="0">
                <a:latin typeface="+mj-lt"/>
              </a:rPr>
              <a:t>.3 </a:t>
            </a:r>
            <a:r>
              <a:rPr lang="en-US" sz="2200" b="1" dirty="0" err="1">
                <a:latin typeface="+mj-lt"/>
              </a:rPr>
              <a:t>Hệ</a:t>
            </a:r>
            <a:r>
              <a:rPr lang="en-US" sz="2200" b="1" dirty="0">
                <a:latin typeface="+mj-lt"/>
              </a:rPr>
              <a:t> </a:t>
            </a:r>
            <a:r>
              <a:rPr lang="en-US" sz="2200" b="1" dirty="0" err="1">
                <a:latin typeface="+mj-lt"/>
              </a:rPr>
              <a:t>thống</a:t>
            </a:r>
            <a:r>
              <a:rPr lang="en-US" sz="2200" b="1" dirty="0">
                <a:latin typeface="+mj-lt"/>
              </a:rPr>
              <a:t> </a:t>
            </a:r>
            <a:r>
              <a:rPr lang="en-US" sz="2200" b="1" dirty="0" err="1">
                <a:latin typeface="+mj-lt"/>
              </a:rPr>
              <a:t>quản</a:t>
            </a:r>
            <a:r>
              <a:rPr lang="en-US" sz="2200" b="1" dirty="0">
                <a:latin typeface="+mj-lt"/>
              </a:rPr>
              <a:t> </a:t>
            </a:r>
            <a:r>
              <a:rPr lang="en-US" sz="2200" b="1" dirty="0" err="1">
                <a:latin typeface="+mj-lt"/>
              </a:rPr>
              <a:t>trị</a:t>
            </a:r>
            <a:r>
              <a:rPr lang="en-US" sz="2200" b="1" dirty="0">
                <a:latin typeface="+mj-lt"/>
              </a:rPr>
              <a:t> TC-KT ở </a:t>
            </a:r>
            <a:r>
              <a:rPr lang="en-US" sz="2200" b="1" dirty="0" err="1">
                <a:latin typeface="+mj-lt"/>
              </a:rPr>
              <a:t>mức</a:t>
            </a:r>
            <a:r>
              <a:rPr lang="en-US" sz="2200" b="1" dirty="0">
                <a:latin typeface="+mj-lt"/>
              </a:rPr>
              <a:t> </a:t>
            </a:r>
            <a:r>
              <a:rPr lang="en-US" sz="2200" b="1" dirty="0" err="1">
                <a:latin typeface="+mj-lt"/>
              </a:rPr>
              <a:t>tác</a:t>
            </a:r>
            <a:r>
              <a:rPr lang="en-US" sz="2200" b="1" dirty="0">
                <a:latin typeface="+mj-lt"/>
              </a:rPr>
              <a:t> </a:t>
            </a:r>
            <a:r>
              <a:rPr lang="en-US" sz="2200" b="1" dirty="0" err="1">
                <a:latin typeface="+mj-lt"/>
              </a:rPr>
              <a:t>nghiệp</a:t>
            </a:r>
            <a:r>
              <a:rPr lang="en-US" sz="2200" b="1" dirty="0">
                <a:latin typeface="+mj-lt"/>
              </a:rPr>
              <a:t>:</a:t>
            </a:r>
            <a:r>
              <a:rPr lang="en-US" sz="2200" dirty="0">
                <a:latin typeface="+mj-lt"/>
              </a:rPr>
              <a:t>  </a:t>
            </a:r>
          </a:p>
          <a:p>
            <a:pPr marL="0" indent="0">
              <a:buNone/>
            </a:pPr>
            <a:r>
              <a:rPr lang="en-US" altLang="en-US" sz="2200" b="1" dirty="0" err="1">
                <a:latin typeface="+mj-lt"/>
                <a:cs typeface="Times New Roman" pitchFamily="18" charset="0"/>
              </a:rPr>
              <a:t>Hệ</a:t>
            </a:r>
            <a:r>
              <a:rPr lang="en-US" altLang="en-US" sz="2200" b="1" dirty="0">
                <a:latin typeface="+mj-lt"/>
                <a:cs typeface="Times New Roman" pitchFamily="18" charset="0"/>
              </a:rPr>
              <a:t> </a:t>
            </a:r>
            <a:r>
              <a:rPr lang="en-US" altLang="en-US" sz="2200" b="1" dirty="0" err="1">
                <a:latin typeface="+mj-lt"/>
                <a:cs typeface="Times New Roman" pitchFamily="18" charset="0"/>
              </a:rPr>
              <a:t>thống</a:t>
            </a:r>
            <a:r>
              <a:rPr lang="en-US" altLang="en-US" sz="2200" b="1" dirty="0">
                <a:latin typeface="+mj-lt"/>
                <a:cs typeface="Times New Roman" pitchFamily="18" charset="0"/>
              </a:rPr>
              <a:t> </a:t>
            </a:r>
            <a:r>
              <a:rPr lang="en-US" altLang="en-US" sz="2200" b="1" dirty="0" err="1">
                <a:latin typeface="+mj-lt"/>
                <a:cs typeface="Times New Roman" pitchFamily="18" charset="0"/>
              </a:rPr>
              <a:t>kế</a:t>
            </a:r>
            <a:r>
              <a:rPr lang="en-US" altLang="en-US" sz="2200" b="1" dirty="0">
                <a:latin typeface="+mj-lt"/>
                <a:cs typeface="Times New Roman" pitchFamily="18" charset="0"/>
              </a:rPr>
              <a:t> </a:t>
            </a:r>
            <a:r>
              <a:rPr lang="en-US" altLang="en-US" sz="2200" b="1" dirty="0" err="1">
                <a:latin typeface="+mj-lt"/>
                <a:cs typeface="Times New Roman" pitchFamily="18" charset="0"/>
              </a:rPr>
              <a:t>toán</a:t>
            </a:r>
            <a:r>
              <a:rPr lang="en-US" altLang="en-US" sz="2200" b="1" dirty="0">
                <a:latin typeface="+mj-lt"/>
                <a:cs typeface="Times New Roman" pitchFamily="18" charset="0"/>
              </a:rPr>
              <a:t> </a:t>
            </a:r>
            <a:r>
              <a:rPr lang="en-US" altLang="en-US" sz="2200" b="1" dirty="0" err="1">
                <a:latin typeface="+mj-lt"/>
                <a:cs typeface="Times New Roman" pitchFamily="18" charset="0"/>
              </a:rPr>
              <a:t>tổng</a:t>
            </a:r>
            <a:r>
              <a:rPr lang="en-US" altLang="en-US" sz="2200" b="1" dirty="0">
                <a:latin typeface="+mj-lt"/>
                <a:cs typeface="Times New Roman" pitchFamily="18" charset="0"/>
              </a:rPr>
              <a:t> </a:t>
            </a:r>
            <a:r>
              <a:rPr lang="en-US" altLang="en-US" sz="2200" b="1" dirty="0" err="1">
                <a:latin typeface="+mj-lt"/>
                <a:cs typeface="Times New Roman" pitchFamily="18" charset="0"/>
              </a:rPr>
              <a:t>hợp</a:t>
            </a:r>
            <a:endParaRPr lang="en-US" altLang="en-US" sz="2200" b="1" dirty="0">
              <a:latin typeface="+mj-lt"/>
              <a:cs typeface="Times New Roman" pitchFamily="18" charset="0"/>
            </a:endParaRPr>
          </a:p>
          <a:p>
            <a:pPr marL="0" indent="0">
              <a:buNone/>
            </a:pPr>
            <a:r>
              <a:rPr lang="en-US" sz="2200" b="1" dirty="0" err="1"/>
              <a:t>Hệ</a:t>
            </a:r>
            <a:r>
              <a:rPr lang="en-US" sz="2200" b="1" dirty="0"/>
              <a:t> </a:t>
            </a:r>
            <a:r>
              <a:rPr lang="en-US" sz="2200" b="1" dirty="0" err="1"/>
              <a:t>thống</a:t>
            </a:r>
            <a:r>
              <a:rPr lang="en-US" sz="2200" b="1" dirty="0"/>
              <a:t> </a:t>
            </a:r>
            <a:r>
              <a:rPr lang="en-US" sz="2200" b="1" dirty="0" err="1"/>
              <a:t>thanh</a:t>
            </a:r>
            <a:r>
              <a:rPr lang="en-US" sz="2200" b="1" dirty="0"/>
              <a:t> </a:t>
            </a:r>
            <a:r>
              <a:rPr lang="en-US" sz="2200" b="1" dirty="0" err="1"/>
              <a:t>toán</a:t>
            </a:r>
            <a:r>
              <a:rPr lang="en-US" sz="2200" b="1" dirty="0"/>
              <a:t> </a:t>
            </a:r>
            <a:r>
              <a:rPr lang="en-US" sz="2200" b="1" dirty="0" err="1"/>
              <a:t>lương</a:t>
            </a:r>
            <a:endParaRPr lang="en-US" sz="2200" b="1" dirty="0"/>
          </a:p>
          <a:p>
            <a:pPr marL="0" indent="0">
              <a:buNone/>
            </a:pPr>
            <a:r>
              <a:rPr lang="en-US" sz="2200" b="1" dirty="0" err="1"/>
              <a:t>Các</a:t>
            </a:r>
            <a:r>
              <a:rPr lang="en-US" sz="2200" b="1" dirty="0"/>
              <a:t> </a:t>
            </a:r>
            <a:r>
              <a:rPr lang="en-US" sz="2200" b="1" dirty="0">
                <a:cs typeface="Times New Roman" pitchFamily="18" charset="0"/>
              </a:rPr>
              <a:t>h</a:t>
            </a:r>
            <a:r>
              <a:rPr lang="vi-VN" altLang="en-US" sz="2200" b="1" dirty="0">
                <a:cs typeface="Times New Roman" pitchFamily="18" charset="0"/>
              </a:rPr>
              <a:t>ệ thống kế toán tự động gồm các phân hệ:</a:t>
            </a:r>
            <a:r>
              <a:rPr lang="vi-VN" altLang="en-US" sz="2200" dirty="0">
                <a:cs typeface="Times New Roman" pitchFamily="18" charset="0"/>
              </a:rPr>
              <a:t> </a:t>
            </a:r>
            <a:endParaRPr lang="en-US" altLang="en-US" sz="2200" dirty="0">
              <a:cs typeface="Times New Roman" pitchFamily="18" charset="0"/>
            </a:endParaRPr>
          </a:p>
          <a:p>
            <a:pPr>
              <a:buFont typeface="Arial" charset="0"/>
              <a:buChar char="•"/>
            </a:pPr>
            <a:r>
              <a:rPr lang="en-US" altLang="en-US" sz="2200" dirty="0">
                <a:cs typeface="Times New Roman" pitchFamily="18" charset="0"/>
              </a:rPr>
              <a:t> </a:t>
            </a:r>
            <a:r>
              <a:rPr lang="vi-VN" altLang="en-US" sz="2200" dirty="0">
                <a:cs typeface="Times New Roman" pitchFamily="18" charset="0"/>
              </a:rPr>
              <a:t>Kế toán vốn bằng tiền </a:t>
            </a:r>
            <a:endParaRPr lang="en-US" altLang="en-US" sz="2200" dirty="0">
              <a:cs typeface="Times New Roman" pitchFamily="18" charset="0"/>
            </a:endParaRPr>
          </a:p>
          <a:p>
            <a:pPr>
              <a:buFont typeface="Arial" charset="0"/>
              <a:buChar char="•"/>
            </a:pPr>
            <a:r>
              <a:rPr lang="en-US" altLang="en-US" sz="2200" dirty="0">
                <a:cs typeface="Times New Roman" pitchFamily="18" charset="0"/>
              </a:rPr>
              <a:t> </a:t>
            </a:r>
            <a:r>
              <a:rPr lang="vi-VN" altLang="en-US" sz="2200" dirty="0">
                <a:cs typeface="Times New Roman" pitchFamily="18" charset="0"/>
              </a:rPr>
              <a:t>Kế toán bán hàng và công nợ phải thu </a:t>
            </a:r>
            <a:endParaRPr lang="en-US" altLang="en-US" sz="2200" dirty="0">
              <a:cs typeface="Times New Roman" pitchFamily="18" charset="0"/>
            </a:endParaRPr>
          </a:p>
          <a:p>
            <a:pPr>
              <a:buFont typeface="Arial" charset="0"/>
              <a:buChar char="•"/>
            </a:pPr>
            <a:r>
              <a:rPr lang="en-US" altLang="en-US" sz="2200" dirty="0">
                <a:cs typeface="Times New Roman" pitchFamily="18" charset="0"/>
              </a:rPr>
              <a:t> </a:t>
            </a:r>
            <a:r>
              <a:rPr lang="vi-VN" altLang="en-US" sz="2200" dirty="0">
                <a:cs typeface="Times New Roman" pitchFamily="18" charset="0"/>
              </a:rPr>
              <a:t>Kế toán mua hàng và công nợ phải trả </a:t>
            </a:r>
            <a:endParaRPr lang="en-US" altLang="en-US" sz="2200" dirty="0">
              <a:cs typeface="Times New Roman" pitchFamily="18" charset="0"/>
            </a:endParaRPr>
          </a:p>
          <a:p>
            <a:pPr>
              <a:buFont typeface="Arial" charset="0"/>
              <a:buChar char="•"/>
            </a:pPr>
            <a:r>
              <a:rPr lang="en-US" altLang="en-US" sz="2200" dirty="0">
                <a:cs typeface="Times New Roman" pitchFamily="18" charset="0"/>
              </a:rPr>
              <a:t> </a:t>
            </a:r>
            <a:r>
              <a:rPr lang="vi-VN" altLang="en-US" sz="2200" dirty="0">
                <a:cs typeface="Times New Roman" pitchFamily="18" charset="0"/>
              </a:rPr>
              <a:t>Kế toán hàng tồn kho </a:t>
            </a:r>
            <a:endParaRPr lang="en-US" altLang="en-US" sz="2200" dirty="0">
              <a:cs typeface="Times New Roman" pitchFamily="18" charset="0"/>
            </a:endParaRPr>
          </a:p>
          <a:p>
            <a:pPr>
              <a:buFont typeface="Arial" charset="0"/>
              <a:buChar char="•"/>
            </a:pPr>
            <a:r>
              <a:rPr lang="en-US" altLang="en-US" sz="2200" dirty="0">
                <a:cs typeface="Times New Roman" pitchFamily="18" charset="0"/>
              </a:rPr>
              <a:t> </a:t>
            </a:r>
            <a:r>
              <a:rPr lang="vi-VN" altLang="en-US" sz="2200" dirty="0">
                <a:cs typeface="Times New Roman" pitchFamily="18" charset="0"/>
              </a:rPr>
              <a:t>Kế toán tài sản cố định </a:t>
            </a:r>
            <a:endParaRPr lang="en-US" altLang="en-US" sz="2200" dirty="0">
              <a:cs typeface="Times New Roman" pitchFamily="18" charset="0"/>
            </a:endParaRPr>
          </a:p>
          <a:p>
            <a:pPr>
              <a:buFont typeface="Arial" charset="0"/>
              <a:buChar char="•"/>
            </a:pPr>
            <a:r>
              <a:rPr lang="en-US" altLang="en-US" sz="2200" dirty="0">
                <a:cs typeface="Times New Roman" pitchFamily="18" charset="0"/>
              </a:rPr>
              <a:t> </a:t>
            </a:r>
            <a:r>
              <a:rPr lang="vi-VN" altLang="en-US" sz="2200" dirty="0">
                <a:cs typeface="Times New Roman" pitchFamily="18" charset="0"/>
              </a:rPr>
              <a:t>Kế toán chi phí giá thành</a:t>
            </a:r>
            <a:endParaRPr lang="en-US" altLang="en-US" sz="2200" dirty="0">
              <a:cs typeface="Times New Roman" pitchFamily="18" charset="0"/>
            </a:endParaRPr>
          </a:p>
          <a:p>
            <a:pPr marL="0" indent="0">
              <a:buNone/>
            </a:pPr>
            <a:endParaRPr lang="en-US" sz="2200" b="1" dirty="0"/>
          </a:p>
        </p:txBody>
      </p:sp>
      <p:sp>
        <p:nvSpPr>
          <p:cNvPr id="4" name="Title 5"/>
          <p:cNvSpPr txBox="1">
            <a:spLocks/>
          </p:cNvSpPr>
          <p:nvPr/>
        </p:nvSpPr>
        <p:spPr>
          <a:xfrm>
            <a:off x="0" y="0"/>
            <a:ext cx="9129486" cy="595086"/>
          </a:xfrm>
          <a:prstGeom prst="round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7</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tài</a:t>
            </a:r>
            <a:r>
              <a:rPr lang="en-US" sz="2400" b="1" dirty="0">
                <a:latin typeface="+mj-lt"/>
              </a:rPr>
              <a:t> </a:t>
            </a:r>
            <a:r>
              <a:rPr lang="en-US" sz="2400" b="1" dirty="0" err="1">
                <a:latin typeface="+mj-lt"/>
              </a:rPr>
              <a:t>chính</a:t>
            </a:r>
            <a:r>
              <a:rPr lang="en-US" sz="2400" b="1" dirty="0">
                <a:latin typeface="+mj-lt"/>
              </a:rPr>
              <a:t> </a:t>
            </a:r>
            <a:r>
              <a:rPr lang="en-US" sz="2400" b="1" dirty="0" err="1">
                <a:latin typeface="+mj-lt"/>
              </a:rPr>
              <a:t>kế</a:t>
            </a:r>
            <a:r>
              <a:rPr lang="en-US" sz="2400" b="1" dirty="0">
                <a:latin typeface="+mj-lt"/>
              </a:rPr>
              <a:t> </a:t>
            </a:r>
            <a:r>
              <a:rPr lang="en-US" sz="2400" b="1" dirty="0" err="1">
                <a:latin typeface="+mj-lt"/>
              </a:rPr>
              <a:t>toán</a:t>
            </a:r>
            <a:endParaRPr lang="en-US" sz="2400" b="1" dirty="0">
              <a:latin typeface="+mj-lt"/>
            </a:endParaRPr>
          </a:p>
        </p:txBody>
      </p:sp>
    </p:spTree>
    <p:extLst>
      <p:ext uri="{BB962C8B-B14F-4D97-AF65-F5344CB8AC3E}">
        <p14:creationId xmlns:p14="http://schemas.microsoft.com/office/powerpoint/2010/main" val="25201648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1333500" y="1219200"/>
            <a:ext cx="7188200" cy="5753100"/>
            <a:chOff x="3531" y="1314"/>
            <a:chExt cx="6990" cy="6045"/>
          </a:xfrm>
        </p:grpSpPr>
        <p:sp>
          <p:nvSpPr>
            <p:cNvPr id="5" name="Text Box 3"/>
            <p:cNvSpPr txBox="1">
              <a:spLocks noChangeArrowheads="1"/>
            </p:cNvSpPr>
            <p:nvPr/>
          </p:nvSpPr>
          <p:spPr bwMode="auto">
            <a:xfrm>
              <a:off x="5196" y="1314"/>
              <a:ext cx="3075" cy="48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algn="ctr" eaLnBrk="1" hangingPunct="1">
                <a:spcAft>
                  <a:spcPts val="1000"/>
                </a:spcAft>
              </a:pPr>
              <a:r>
                <a:rPr lang="en-US" altLang="en-US" sz="1200">
                  <a:latin typeface="Times New Roman" charset="0"/>
                </a:rPr>
                <a:t>Các giao dịch</a:t>
              </a:r>
              <a:endParaRPr lang="en-US" altLang="en-US"/>
            </a:p>
          </p:txBody>
        </p:sp>
        <p:sp>
          <p:nvSpPr>
            <p:cNvPr id="6" name="Oval 4"/>
            <p:cNvSpPr>
              <a:spLocks noChangeArrowheads="1"/>
            </p:cNvSpPr>
            <p:nvPr/>
          </p:nvSpPr>
          <p:spPr bwMode="auto">
            <a:xfrm>
              <a:off x="3531" y="2484"/>
              <a:ext cx="1470" cy="1275"/>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algn="ctr" eaLnBrk="1" hangingPunct="1">
                <a:spcAft>
                  <a:spcPts val="1000"/>
                </a:spcAft>
              </a:pPr>
              <a:r>
                <a:rPr lang="en-US" altLang="en-US" sz="1200">
                  <a:latin typeface="Times New Roman" charset="0"/>
                </a:rPr>
                <a:t>Quy trình tiêu thụ</a:t>
              </a:r>
              <a:endParaRPr lang="en-US" altLang="en-US"/>
            </a:p>
          </p:txBody>
        </p:sp>
        <p:sp>
          <p:nvSpPr>
            <p:cNvPr id="7" name="Oval 5"/>
            <p:cNvSpPr>
              <a:spLocks noChangeArrowheads="1"/>
            </p:cNvSpPr>
            <p:nvPr/>
          </p:nvSpPr>
          <p:spPr bwMode="auto">
            <a:xfrm>
              <a:off x="5361" y="2484"/>
              <a:ext cx="1470" cy="1275"/>
            </a:xfrm>
            <a:prstGeom prst="ellipse">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algn="ctr" eaLnBrk="1" hangingPunct="1">
                <a:spcAft>
                  <a:spcPts val="1000"/>
                </a:spcAft>
              </a:pPr>
              <a:r>
                <a:rPr lang="en-US" altLang="en-US" sz="1200">
                  <a:latin typeface="Times New Roman" charset="0"/>
                </a:rPr>
                <a:t>Quy trình cung cấp</a:t>
              </a:r>
              <a:endParaRPr lang="en-US" altLang="en-US"/>
            </a:p>
          </p:txBody>
        </p:sp>
        <p:sp>
          <p:nvSpPr>
            <p:cNvPr id="8" name="Oval 6"/>
            <p:cNvSpPr>
              <a:spLocks noChangeArrowheads="1"/>
            </p:cNvSpPr>
            <p:nvPr/>
          </p:nvSpPr>
          <p:spPr bwMode="auto">
            <a:xfrm>
              <a:off x="7251" y="2484"/>
              <a:ext cx="1470" cy="1275"/>
            </a:xfrm>
            <a:prstGeom prst="ellipse">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algn="ctr" eaLnBrk="1" hangingPunct="1">
                <a:spcAft>
                  <a:spcPts val="1000"/>
                </a:spcAft>
              </a:pPr>
              <a:r>
                <a:rPr lang="en-US" altLang="en-US" sz="1200" dirty="0" err="1">
                  <a:latin typeface="Times New Roman" charset="0"/>
                </a:rPr>
                <a:t>Quy</a:t>
              </a:r>
              <a:r>
                <a:rPr lang="en-US" altLang="en-US" sz="1200" dirty="0">
                  <a:latin typeface="Times New Roman" charset="0"/>
                </a:rPr>
                <a:t> </a:t>
              </a:r>
              <a:r>
                <a:rPr lang="en-US" altLang="en-US" sz="1200" dirty="0" err="1">
                  <a:latin typeface="Times New Roman" charset="0"/>
                </a:rPr>
                <a:t>trình</a:t>
              </a:r>
              <a:r>
                <a:rPr lang="en-US" altLang="en-US" sz="1200" dirty="0">
                  <a:latin typeface="Times New Roman" charset="0"/>
                </a:rPr>
                <a:t> </a:t>
              </a:r>
              <a:r>
                <a:rPr lang="en-US" altLang="en-US" sz="1200" dirty="0" err="1">
                  <a:latin typeface="Times New Roman" charset="0"/>
                </a:rPr>
                <a:t>sản</a:t>
              </a:r>
              <a:r>
                <a:rPr lang="en-US" altLang="en-US" sz="1200" dirty="0">
                  <a:latin typeface="Times New Roman" charset="0"/>
                </a:rPr>
                <a:t> </a:t>
              </a:r>
              <a:r>
                <a:rPr lang="en-US" altLang="en-US" sz="1200" dirty="0" err="1">
                  <a:latin typeface="Times New Roman" charset="0"/>
                </a:rPr>
                <a:t>xuất</a:t>
              </a:r>
              <a:endParaRPr lang="en-US" altLang="en-US" dirty="0"/>
            </a:p>
          </p:txBody>
        </p:sp>
        <p:sp>
          <p:nvSpPr>
            <p:cNvPr id="9" name="Oval 7"/>
            <p:cNvSpPr>
              <a:spLocks noChangeArrowheads="1"/>
            </p:cNvSpPr>
            <p:nvPr/>
          </p:nvSpPr>
          <p:spPr bwMode="auto">
            <a:xfrm>
              <a:off x="9051" y="2484"/>
              <a:ext cx="1470" cy="1275"/>
            </a:xfrm>
            <a:prstGeom prst="ellipse">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algn="ctr" eaLnBrk="1" hangingPunct="1">
                <a:spcAft>
                  <a:spcPts val="1000"/>
                </a:spcAft>
              </a:pPr>
              <a:r>
                <a:rPr lang="en-US" altLang="en-US" sz="1200">
                  <a:latin typeface="Times New Roman" charset="0"/>
                </a:rPr>
                <a:t>Quy trình tài chính</a:t>
              </a:r>
              <a:endParaRPr lang="en-US" altLang="en-US"/>
            </a:p>
          </p:txBody>
        </p:sp>
        <p:cxnSp>
          <p:nvCxnSpPr>
            <p:cNvPr id="10" name="AutoShape 8"/>
            <p:cNvCxnSpPr>
              <a:cxnSpLocks noChangeShapeType="1"/>
            </p:cNvCxnSpPr>
            <p:nvPr/>
          </p:nvCxnSpPr>
          <p:spPr bwMode="auto">
            <a:xfrm>
              <a:off x="4161" y="2169"/>
              <a:ext cx="549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 name="AutoShape 9"/>
            <p:cNvCxnSpPr>
              <a:cxnSpLocks noChangeShapeType="1"/>
            </p:cNvCxnSpPr>
            <p:nvPr/>
          </p:nvCxnSpPr>
          <p:spPr bwMode="auto">
            <a:xfrm>
              <a:off x="4161" y="2169"/>
              <a:ext cx="0" cy="31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2" name="AutoShape 10"/>
            <p:cNvCxnSpPr>
              <a:cxnSpLocks noChangeShapeType="1"/>
            </p:cNvCxnSpPr>
            <p:nvPr/>
          </p:nvCxnSpPr>
          <p:spPr bwMode="auto">
            <a:xfrm>
              <a:off x="6096" y="2169"/>
              <a:ext cx="0" cy="31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3" name="AutoShape 11"/>
            <p:cNvCxnSpPr>
              <a:cxnSpLocks noChangeShapeType="1"/>
            </p:cNvCxnSpPr>
            <p:nvPr/>
          </p:nvCxnSpPr>
          <p:spPr bwMode="auto">
            <a:xfrm>
              <a:off x="7926" y="2169"/>
              <a:ext cx="0" cy="31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4" name="AutoShape 12"/>
            <p:cNvCxnSpPr>
              <a:cxnSpLocks noChangeShapeType="1"/>
            </p:cNvCxnSpPr>
            <p:nvPr/>
          </p:nvCxnSpPr>
          <p:spPr bwMode="auto">
            <a:xfrm>
              <a:off x="9651" y="2169"/>
              <a:ext cx="0" cy="31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5" name="AutoShape 13"/>
            <p:cNvCxnSpPr>
              <a:cxnSpLocks noChangeShapeType="1"/>
            </p:cNvCxnSpPr>
            <p:nvPr/>
          </p:nvCxnSpPr>
          <p:spPr bwMode="auto">
            <a:xfrm>
              <a:off x="6741" y="1794"/>
              <a:ext cx="0" cy="3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6" name="AutoShape 14"/>
            <p:cNvCxnSpPr>
              <a:cxnSpLocks noChangeShapeType="1"/>
            </p:cNvCxnSpPr>
            <p:nvPr/>
          </p:nvCxnSpPr>
          <p:spPr bwMode="auto">
            <a:xfrm>
              <a:off x="4161" y="4074"/>
              <a:ext cx="549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7" name="AutoShape 15"/>
            <p:cNvCxnSpPr>
              <a:cxnSpLocks noChangeShapeType="1"/>
            </p:cNvCxnSpPr>
            <p:nvPr/>
          </p:nvCxnSpPr>
          <p:spPr bwMode="auto">
            <a:xfrm>
              <a:off x="4161" y="3759"/>
              <a:ext cx="0" cy="31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8" name="AutoShape 16"/>
            <p:cNvCxnSpPr>
              <a:cxnSpLocks noChangeShapeType="1"/>
            </p:cNvCxnSpPr>
            <p:nvPr/>
          </p:nvCxnSpPr>
          <p:spPr bwMode="auto">
            <a:xfrm>
              <a:off x="6096" y="3759"/>
              <a:ext cx="0" cy="31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9" name="AutoShape 17"/>
            <p:cNvCxnSpPr>
              <a:cxnSpLocks noChangeShapeType="1"/>
            </p:cNvCxnSpPr>
            <p:nvPr/>
          </p:nvCxnSpPr>
          <p:spPr bwMode="auto">
            <a:xfrm>
              <a:off x="7926" y="3759"/>
              <a:ext cx="0" cy="31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0" name="AutoShape 18"/>
            <p:cNvCxnSpPr>
              <a:cxnSpLocks noChangeShapeType="1"/>
            </p:cNvCxnSpPr>
            <p:nvPr/>
          </p:nvCxnSpPr>
          <p:spPr bwMode="auto">
            <a:xfrm>
              <a:off x="9651" y="3759"/>
              <a:ext cx="0" cy="31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 name="AutoShape 19"/>
            <p:cNvCxnSpPr>
              <a:cxnSpLocks noChangeShapeType="1"/>
            </p:cNvCxnSpPr>
            <p:nvPr/>
          </p:nvCxnSpPr>
          <p:spPr bwMode="auto">
            <a:xfrm>
              <a:off x="6741" y="4089"/>
              <a:ext cx="0" cy="3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2" name="Oval 20"/>
            <p:cNvSpPr>
              <a:spLocks noChangeArrowheads="1"/>
            </p:cNvSpPr>
            <p:nvPr/>
          </p:nvSpPr>
          <p:spPr bwMode="auto">
            <a:xfrm>
              <a:off x="6006" y="4464"/>
              <a:ext cx="1470" cy="1275"/>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algn="ctr" eaLnBrk="1" hangingPunct="1">
                <a:spcAft>
                  <a:spcPts val="1000"/>
                </a:spcAft>
              </a:pPr>
              <a:r>
                <a:rPr lang="en-US" altLang="en-US" sz="1200">
                  <a:latin typeface="Times New Roman" charset="0"/>
                </a:rPr>
                <a:t>Hệ thống kế toán</a:t>
              </a:r>
              <a:endParaRPr lang="en-US" altLang="en-US"/>
            </a:p>
          </p:txBody>
        </p:sp>
        <p:sp>
          <p:nvSpPr>
            <p:cNvPr id="23" name="Text Box 21"/>
            <p:cNvSpPr txBox="1">
              <a:spLocks noChangeArrowheads="1"/>
            </p:cNvSpPr>
            <p:nvPr/>
          </p:nvSpPr>
          <p:spPr bwMode="auto">
            <a:xfrm>
              <a:off x="5196" y="6099"/>
              <a:ext cx="3075" cy="48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algn="ctr" eaLnBrk="1" hangingPunct="1">
                <a:spcAft>
                  <a:spcPts val="1000"/>
                </a:spcAft>
              </a:pPr>
              <a:r>
                <a:rPr lang="en-US" altLang="en-US" sz="1200">
                  <a:latin typeface="Times New Roman" charset="0"/>
                </a:rPr>
                <a:t>Báo cáo tài chính</a:t>
              </a:r>
              <a:endParaRPr lang="en-US" altLang="en-US"/>
            </a:p>
          </p:txBody>
        </p:sp>
        <p:cxnSp>
          <p:nvCxnSpPr>
            <p:cNvPr id="24" name="AutoShape 22"/>
            <p:cNvCxnSpPr>
              <a:cxnSpLocks noChangeShapeType="1"/>
            </p:cNvCxnSpPr>
            <p:nvPr/>
          </p:nvCxnSpPr>
          <p:spPr bwMode="auto">
            <a:xfrm>
              <a:off x="6741" y="5724"/>
              <a:ext cx="0" cy="3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5" name="Text Box 23"/>
            <p:cNvSpPr txBox="1">
              <a:spLocks noChangeArrowheads="1"/>
            </p:cNvSpPr>
            <p:nvPr/>
          </p:nvSpPr>
          <p:spPr bwMode="auto">
            <a:xfrm>
              <a:off x="3636" y="6879"/>
              <a:ext cx="6450" cy="4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algn="ctr" eaLnBrk="1" hangingPunct="1">
                <a:spcAft>
                  <a:spcPts val="1000"/>
                </a:spcAft>
              </a:pPr>
              <a:r>
                <a:rPr lang="en-US" altLang="en-US" sz="1200" b="1">
                  <a:latin typeface="Times New Roman" charset="0"/>
                </a:rPr>
                <a:t>Hinh vẽ 2.6:  Các quy trình nghiệp vụ trong HTTT kế toán</a:t>
              </a:r>
              <a:endParaRPr lang="en-US" altLang="en-US"/>
            </a:p>
          </p:txBody>
        </p:sp>
      </p:grpSp>
      <p:sp>
        <p:nvSpPr>
          <p:cNvPr id="26" name="Title 5"/>
          <p:cNvSpPr txBox="1">
            <a:spLocks/>
          </p:cNvSpPr>
          <p:nvPr/>
        </p:nvSpPr>
        <p:spPr>
          <a:xfrm>
            <a:off x="0" y="0"/>
            <a:ext cx="9129486" cy="595086"/>
          </a:xfrm>
          <a:prstGeom prst="round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7</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tài</a:t>
            </a:r>
            <a:r>
              <a:rPr lang="en-US" sz="2400" b="1" dirty="0">
                <a:latin typeface="+mj-lt"/>
              </a:rPr>
              <a:t> </a:t>
            </a:r>
            <a:r>
              <a:rPr lang="en-US" sz="2400" b="1" dirty="0" err="1">
                <a:latin typeface="+mj-lt"/>
              </a:rPr>
              <a:t>chính</a:t>
            </a:r>
            <a:r>
              <a:rPr lang="en-US" sz="2400" b="1" dirty="0">
                <a:latin typeface="+mj-lt"/>
              </a:rPr>
              <a:t> </a:t>
            </a:r>
            <a:r>
              <a:rPr lang="en-US" sz="2400" b="1" dirty="0" err="1">
                <a:latin typeface="+mj-lt"/>
              </a:rPr>
              <a:t>kế</a:t>
            </a:r>
            <a:r>
              <a:rPr lang="en-US" sz="2400" b="1" dirty="0">
                <a:latin typeface="+mj-lt"/>
              </a:rPr>
              <a:t> </a:t>
            </a:r>
            <a:r>
              <a:rPr lang="en-US" sz="2400" b="1" dirty="0" err="1">
                <a:latin typeface="+mj-lt"/>
              </a:rPr>
              <a:t>toán</a:t>
            </a:r>
            <a:endParaRPr lang="en-US" sz="2400" b="1" dirty="0">
              <a:latin typeface="+mj-lt"/>
            </a:endParaRPr>
          </a:p>
        </p:txBody>
      </p:sp>
      <p:sp>
        <p:nvSpPr>
          <p:cNvPr id="27" name="Rectangle 26"/>
          <p:cNvSpPr/>
          <p:nvPr/>
        </p:nvSpPr>
        <p:spPr>
          <a:xfrm>
            <a:off x="32653" y="621168"/>
            <a:ext cx="6485936" cy="430887"/>
          </a:xfrm>
          <a:prstGeom prst="rect">
            <a:avLst/>
          </a:prstGeom>
        </p:spPr>
        <p:txBody>
          <a:bodyPr wrap="square">
            <a:spAutoFit/>
          </a:bodyPr>
          <a:lstStyle/>
          <a:p>
            <a:r>
              <a:rPr lang="en-US" sz="2200" b="1" dirty="0"/>
              <a:t>7</a:t>
            </a:r>
            <a:r>
              <a:rPr lang="en-US" sz="2200" b="1" dirty="0" smtClean="0"/>
              <a:t>.3 </a:t>
            </a:r>
            <a:r>
              <a:rPr lang="en-US" sz="2200" b="1" dirty="0" err="1"/>
              <a:t>Hệ</a:t>
            </a:r>
            <a:r>
              <a:rPr lang="en-US" sz="2200" b="1" dirty="0"/>
              <a:t> </a:t>
            </a:r>
            <a:r>
              <a:rPr lang="en-US" sz="2200" b="1" dirty="0" err="1"/>
              <a:t>thống</a:t>
            </a:r>
            <a:r>
              <a:rPr lang="en-US" sz="2200" b="1" dirty="0"/>
              <a:t> </a:t>
            </a:r>
            <a:r>
              <a:rPr lang="en-US" sz="2200" b="1" dirty="0" err="1"/>
              <a:t>quản</a:t>
            </a:r>
            <a:r>
              <a:rPr lang="en-US" sz="2200" b="1" dirty="0"/>
              <a:t> </a:t>
            </a:r>
            <a:r>
              <a:rPr lang="en-US" sz="2200" b="1" dirty="0" err="1"/>
              <a:t>trị</a:t>
            </a:r>
            <a:r>
              <a:rPr lang="en-US" sz="2200" b="1" dirty="0"/>
              <a:t> TC-KT ở </a:t>
            </a:r>
            <a:r>
              <a:rPr lang="en-US" sz="2200" b="1" dirty="0" err="1"/>
              <a:t>mức</a:t>
            </a:r>
            <a:r>
              <a:rPr lang="en-US" sz="2200" b="1" dirty="0"/>
              <a:t> </a:t>
            </a:r>
            <a:r>
              <a:rPr lang="en-US" sz="2200" b="1" dirty="0" err="1"/>
              <a:t>tác</a:t>
            </a:r>
            <a:r>
              <a:rPr lang="en-US" sz="2200" b="1" dirty="0"/>
              <a:t> </a:t>
            </a:r>
            <a:r>
              <a:rPr lang="en-US" sz="2200" b="1" dirty="0" err="1"/>
              <a:t>nghiệp</a:t>
            </a:r>
            <a:endParaRPr lang="en-US" sz="2200" b="1" dirty="0"/>
          </a:p>
        </p:txBody>
      </p:sp>
    </p:spTree>
    <p:extLst>
      <p:ext uri="{BB962C8B-B14F-4D97-AF65-F5344CB8AC3E}">
        <p14:creationId xmlns:p14="http://schemas.microsoft.com/office/powerpoint/2010/main" val="28304015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49301"/>
            <a:ext cx="9274002" cy="5292062"/>
          </a:xfrm>
        </p:spPr>
        <p:txBody>
          <a:bodyPr/>
          <a:lstStyle/>
          <a:p>
            <a:r>
              <a:rPr lang="en-US" sz="2200" b="1" dirty="0"/>
              <a:t>7</a:t>
            </a:r>
            <a:r>
              <a:rPr lang="en-US" sz="2200" b="1" dirty="0" smtClean="0"/>
              <a:t>.3 </a:t>
            </a:r>
            <a:r>
              <a:rPr lang="en-US" sz="2200" b="1" dirty="0" err="1"/>
              <a:t>Hệ</a:t>
            </a:r>
            <a:r>
              <a:rPr lang="en-US" sz="2200" b="1" dirty="0"/>
              <a:t> </a:t>
            </a:r>
            <a:r>
              <a:rPr lang="en-US" sz="2200" b="1" dirty="0" err="1"/>
              <a:t>thống</a:t>
            </a:r>
            <a:r>
              <a:rPr lang="en-US" sz="2200" b="1" dirty="0"/>
              <a:t> </a:t>
            </a:r>
            <a:r>
              <a:rPr lang="en-US" sz="2200" b="1" dirty="0" err="1"/>
              <a:t>quản</a:t>
            </a:r>
            <a:r>
              <a:rPr lang="en-US" sz="2200" b="1" dirty="0"/>
              <a:t> </a:t>
            </a:r>
            <a:r>
              <a:rPr lang="en-US" sz="2200" b="1" dirty="0" err="1"/>
              <a:t>trị</a:t>
            </a:r>
            <a:r>
              <a:rPr lang="en-US" sz="2200" b="1" dirty="0"/>
              <a:t> TC-KT ở </a:t>
            </a:r>
            <a:r>
              <a:rPr lang="en-US" sz="2200" b="1" dirty="0" err="1"/>
              <a:t>mức</a:t>
            </a:r>
            <a:r>
              <a:rPr lang="en-US" sz="2200" b="1" dirty="0"/>
              <a:t> </a:t>
            </a:r>
            <a:r>
              <a:rPr lang="en-US" sz="2200" b="1" dirty="0" err="1"/>
              <a:t>tác</a:t>
            </a:r>
            <a:r>
              <a:rPr lang="en-US" sz="2200" b="1" dirty="0"/>
              <a:t> </a:t>
            </a:r>
            <a:r>
              <a:rPr lang="en-US" sz="2200" b="1" dirty="0" err="1"/>
              <a:t>nghiệp</a:t>
            </a:r>
            <a:endParaRPr lang="en-US" sz="2200" b="1" dirty="0"/>
          </a:p>
          <a:p>
            <a:r>
              <a:rPr lang="en-US" sz="2200" b="1" dirty="0"/>
              <a:t>7</a:t>
            </a:r>
            <a:r>
              <a:rPr lang="en-US" sz="2200" b="1" dirty="0" smtClean="0"/>
              <a:t>.3.1 </a:t>
            </a:r>
            <a:r>
              <a:rPr lang="en-US" sz="2200" b="1" dirty="0" err="1"/>
              <a:t>Hệ</a:t>
            </a:r>
            <a:r>
              <a:rPr lang="en-US" sz="2200" b="1" dirty="0"/>
              <a:t> </a:t>
            </a:r>
            <a:r>
              <a:rPr lang="en-US" sz="2200" b="1" dirty="0" err="1"/>
              <a:t>thống</a:t>
            </a:r>
            <a:r>
              <a:rPr lang="en-US" sz="2200" b="1" dirty="0"/>
              <a:t> </a:t>
            </a:r>
            <a:r>
              <a:rPr lang="en-US" sz="2200" b="1" dirty="0" err="1"/>
              <a:t>kế</a:t>
            </a:r>
            <a:r>
              <a:rPr lang="en-US" sz="2200" b="1" dirty="0"/>
              <a:t> </a:t>
            </a:r>
            <a:r>
              <a:rPr lang="en-US" sz="2200" b="1" dirty="0" err="1"/>
              <a:t>toán</a:t>
            </a:r>
            <a:r>
              <a:rPr lang="en-US" sz="2200" b="1" dirty="0"/>
              <a:t> </a:t>
            </a:r>
            <a:r>
              <a:rPr lang="en-US" sz="2200" b="1" dirty="0" err="1"/>
              <a:t>tổng</a:t>
            </a:r>
            <a:r>
              <a:rPr lang="en-US" sz="2200" b="1" dirty="0"/>
              <a:t> </a:t>
            </a:r>
            <a:r>
              <a:rPr lang="en-US" sz="2200" b="1" dirty="0" err="1"/>
              <a:t>hợp</a:t>
            </a:r>
            <a:r>
              <a:rPr lang="en-US" sz="2200" dirty="0"/>
              <a:t>:</a:t>
            </a:r>
          </a:p>
          <a:p>
            <a:pPr marL="0" indent="0">
              <a:buNone/>
            </a:pPr>
            <a:endParaRPr lang="en-US" dirty="0"/>
          </a:p>
        </p:txBody>
      </p:sp>
      <p:sp>
        <p:nvSpPr>
          <p:cNvPr id="4" name="Title 5"/>
          <p:cNvSpPr txBox="1">
            <a:spLocks/>
          </p:cNvSpPr>
          <p:nvPr/>
        </p:nvSpPr>
        <p:spPr>
          <a:xfrm>
            <a:off x="0" y="0"/>
            <a:ext cx="9129486" cy="595086"/>
          </a:xfrm>
          <a:prstGeom prst="round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7</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tài</a:t>
            </a:r>
            <a:r>
              <a:rPr lang="en-US" sz="2400" b="1" dirty="0">
                <a:latin typeface="+mj-lt"/>
              </a:rPr>
              <a:t> </a:t>
            </a:r>
            <a:r>
              <a:rPr lang="en-US" sz="2400" b="1" dirty="0" err="1">
                <a:latin typeface="+mj-lt"/>
              </a:rPr>
              <a:t>chính</a:t>
            </a:r>
            <a:r>
              <a:rPr lang="en-US" sz="2400" b="1" dirty="0">
                <a:latin typeface="+mj-lt"/>
              </a:rPr>
              <a:t> </a:t>
            </a:r>
            <a:r>
              <a:rPr lang="en-US" sz="2400" b="1" dirty="0" err="1">
                <a:latin typeface="+mj-lt"/>
              </a:rPr>
              <a:t>kế</a:t>
            </a:r>
            <a:r>
              <a:rPr lang="en-US" sz="2400" b="1" dirty="0">
                <a:latin typeface="+mj-lt"/>
              </a:rPr>
              <a:t> </a:t>
            </a:r>
            <a:r>
              <a:rPr lang="en-US" sz="2400" b="1" dirty="0" err="1">
                <a:latin typeface="+mj-lt"/>
              </a:rPr>
              <a:t>toán</a:t>
            </a:r>
            <a:endParaRPr lang="en-US" sz="2400" b="1" dirty="0">
              <a:latin typeface="+mj-lt"/>
            </a:endParaRPr>
          </a:p>
        </p:txBody>
      </p:sp>
      <p:grpSp>
        <p:nvGrpSpPr>
          <p:cNvPr id="5" name="Group 2"/>
          <p:cNvGrpSpPr>
            <a:grpSpLocks/>
          </p:cNvGrpSpPr>
          <p:nvPr/>
        </p:nvGrpSpPr>
        <p:grpSpPr bwMode="auto">
          <a:xfrm>
            <a:off x="1143000" y="1663700"/>
            <a:ext cx="7467600" cy="5041900"/>
            <a:chOff x="3246" y="3344"/>
            <a:chExt cx="6945" cy="5565"/>
          </a:xfrm>
        </p:grpSpPr>
        <p:sp>
          <p:nvSpPr>
            <p:cNvPr id="6" name="Text Box 3"/>
            <p:cNvSpPr txBox="1">
              <a:spLocks noChangeArrowheads="1"/>
            </p:cNvSpPr>
            <p:nvPr/>
          </p:nvSpPr>
          <p:spPr bwMode="auto">
            <a:xfrm>
              <a:off x="5166" y="3344"/>
              <a:ext cx="2895" cy="1590"/>
            </a:xfrm>
            <a:prstGeom prst="rect">
              <a:avLst/>
            </a:prstGeom>
            <a:solidFill>
              <a:srgbClr val="FFFFFF"/>
            </a:solidFill>
            <a:ln w="9525">
              <a:solidFill>
                <a:srgbClr val="000000"/>
              </a:solidFill>
              <a:miter lim="800000"/>
              <a:headEnd/>
              <a:tailEnd/>
            </a:ln>
          </p:spPr>
          <p:txBody>
            <a:bodyPr lIns="0" tIns="0" rIns="0" bIns="0" anchor="ct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algn="ctr" eaLnBrk="1" hangingPunct="1">
                <a:spcAft>
                  <a:spcPts val="1000"/>
                </a:spcAft>
              </a:pPr>
              <a:endParaRPr lang="en-US" altLang="en-US" sz="1400" dirty="0">
                <a:latin typeface="Times New Roman" charset="0"/>
              </a:endParaRPr>
            </a:p>
            <a:p>
              <a:pPr algn="ctr" eaLnBrk="1" hangingPunct="1">
                <a:spcAft>
                  <a:spcPts val="1000"/>
                </a:spcAft>
              </a:pPr>
              <a:r>
                <a:rPr lang="en-US" altLang="en-US" sz="1400" dirty="0" err="1">
                  <a:latin typeface="Times New Roman" charset="0"/>
                </a:rPr>
                <a:t>Phiếu</a:t>
              </a:r>
              <a:r>
                <a:rPr lang="en-US" altLang="en-US" sz="1400" dirty="0">
                  <a:latin typeface="Times New Roman" charset="0"/>
                </a:rPr>
                <a:t> </a:t>
              </a:r>
              <a:r>
                <a:rPr lang="en-US" altLang="en-US" sz="1400" dirty="0" err="1">
                  <a:latin typeface="Times New Roman" charset="0"/>
                </a:rPr>
                <a:t>kế</a:t>
              </a:r>
              <a:r>
                <a:rPr lang="en-US" altLang="en-US" sz="1400" dirty="0">
                  <a:latin typeface="Times New Roman" charset="0"/>
                </a:rPr>
                <a:t> </a:t>
              </a:r>
              <a:r>
                <a:rPr lang="en-US" altLang="en-US" sz="1400" dirty="0" err="1">
                  <a:latin typeface="Times New Roman" charset="0"/>
                </a:rPr>
                <a:t>toán</a:t>
              </a:r>
              <a:endParaRPr lang="en-US" altLang="en-US" sz="1400" dirty="0">
                <a:latin typeface="Times New Roman" charset="0"/>
              </a:endParaRPr>
            </a:p>
            <a:p>
              <a:pPr algn="ctr" eaLnBrk="1" hangingPunct="1">
                <a:spcAft>
                  <a:spcPts val="1000"/>
                </a:spcAft>
              </a:pPr>
              <a:r>
                <a:rPr lang="en-US" altLang="en-US" sz="1400" dirty="0" err="1">
                  <a:latin typeface="Times New Roman" charset="0"/>
                </a:rPr>
                <a:t>Bút</a:t>
              </a:r>
              <a:r>
                <a:rPr lang="en-US" altLang="en-US" sz="1400" dirty="0">
                  <a:latin typeface="Times New Roman" charset="0"/>
                </a:rPr>
                <a:t> </a:t>
              </a:r>
              <a:r>
                <a:rPr lang="en-US" altLang="en-US" sz="1400" dirty="0" err="1">
                  <a:latin typeface="Times New Roman" charset="0"/>
                </a:rPr>
                <a:t>toán</a:t>
              </a:r>
              <a:r>
                <a:rPr lang="en-US" altLang="en-US" sz="1400" dirty="0">
                  <a:latin typeface="Times New Roman" charset="0"/>
                </a:rPr>
                <a:t> </a:t>
              </a:r>
              <a:r>
                <a:rPr lang="en-US" altLang="en-US" sz="1400" dirty="0" err="1">
                  <a:latin typeface="Times New Roman" charset="0"/>
                </a:rPr>
                <a:t>định</a:t>
              </a:r>
              <a:r>
                <a:rPr lang="en-US" altLang="en-US" sz="1400" dirty="0">
                  <a:latin typeface="Times New Roman" charset="0"/>
                </a:rPr>
                <a:t> </a:t>
              </a:r>
              <a:r>
                <a:rPr lang="en-US" altLang="en-US" sz="1400" dirty="0" err="1">
                  <a:latin typeface="Times New Roman" charset="0"/>
                </a:rPr>
                <a:t>kỳ</a:t>
              </a:r>
              <a:endParaRPr lang="en-US" altLang="en-US" sz="1400" dirty="0">
                <a:latin typeface="Times New Roman" charset="0"/>
              </a:endParaRPr>
            </a:p>
            <a:p>
              <a:pPr algn="r" eaLnBrk="1" hangingPunct="1">
                <a:spcAft>
                  <a:spcPts val="1000"/>
                </a:spcAft>
              </a:pPr>
              <a:r>
                <a:rPr lang="en-US" altLang="en-US" sz="1400" dirty="0" err="1">
                  <a:latin typeface="Times New Roman" charset="0"/>
                </a:rPr>
                <a:t>Bút</a:t>
              </a:r>
              <a:r>
                <a:rPr lang="en-US" altLang="en-US" sz="1400" dirty="0">
                  <a:latin typeface="Times New Roman" charset="0"/>
                </a:rPr>
                <a:t> </a:t>
              </a:r>
              <a:r>
                <a:rPr lang="en-US" altLang="en-US" sz="1400" dirty="0" err="1">
                  <a:latin typeface="Times New Roman" charset="0"/>
                </a:rPr>
                <a:t>toán</a:t>
              </a:r>
              <a:r>
                <a:rPr lang="en-US" altLang="en-US" sz="1400" dirty="0">
                  <a:latin typeface="Times New Roman" charset="0"/>
                </a:rPr>
                <a:t> </a:t>
              </a:r>
              <a:r>
                <a:rPr lang="en-US" altLang="en-US" sz="1400" dirty="0" err="1">
                  <a:latin typeface="Times New Roman" charset="0"/>
                </a:rPr>
                <a:t>kết</a:t>
              </a:r>
              <a:r>
                <a:rPr lang="en-US" altLang="en-US" sz="1400" dirty="0">
                  <a:latin typeface="Times New Roman" charset="0"/>
                </a:rPr>
                <a:t> </a:t>
              </a:r>
              <a:r>
                <a:rPr lang="en-US" altLang="en-US" sz="1400" dirty="0" err="1">
                  <a:latin typeface="Times New Roman" charset="0"/>
                </a:rPr>
                <a:t>chuyển</a:t>
              </a:r>
              <a:r>
                <a:rPr lang="en-US" altLang="en-US" sz="1400" dirty="0">
                  <a:latin typeface="Times New Roman" charset="0"/>
                </a:rPr>
                <a:t> </a:t>
              </a:r>
              <a:r>
                <a:rPr lang="en-US" altLang="en-US" sz="1400" dirty="0" err="1">
                  <a:latin typeface="Times New Roman" charset="0"/>
                </a:rPr>
                <a:t>tự</a:t>
              </a:r>
              <a:r>
                <a:rPr lang="en-US" altLang="en-US" sz="1400" dirty="0">
                  <a:latin typeface="Times New Roman" charset="0"/>
                </a:rPr>
                <a:t> </a:t>
              </a:r>
              <a:r>
                <a:rPr lang="en-US" altLang="en-US" sz="1400" dirty="0" err="1">
                  <a:latin typeface="Times New Roman" charset="0"/>
                </a:rPr>
                <a:t>động</a:t>
              </a:r>
              <a:endParaRPr lang="en-US" altLang="en-US" sz="1400" dirty="0"/>
            </a:p>
          </p:txBody>
        </p:sp>
        <p:sp>
          <p:nvSpPr>
            <p:cNvPr id="7" name="Text Box 4"/>
            <p:cNvSpPr txBox="1">
              <a:spLocks noChangeArrowheads="1"/>
            </p:cNvSpPr>
            <p:nvPr/>
          </p:nvSpPr>
          <p:spPr bwMode="auto">
            <a:xfrm>
              <a:off x="5166" y="3344"/>
              <a:ext cx="2895" cy="495"/>
            </a:xfrm>
            <a:prstGeom prst="rect">
              <a:avLst/>
            </a:prstGeom>
            <a:solidFill>
              <a:srgbClr val="FFFFFF"/>
            </a:solidFill>
            <a:ln w="9525">
              <a:solidFill>
                <a:srgbClr val="000000"/>
              </a:solidFill>
              <a:miter lim="800000"/>
              <a:headEnd/>
              <a:tailEnd/>
            </a:ln>
          </p:spPr>
          <p:txBody>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spcAft>
                  <a:spcPts val="1000"/>
                </a:spcAft>
              </a:pPr>
              <a:r>
                <a:rPr lang="en-US" altLang="en-US" sz="1400">
                  <a:latin typeface="Times New Roman" charset="0"/>
                </a:rPr>
                <a:t>              Chứng từ</a:t>
              </a:r>
              <a:endParaRPr lang="en-US" altLang="en-US" sz="1400"/>
            </a:p>
          </p:txBody>
        </p:sp>
        <p:sp>
          <p:nvSpPr>
            <p:cNvPr id="8" name="Text Box 5"/>
            <p:cNvSpPr txBox="1">
              <a:spLocks noChangeArrowheads="1"/>
            </p:cNvSpPr>
            <p:nvPr/>
          </p:nvSpPr>
          <p:spPr bwMode="auto">
            <a:xfrm>
              <a:off x="5166" y="6704"/>
              <a:ext cx="2895" cy="1590"/>
            </a:xfrm>
            <a:prstGeom prst="rect">
              <a:avLst/>
            </a:prstGeom>
            <a:solidFill>
              <a:srgbClr val="FFFFFF"/>
            </a:solidFill>
            <a:ln w="9525">
              <a:solidFill>
                <a:srgbClr val="000000"/>
              </a:solidFill>
              <a:miter lim="800000"/>
              <a:headEnd/>
              <a:tailEnd/>
            </a:ln>
          </p:spPr>
          <p:txBody>
            <a:bodyPr lIns="0" tIns="0" rIns="0" bIns="0" anchor="ct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algn="ctr" eaLnBrk="1" hangingPunct="1">
                <a:spcAft>
                  <a:spcPts val="1000"/>
                </a:spcAft>
              </a:pPr>
              <a:endParaRPr lang="en-US" altLang="en-US" sz="1400">
                <a:latin typeface="Times New Roman" charset="0"/>
              </a:endParaRPr>
            </a:p>
            <a:p>
              <a:pPr algn="ctr" eaLnBrk="1" hangingPunct="1">
                <a:spcAft>
                  <a:spcPts val="1000"/>
                </a:spcAft>
              </a:pPr>
              <a:r>
                <a:rPr lang="en-US" altLang="en-US" sz="1400">
                  <a:latin typeface="Times New Roman" charset="0"/>
                </a:rPr>
                <a:t>Báo cáo tài chính</a:t>
              </a:r>
            </a:p>
            <a:p>
              <a:pPr algn="ctr" eaLnBrk="1" hangingPunct="1">
                <a:spcAft>
                  <a:spcPts val="1000"/>
                </a:spcAft>
              </a:pPr>
              <a:r>
                <a:rPr lang="en-US" altLang="en-US" sz="1400">
                  <a:latin typeface="Times New Roman" charset="0"/>
                </a:rPr>
                <a:t>Sổ sách kế toán</a:t>
              </a:r>
            </a:p>
            <a:p>
              <a:pPr algn="ctr" eaLnBrk="1" hangingPunct="1">
                <a:spcAft>
                  <a:spcPts val="1000"/>
                </a:spcAft>
              </a:pPr>
              <a:r>
                <a:rPr lang="en-US" altLang="en-US" sz="1400">
                  <a:latin typeface="Times New Roman" charset="0"/>
                </a:rPr>
                <a:t>Báo cáo thuế</a:t>
              </a:r>
              <a:endParaRPr lang="en-US" altLang="en-US" sz="1400"/>
            </a:p>
          </p:txBody>
        </p:sp>
        <p:sp>
          <p:nvSpPr>
            <p:cNvPr id="9" name="Text Box 6"/>
            <p:cNvSpPr txBox="1">
              <a:spLocks noChangeArrowheads="1"/>
            </p:cNvSpPr>
            <p:nvPr/>
          </p:nvSpPr>
          <p:spPr bwMode="auto">
            <a:xfrm>
              <a:off x="5166" y="6704"/>
              <a:ext cx="2895" cy="495"/>
            </a:xfrm>
            <a:prstGeom prst="rect">
              <a:avLst/>
            </a:prstGeom>
            <a:solidFill>
              <a:srgbClr val="FFFFFF"/>
            </a:solidFill>
            <a:ln w="9525">
              <a:solidFill>
                <a:srgbClr val="000000"/>
              </a:solidFill>
              <a:miter lim="800000"/>
              <a:headEnd/>
              <a:tailEnd/>
            </a:ln>
          </p:spPr>
          <p:txBody>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algn="ctr" eaLnBrk="1" hangingPunct="1">
                <a:spcAft>
                  <a:spcPts val="1000"/>
                </a:spcAft>
              </a:pPr>
              <a:r>
                <a:rPr lang="en-US" altLang="en-US" sz="1400">
                  <a:latin typeface="Times New Roman" charset="0"/>
                </a:rPr>
                <a:t>              Báo cáo</a:t>
              </a:r>
              <a:endParaRPr lang="en-US" altLang="en-US" sz="1400"/>
            </a:p>
          </p:txBody>
        </p:sp>
        <p:sp>
          <p:nvSpPr>
            <p:cNvPr id="10" name="Text Box 7"/>
            <p:cNvSpPr txBox="1">
              <a:spLocks noChangeArrowheads="1"/>
            </p:cNvSpPr>
            <p:nvPr/>
          </p:nvSpPr>
          <p:spPr bwMode="auto">
            <a:xfrm>
              <a:off x="5646" y="5354"/>
              <a:ext cx="1695" cy="825"/>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lIns="0" tIns="0" rIns="0" bIns="0" anchor="ct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algn="ctr" eaLnBrk="1" hangingPunct="1">
                <a:spcAft>
                  <a:spcPts val="1000"/>
                </a:spcAft>
              </a:pPr>
              <a:r>
                <a:rPr lang="en-US" altLang="en-US" sz="1400">
                  <a:latin typeface="Times New Roman" charset="0"/>
                </a:rPr>
                <a:t>Phân hệ kế toán tổng hợp</a:t>
              </a:r>
              <a:endParaRPr lang="en-US" altLang="en-US" sz="1400"/>
            </a:p>
          </p:txBody>
        </p:sp>
        <p:sp>
          <p:nvSpPr>
            <p:cNvPr id="11" name="Text Box 8"/>
            <p:cNvSpPr txBox="1">
              <a:spLocks noChangeArrowheads="1"/>
            </p:cNvSpPr>
            <p:nvPr/>
          </p:nvSpPr>
          <p:spPr bwMode="auto">
            <a:xfrm>
              <a:off x="8061" y="5339"/>
              <a:ext cx="1695" cy="825"/>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lIns="0" tIns="0" rIns="0" bIns="0" anchor="ct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algn="ctr" eaLnBrk="1" hangingPunct="1">
                <a:spcAft>
                  <a:spcPts val="1000"/>
                </a:spcAft>
              </a:pPr>
              <a:r>
                <a:rPr lang="en-US" altLang="en-US" sz="1400">
                  <a:latin typeface="Times New Roman" charset="0"/>
                </a:rPr>
                <a:t>Phân hệ kế toán tổng hợp</a:t>
              </a:r>
              <a:endParaRPr lang="en-US" altLang="en-US" sz="1400"/>
            </a:p>
          </p:txBody>
        </p:sp>
        <p:sp>
          <p:nvSpPr>
            <p:cNvPr id="12" name="Text Box 9"/>
            <p:cNvSpPr txBox="1">
              <a:spLocks noChangeArrowheads="1"/>
            </p:cNvSpPr>
            <p:nvPr/>
          </p:nvSpPr>
          <p:spPr bwMode="auto">
            <a:xfrm>
              <a:off x="3246" y="5354"/>
              <a:ext cx="1695" cy="825"/>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lIns="0" tIns="0" rIns="0" bIns="0" anchor="ct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algn="ctr" eaLnBrk="1" hangingPunct="1">
                <a:spcAft>
                  <a:spcPts val="1000"/>
                </a:spcAft>
              </a:pPr>
              <a:r>
                <a:rPr lang="en-US" altLang="en-US" sz="1400" dirty="0" err="1">
                  <a:latin typeface="Times New Roman" charset="0"/>
                </a:rPr>
                <a:t>Phân</a:t>
              </a:r>
              <a:r>
                <a:rPr lang="en-US" altLang="en-US" sz="1400" dirty="0">
                  <a:latin typeface="Times New Roman" charset="0"/>
                </a:rPr>
                <a:t> </a:t>
              </a:r>
              <a:r>
                <a:rPr lang="en-US" altLang="en-US" sz="1400" dirty="0" err="1">
                  <a:latin typeface="Times New Roman" charset="0"/>
                </a:rPr>
                <a:t>hệ</a:t>
              </a:r>
              <a:r>
                <a:rPr lang="en-US" altLang="en-US" sz="1400" dirty="0">
                  <a:latin typeface="Times New Roman" charset="0"/>
                </a:rPr>
                <a:t> </a:t>
              </a:r>
              <a:r>
                <a:rPr lang="en-US" altLang="en-US" sz="1400" dirty="0" err="1">
                  <a:latin typeface="Times New Roman" charset="0"/>
                </a:rPr>
                <a:t>kế</a:t>
              </a:r>
              <a:r>
                <a:rPr lang="en-US" altLang="en-US" sz="1400" dirty="0">
                  <a:latin typeface="Times New Roman" charset="0"/>
                </a:rPr>
                <a:t> </a:t>
              </a:r>
              <a:r>
                <a:rPr lang="en-US" altLang="en-US" sz="1400" dirty="0" err="1">
                  <a:latin typeface="Times New Roman" charset="0"/>
                </a:rPr>
                <a:t>toán</a:t>
              </a:r>
              <a:r>
                <a:rPr lang="en-US" altLang="en-US" sz="1400" dirty="0">
                  <a:latin typeface="Times New Roman" charset="0"/>
                </a:rPr>
                <a:t> </a:t>
              </a:r>
              <a:r>
                <a:rPr lang="en-US" altLang="en-US" sz="1400" dirty="0" err="1">
                  <a:latin typeface="Times New Roman" charset="0"/>
                </a:rPr>
                <a:t>tổng</a:t>
              </a:r>
              <a:r>
                <a:rPr lang="en-US" altLang="en-US" sz="1400" dirty="0">
                  <a:latin typeface="Times New Roman" charset="0"/>
                </a:rPr>
                <a:t> </a:t>
              </a:r>
              <a:r>
                <a:rPr lang="en-US" altLang="en-US" sz="1400" dirty="0" err="1">
                  <a:latin typeface="Times New Roman" charset="0"/>
                </a:rPr>
                <a:t>hợp</a:t>
              </a:r>
              <a:endParaRPr lang="en-US" altLang="en-US" sz="1400" dirty="0"/>
            </a:p>
          </p:txBody>
        </p:sp>
        <p:sp>
          <p:nvSpPr>
            <p:cNvPr id="13" name="AutoShape 10"/>
            <p:cNvSpPr>
              <a:spLocks noChangeArrowheads="1"/>
            </p:cNvSpPr>
            <p:nvPr/>
          </p:nvSpPr>
          <p:spPr bwMode="auto">
            <a:xfrm>
              <a:off x="6336" y="4949"/>
              <a:ext cx="195" cy="390"/>
            </a:xfrm>
            <a:prstGeom prst="downArrow">
              <a:avLst>
                <a:gd name="adj1" fmla="val 50000"/>
                <a:gd name="adj2" fmla="val 50000"/>
              </a:avLst>
            </a:prstGeom>
            <a:solidFill>
              <a:srgbClr val="FFFFFF"/>
            </a:solidFill>
            <a:ln w="9525">
              <a:solidFill>
                <a:srgbClr val="000000"/>
              </a:solidFill>
              <a:miter lim="800000"/>
              <a:headEnd/>
              <a:tailEnd/>
            </a:ln>
          </p:spPr>
          <p:txBody>
            <a:bodyPr vert="eaVert"/>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endParaRPr lang="en-US" altLang="en-US" sz="1400"/>
            </a:p>
          </p:txBody>
        </p:sp>
        <p:sp>
          <p:nvSpPr>
            <p:cNvPr id="14" name="AutoShape 11"/>
            <p:cNvSpPr>
              <a:spLocks noChangeArrowheads="1"/>
            </p:cNvSpPr>
            <p:nvPr/>
          </p:nvSpPr>
          <p:spPr bwMode="auto">
            <a:xfrm>
              <a:off x="6336" y="6239"/>
              <a:ext cx="195" cy="465"/>
            </a:xfrm>
            <a:prstGeom prst="downArrow">
              <a:avLst>
                <a:gd name="adj1" fmla="val 50000"/>
                <a:gd name="adj2" fmla="val 59615"/>
              </a:avLst>
            </a:prstGeom>
            <a:solidFill>
              <a:srgbClr val="FFFFFF"/>
            </a:solidFill>
            <a:ln w="9525">
              <a:solidFill>
                <a:srgbClr val="000000"/>
              </a:solidFill>
              <a:miter lim="800000"/>
              <a:headEnd/>
              <a:tailEnd/>
            </a:ln>
          </p:spPr>
          <p:txBody>
            <a:bodyPr vert="eaVert"/>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endParaRPr lang="en-US" altLang="en-US" sz="1400"/>
            </a:p>
          </p:txBody>
        </p:sp>
        <p:sp>
          <p:nvSpPr>
            <p:cNvPr id="15" name="AutoShape 12"/>
            <p:cNvSpPr>
              <a:spLocks noChangeArrowheads="1"/>
            </p:cNvSpPr>
            <p:nvPr/>
          </p:nvSpPr>
          <p:spPr bwMode="auto">
            <a:xfrm>
              <a:off x="4941" y="5684"/>
              <a:ext cx="705" cy="143"/>
            </a:xfrm>
            <a:prstGeom prst="rightArrow">
              <a:avLst>
                <a:gd name="adj1" fmla="val 50000"/>
                <a:gd name="adj2" fmla="val 123252"/>
              </a:avLst>
            </a:prstGeom>
            <a:solidFill>
              <a:srgbClr val="FFFFFF"/>
            </a:solidFill>
            <a:ln w="9525">
              <a:solidFill>
                <a:srgbClr val="000000"/>
              </a:solidFill>
              <a:miter lim="800000"/>
              <a:headEnd/>
              <a:tailEnd/>
            </a:ln>
          </p:spPr>
          <p:txBody>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endParaRPr lang="en-US" altLang="en-US" sz="1400"/>
            </a:p>
          </p:txBody>
        </p:sp>
        <p:sp>
          <p:nvSpPr>
            <p:cNvPr id="16" name="AutoShape 13"/>
            <p:cNvSpPr>
              <a:spLocks noChangeArrowheads="1"/>
            </p:cNvSpPr>
            <p:nvPr/>
          </p:nvSpPr>
          <p:spPr bwMode="auto">
            <a:xfrm>
              <a:off x="7356" y="5684"/>
              <a:ext cx="705" cy="143"/>
            </a:xfrm>
            <a:prstGeom prst="rightArrow">
              <a:avLst>
                <a:gd name="adj1" fmla="val 50000"/>
                <a:gd name="adj2" fmla="val 123252"/>
              </a:avLst>
            </a:prstGeom>
            <a:solidFill>
              <a:srgbClr val="FFFFFF"/>
            </a:solidFill>
            <a:ln w="9525">
              <a:solidFill>
                <a:srgbClr val="000000"/>
              </a:solidFill>
              <a:miter lim="800000"/>
              <a:headEnd/>
              <a:tailEnd/>
            </a:ln>
          </p:spPr>
          <p:txBody>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endParaRPr lang="en-US" altLang="en-US" sz="1400"/>
            </a:p>
          </p:txBody>
        </p:sp>
        <p:sp>
          <p:nvSpPr>
            <p:cNvPr id="17" name="Text Box 14"/>
            <p:cNvSpPr txBox="1">
              <a:spLocks noChangeArrowheads="1"/>
            </p:cNvSpPr>
            <p:nvPr/>
          </p:nvSpPr>
          <p:spPr bwMode="auto">
            <a:xfrm>
              <a:off x="3741" y="8429"/>
              <a:ext cx="6450" cy="4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algn="ctr" eaLnBrk="1" hangingPunct="1">
                <a:spcAft>
                  <a:spcPts val="1000"/>
                </a:spcAft>
              </a:pPr>
              <a:r>
                <a:rPr lang="en-US" altLang="en-US" sz="1400" b="1">
                  <a:latin typeface="Times New Roman" charset="0"/>
                </a:rPr>
                <a:t>Hinh vẽ 2.5:  Mô hình phân hệ kế toán tổng hợp</a:t>
              </a:r>
              <a:endParaRPr lang="en-US" altLang="en-US" sz="1400"/>
            </a:p>
          </p:txBody>
        </p:sp>
      </p:grpSp>
    </p:spTree>
    <p:extLst>
      <p:ext uri="{BB962C8B-B14F-4D97-AF65-F5344CB8AC3E}">
        <p14:creationId xmlns:p14="http://schemas.microsoft.com/office/powerpoint/2010/main" val="22173633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23901"/>
            <a:ext cx="9274002" cy="5317462"/>
          </a:xfrm>
        </p:spPr>
        <p:txBody>
          <a:bodyPr>
            <a:normAutofit/>
          </a:bodyPr>
          <a:lstStyle/>
          <a:p>
            <a:r>
              <a:rPr lang="en-US" sz="2200" b="1" dirty="0"/>
              <a:t>7</a:t>
            </a:r>
            <a:r>
              <a:rPr lang="en-US" sz="2200" b="1" dirty="0" smtClean="0"/>
              <a:t>.3 </a:t>
            </a:r>
            <a:r>
              <a:rPr lang="en-US" sz="2200" b="1" dirty="0" err="1"/>
              <a:t>Hệ</a:t>
            </a:r>
            <a:r>
              <a:rPr lang="en-US" sz="2200" b="1" dirty="0"/>
              <a:t> </a:t>
            </a:r>
            <a:r>
              <a:rPr lang="en-US" sz="2200" b="1" dirty="0" err="1"/>
              <a:t>thống</a:t>
            </a:r>
            <a:r>
              <a:rPr lang="en-US" sz="2200" b="1" dirty="0"/>
              <a:t> </a:t>
            </a:r>
            <a:r>
              <a:rPr lang="en-US" sz="2200" b="1" dirty="0" err="1"/>
              <a:t>quản</a:t>
            </a:r>
            <a:r>
              <a:rPr lang="en-US" sz="2200" b="1" dirty="0"/>
              <a:t> </a:t>
            </a:r>
            <a:r>
              <a:rPr lang="en-US" sz="2200" b="1" dirty="0" err="1"/>
              <a:t>trị</a:t>
            </a:r>
            <a:r>
              <a:rPr lang="en-US" sz="2200" b="1" dirty="0"/>
              <a:t> TC-KT ở </a:t>
            </a:r>
            <a:r>
              <a:rPr lang="en-US" sz="2200" b="1" dirty="0" err="1"/>
              <a:t>mức</a:t>
            </a:r>
            <a:r>
              <a:rPr lang="en-US" sz="2200" b="1" dirty="0"/>
              <a:t> </a:t>
            </a:r>
            <a:r>
              <a:rPr lang="en-US" sz="2200" b="1" dirty="0" err="1"/>
              <a:t>tác</a:t>
            </a:r>
            <a:r>
              <a:rPr lang="en-US" sz="2200" b="1" dirty="0"/>
              <a:t> </a:t>
            </a:r>
            <a:r>
              <a:rPr lang="en-US" sz="2200" b="1" dirty="0" err="1"/>
              <a:t>nghiệp</a:t>
            </a:r>
            <a:endParaRPr lang="en-US" sz="2200" b="1" dirty="0"/>
          </a:p>
          <a:p>
            <a:r>
              <a:rPr lang="en-US" sz="2200" b="1" dirty="0"/>
              <a:t>7</a:t>
            </a:r>
            <a:r>
              <a:rPr lang="en-US" sz="2200" b="1" dirty="0" smtClean="0"/>
              <a:t>.3.2 </a:t>
            </a:r>
            <a:r>
              <a:rPr lang="en-US" sz="2200" b="1" dirty="0" err="1"/>
              <a:t>Hệ</a:t>
            </a:r>
            <a:r>
              <a:rPr lang="en-US" sz="2200" b="1" dirty="0"/>
              <a:t> </a:t>
            </a:r>
            <a:r>
              <a:rPr lang="en-US" sz="2200" b="1" dirty="0" err="1"/>
              <a:t>thống</a:t>
            </a:r>
            <a:r>
              <a:rPr lang="en-US" sz="2200" b="1" dirty="0"/>
              <a:t> </a:t>
            </a:r>
            <a:r>
              <a:rPr lang="en-US" sz="2200" b="1" dirty="0" err="1"/>
              <a:t>thanh</a:t>
            </a:r>
            <a:r>
              <a:rPr lang="en-US" sz="2200" b="1" dirty="0"/>
              <a:t> </a:t>
            </a:r>
            <a:r>
              <a:rPr lang="en-US" sz="2200" b="1" dirty="0" err="1"/>
              <a:t>toán</a:t>
            </a:r>
            <a:r>
              <a:rPr lang="en-US" sz="2200" b="1" dirty="0"/>
              <a:t> </a:t>
            </a:r>
            <a:r>
              <a:rPr lang="en-US" sz="2200" b="1" dirty="0" err="1"/>
              <a:t>lương</a:t>
            </a:r>
            <a:endParaRPr lang="en-US" sz="2200" dirty="0"/>
          </a:p>
        </p:txBody>
      </p:sp>
      <p:sp>
        <p:nvSpPr>
          <p:cNvPr id="4" name="Title 5"/>
          <p:cNvSpPr txBox="1">
            <a:spLocks/>
          </p:cNvSpPr>
          <p:nvPr/>
        </p:nvSpPr>
        <p:spPr>
          <a:xfrm>
            <a:off x="0" y="0"/>
            <a:ext cx="9129486" cy="595086"/>
          </a:xfrm>
          <a:prstGeom prst="round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7</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tài</a:t>
            </a:r>
            <a:r>
              <a:rPr lang="en-US" sz="2400" b="1" dirty="0">
                <a:latin typeface="+mj-lt"/>
              </a:rPr>
              <a:t> </a:t>
            </a:r>
            <a:r>
              <a:rPr lang="en-US" sz="2400" b="1" dirty="0" err="1">
                <a:latin typeface="+mj-lt"/>
              </a:rPr>
              <a:t>chính</a:t>
            </a:r>
            <a:r>
              <a:rPr lang="en-US" sz="2400" b="1" dirty="0">
                <a:latin typeface="+mj-lt"/>
              </a:rPr>
              <a:t> </a:t>
            </a:r>
            <a:r>
              <a:rPr lang="en-US" sz="2400" b="1" dirty="0" err="1">
                <a:latin typeface="+mj-lt"/>
              </a:rPr>
              <a:t>kế</a:t>
            </a:r>
            <a:r>
              <a:rPr lang="en-US" sz="2400" b="1" dirty="0">
                <a:latin typeface="+mj-lt"/>
              </a:rPr>
              <a:t> </a:t>
            </a:r>
            <a:r>
              <a:rPr lang="en-US" sz="2400" b="1" dirty="0" err="1">
                <a:latin typeface="+mj-lt"/>
              </a:rPr>
              <a:t>toán</a:t>
            </a:r>
            <a:endParaRPr lang="en-US" sz="2400" b="1" dirty="0">
              <a:latin typeface="+mj-lt"/>
            </a:endParaRPr>
          </a:p>
        </p:txBody>
      </p:sp>
      <p:grpSp>
        <p:nvGrpSpPr>
          <p:cNvPr id="5" name="Group 2"/>
          <p:cNvGrpSpPr>
            <a:grpSpLocks/>
          </p:cNvGrpSpPr>
          <p:nvPr/>
        </p:nvGrpSpPr>
        <p:grpSpPr bwMode="auto">
          <a:xfrm>
            <a:off x="1117600" y="1790700"/>
            <a:ext cx="7188200" cy="4686300"/>
            <a:chOff x="3201" y="1750"/>
            <a:chExt cx="6960" cy="4140"/>
          </a:xfrm>
        </p:grpSpPr>
        <p:sp>
          <p:nvSpPr>
            <p:cNvPr id="6" name="Text Box 3"/>
            <p:cNvSpPr txBox="1">
              <a:spLocks noChangeArrowheads="1"/>
            </p:cNvSpPr>
            <p:nvPr/>
          </p:nvSpPr>
          <p:spPr bwMode="auto">
            <a:xfrm>
              <a:off x="3201" y="1750"/>
              <a:ext cx="2220" cy="1755"/>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lIns="0" tIns="0" rIns="0" bIns="0" anchor="ct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spcAft>
                  <a:spcPts val="1000"/>
                </a:spcAft>
              </a:pPr>
              <a:r>
                <a:rPr lang="en-US" altLang="en-US" sz="1200">
                  <a:latin typeface="Times New Roman" charset="0"/>
                </a:rPr>
                <a:t>- Hợp đồng lao động </a:t>
              </a:r>
            </a:p>
            <a:p>
              <a:pPr eaLnBrk="1" hangingPunct="1">
                <a:spcAft>
                  <a:spcPts val="1000"/>
                </a:spcAft>
              </a:pPr>
              <a:r>
                <a:rPr lang="en-US" altLang="en-US" sz="1200">
                  <a:latin typeface="Times New Roman" charset="0"/>
                </a:rPr>
                <a:t>- Bảng chấm công </a:t>
              </a:r>
            </a:p>
            <a:p>
              <a:pPr eaLnBrk="1" hangingPunct="1">
                <a:spcAft>
                  <a:spcPts val="1000"/>
                </a:spcAft>
              </a:pPr>
              <a:r>
                <a:rPr lang="en-US" altLang="en-US" sz="1200">
                  <a:latin typeface="Times New Roman" charset="0"/>
                </a:rPr>
                <a:t>- Phiếu theo dõi SX </a:t>
              </a:r>
            </a:p>
            <a:p>
              <a:pPr eaLnBrk="1" hangingPunct="1">
                <a:spcAft>
                  <a:spcPts val="1000"/>
                </a:spcAft>
              </a:pPr>
              <a:r>
                <a:rPr lang="en-US" altLang="en-US" sz="1200">
                  <a:latin typeface="Times New Roman" charset="0"/>
                </a:rPr>
                <a:t>- Bút toán tính lương </a:t>
              </a:r>
            </a:p>
            <a:p>
              <a:pPr eaLnBrk="1" hangingPunct="1">
                <a:spcAft>
                  <a:spcPts val="1000"/>
                </a:spcAft>
              </a:pPr>
              <a:r>
                <a:rPr lang="en-US" altLang="en-US" sz="1200">
                  <a:latin typeface="Times New Roman" charset="0"/>
                </a:rPr>
                <a:t>- Bút toán chi tiền</a:t>
              </a:r>
              <a:endParaRPr lang="en-US" altLang="en-US"/>
            </a:p>
          </p:txBody>
        </p:sp>
        <p:sp>
          <p:nvSpPr>
            <p:cNvPr id="7" name="Text Box 4"/>
            <p:cNvSpPr txBox="1">
              <a:spLocks noChangeArrowheads="1"/>
            </p:cNvSpPr>
            <p:nvPr/>
          </p:nvSpPr>
          <p:spPr bwMode="auto">
            <a:xfrm>
              <a:off x="5736" y="1750"/>
              <a:ext cx="2205" cy="1755"/>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algn="ctr" eaLnBrk="1" hangingPunct="1">
                <a:spcAft>
                  <a:spcPts val="1000"/>
                </a:spcAft>
              </a:pPr>
              <a:r>
                <a:rPr lang="en-US" altLang="en-US" sz="1200" b="1" dirty="0" err="1">
                  <a:latin typeface="Times New Roman" charset="0"/>
                </a:rPr>
                <a:t>Hệ</a:t>
              </a:r>
              <a:r>
                <a:rPr lang="en-US" altLang="en-US" sz="1200" b="1" dirty="0">
                  <a:latin typeface="Times New Roman" charset="0"/>
                </a:rPr>
                <a:t> </a:t>
              </a:r>
              <a:r>
                <a:rPr lang="en-US" altLang="en-US" sz="1200" b="1" dirty="0" err="1">
                  <a:latin typeface="Times New Roman" charset="0"/>
                </a:rPr>
                <a:t>thống</a:t>
              </a:r>
              <a:r>
                <a:rPr lang="en-US" altLang="en-US" sz="1200" b="1" dirty="0">
                  <a:latin typeface="Times New Roman" charset="0"/>
                </a:rPr>
                <a:t> </a:t>
              </a:r>
              <a:r>
                <a:rPr lang="en-US" altLang="en-US" sz="1200" b="1" dirty="0" err="1">
                  <a:latin typeface="Times New Roman" charset="0"/>
                </a:rPr>
                <a:t>tiền</a:t>
              </a:r>
              <a:r>
                <a:rPr lang="en-US" altLang="en-US" sz="1200" b="1" dirty="0">
                  <a:latin typeface="Times New Roman" charset="0"/>
                </a:rPr>
                <a:t> </a:t>
              </a:r>
              <a:r>
                <a:rPr lang="en-US" altLang="en-US" sz="1200" b="1" dirty="0" err="1">
                  <a:latin typeface="Times New Roman" charset="0"/>
                </a:rPr>
                <a:t>lương</a:t>
              </a:r>
              <a:endParaRPr lang="en-US" altLang="en-US" sz="1200" b="1" dirty="0">
                <a:latin typeface="Times New Roman" charset="0"/>
              </a:endParaRPr>
            </a:p>
            <a:p>
              <a:pPr algn="ctr" eaLnBrk="1" hangingPunct="1">
                <a:spcAft>
                  <a:spcPts val="1000"/>
                </a:spcAft>
              </a:pPr>
              <a:r>
                <a:rPr lang="en-US" altLang="en-US" sz="1200" dirty="0" err="1">
                  <a:latin typeface="Times New Roman" charset="0"/>
                </a:rPr>
                <a:t>Chức</a:t>
              </a:r>
              <a:r>
                <a:rPr lang="en-US" altLang="en-US" sz="1200" dirty="0">
                  <a:latin typeface="Times New Roman" charset="0"/>
                </a:rPr>
                <a:t> </a:t>
              </a:r>
              <a:r>
                <a:rPr lang="en-US" altLang="en-US" sz="1200" dirty="0" err="1">
                  <a:latin typeface="Times New Roman" charset="0"/>
                </a:rPr>
                <a:t>năng</a:t>
              </a:r>
              <a:r>
                <a:rPr lang="en-US" altLang="en-US" sz="1200" dirty="0">
                  <a:latin typeface="Times New Roman" charset="0"/>
                </a:rPr>
                <a:t>: </a:t>
              </a:r>
              <a:r>
                <a:rPr lang="en-US" altLang="en-US" sz="1200" dirty="0" err="1">
                  <a:latin typeface="Times New Roman" charset="0"/>
                </a:rPr>
                <a:t>Tính</a:t>
              </a:r>
              <a:r>
                <a:rPr lang="en-US" altLang="en-US" sz="1200" dirty="0">
                  <a:latin typeface="Times New Roman" charset="0"/>
                </a:rPr>
                <a:t> </a:t>
              </a:r>
              <a:r>
                <a:rPr lang="en-US" altLang="en-US" sz="1200" dirty="0" err="1">
                  <a:latin typeface="Times New Roman" charset="0"/>
                </a:rPr>
                <a:t>toán</a:t>
              </a:r>
              <a:r>
                <a:rPr lang="en-US" altLang="en-US" sz="1200" dirty="0">
                  <a:latin typeface="Times New Roman" charset="0"/>
                </a:rPr>
                <a:t> </a:t>
              </a:r>
              <a:r>
                <a:rPr lang="en-US" altLang="en-US" sz="1200" dirty="0" err="1">
                  <a:latin typeface="Times New Roman" charset="0"/>
                </a:rPr>
                <a:t>tiền</a:t>
              </a:r>
              <a:r>
                <a:rPr lang="en-US" altLang="en-US" sz="1200" dirty="0">
                  <a:latin typeface="Times New Roman" charset="0"/>
                </a:rPr>
                <a:t> </a:t>
              </a:r>
              <a:r>
                <a:rPr lang="en-US" altLang="en-US" sz="1200" dirty="0" err="1">
                  <a:latin typeface="Times New Roman" charset="0"/>
                </a:rPr>
                <a:t>lương</a:t>
              </a:r>
              <a:r>
                <a:rPr lang="en-US" altLang="en-US" sz="1200" dirty="0">
                  <a:latin typeface="Times New Roman" charset="0"/>
                </a:rPr>
                <a:t> </a:t>
              </a:r>
              <a:r>
                <a:rPr lang="en-US" altLang="en-US" sz="1200" dirty="0" err="1">
                  <a:latin typeface="Times New Roman" charset="0"/>
                </a:rPr>
                <a:t>phải</a:t>
              </a:r>
              <a:r>
                <a:rPr lang="en-US" altLang="en-US" sz="1200" dirty="0">
                  <a:latin typeface="Times New Roman" charset="0"/>
                </a:rPr>
                <a:t> </a:t>
              </a:r>
              <a:r>
                <a:rPr lang="en-US" altLang="en-US" sz="1200" dirty="0" err="1">
                  <a:latin typeface="Times New Roman" charset="0"/>
                </a:rPr>
                <a:t>trả</a:t>
              </a:r>
              <a:r>
                <a:rPr lang="en-US" altLang="en-US" sz="1200" dirty="0">
                  <a:latin typeface="Times New Roman" charset="0"/>
                </a:rPr>
                <a:t> </a:t>
              </a:r>
              <a:r>
                <a:rPr lang="en-US" altLang="en-US" sz="1200" dirty="0" err="1">
                  <a:latin typeface="Times New Roman" charset="0"/>
                </a:rPr>
                <a:t>cho</a:t>
              </a:r>
              <a:r>
                <a:rPr lang="en-US" altLang="en-US" sz="1200" dirty="0">
                  <a:latin typeface="Times New Roman" charset="0"/>
                </a:rPr>
                <a:t> </a:t>
              </a:r>
              <a:r>
                <a:rPr lang="en-US" altLang="en-US" sz="1200" dirty="0" err="1">
                  <a:latin typeface="Times New Roman" charset="0"/>
                </a:rPr>
                <a:t>nhân</a:t>
              </a:r>
              <a:r>
                <a:rPr lang="en-US" altLang="en-US" sz="1200" dirty="0">
                  <a:latin typeface="Times New Roman" charset="0"/>
                </a:rPr>
                <a:t> </a:t>
              </a:r>
              <a:r>
                <a:rPr lang="en-US" altLang="en-US" sz="1200" dirty="0" err="1">
                  <a:latin typeface="Times New Roman" charset="0"/>
                </a:rPr>
                <a:t>viên</a:t>
              </a:r>
              <a:r>
                <a:rPr lang="en-US" altLang="en-US" sz="1200" dirty="0">
                  <a:latin typeface="Times New Roman" charset="0"/>
                </a:rPr>
                <a:t> </a:t>
              </a:r>
              <a:r>
                <a:rPr lang="en-US" altLang="en-US" sz="1200" dirty="0" err="1">
                  <a:latin typeface="Times New Roman" charset="0"/>
                </a:rPr>
                <a:t>và</a:t>
              </a:r>
              <a:r>
                <a:rPr lang="en-US" altLang="en-US" sz="1200" dirty="0">
                  <a:latin typeface="Times New Roman" charset="0"/>
                </a:rPr>
                <a:t> </a:t>
              </a:r>
              <a:r>
                <a:rPr lang="en-US" altLang="en-US" sz="1200" dirty="0" err="1">
                  <a:latin typeface="Times New Roman" charset="0"/>
                </a:rPr>
                <a:t>các</a:t>
              </a:r>
              <a:r>
                <a:rPr lang="en-US" altLang="en-US" sz="1200" dirty="0">
                  <a:latin typeface="Times New Roman" charset="0"/>
                </a:rPr>
                <a:t> </a:t>
              </a:r>
              <a:r>
                <a:rPr lang="en-US" altLang="en-US" sz="1200" dirty="0" err="1">
                  <a:latin typeface="Times New Roman" charset="0"/>
                </a:rPr>
                <a:t>nghiệp</a:t>
              </a:r>
              <a:r>
                <a:rPr lang="en-US" altLang="en-US" sz="1200" dirty="0">
                  <a:latin typeface="Times New Roman" charset="0"/>
                </a:rPr>
                <a:t> </a:t>
              </a:r>
              <a:r>
                <a:rPr lang="en-US" altLang="en-US" sz="1200" dirty="0" err="1">
                  <a:latin typeface="Times New Roman" charset="0"/>
                </a:rPr>
                <a:t>vụ</a:t>
              </a:r>
              <a:r>
                <a:rPr lang="en-US" altLang="en-US" sz="1200" dirty="0">
                  <a:latin typeface="Times New Roman" charset="0"/>
                </a:rPr>
                <a:t> </a:t>
              </a:r>
              <a:r>
                <a:rPr lang="en-US" altLang="en-US" sz="1200" dirty="0" err="1">
                  <a:latin typeface="Times New Roman" charset="0"/>
                </a:rPr>
                <a:t>liên</a:t>
              </a:r>
              <a:r>
                <a:rPr lang="en-US" altLang="en-US" sz="1200" dirty="0">
                  <a:latin typeface="Times New Roman" charset="0"/>
                </a:rPr>
                <a:t> </a:t>
              </a:r>
              <a:r>
                <a:rPr lang="en-US" altLang="en-US" sz="1200" dirty="0" err="1">
                  <a:latin typeface="Times New Roman" charset="0"/>
                </a:rPr>
                <a:t>quan</a:t>
              </a:r>
              <a:r>
                <a:rPr lang="en-US" altLang="en-US" sz="1200" dirty="0">
                  <a:latin typeface="Times New Roman" charset="0"/>
                </a:rPr>
                <a:t> </a:t>
              </a:r>
              <a:r>
                <a:rPr lang="en-US" altLang="en-US" sz="1200" dirty="0" err="1">
                  <a:latin typeface="Times New Roman" charset="0"/>
                </a:rPr>
                <a:t>tới</a:t>
              </a:r>
              <a:r>
                <a:rPr lang="en-US" altLang="en-US" sz="1200" dirty="0">
                  <a:latin typeface="Times New Roman" charset="0"/>
                </a:rPr>
                <a:t> </a:t>
              </a:r>
              <a:r>
                <a:rPr lang="en-US" altLang="en-US" sz="1200" dirty="0" err="1">
                  <a:latin typeface="Times New Roman" charset="0"/>
                </a:rPr>
                <a:t>thu</a:t>
              </a:r>
              <a:r>
                <a:rPr lang="en-US" altLang="en-US" sz="1200" dirty="0">
                  <a:latin typeface="Times New Roman" charset="0"/>
                </a:rPr>
                <a:t> </a:t>
              </a:r>
              <a:r>
                <a:rPr lang="en-US" altLang="en-US" sz="1200" dirty="0" err="1">
                  <a:latin typeface="Times New Roman" charset="0"/>
                </a:rPr>
                <a:t>nhập</a:t>
              </a:r>
              <a:r>
                <a:rPr lang="en-US" altLang="en-US" sz="1200" dirty="0">
                  <a:latin typeface="Times New Roman" charset="0"/>
                </a:rPr>
                <a:t> </a:t>
              </a:r>
              <a:r>
                <a:rPr lang="en-US" altLang="en-US" sz="1200" dirty="0" err="1">
                  <a:latin typeface="Times New Roman" charset="0"/>
                </a:rPr>
                <a:t>cá</a:t>
              </a:r>
              <a:r>
                <a:rPr lang="en-US" altLang="en-US" sz="1200" dirty="0">
                  <a:latin typeface="Times New Roman" charset="0"/>
                </a:rPr>
                <a:t> </a:t>
              </a:r>
              <a:r>
                <a:rPr lang="en-US" altLang="en-US" sz="1200" dirty="0" err="1">
                  <a:latin typeface="Times New Roman" charset="0"/>
                </a:rPr>
                <a:t>nhân</a:t>
              </a:r>
              <a:endParaRPr lang="en-US" altLang="en-US" dirty="0"/>
            </a:p>
          </p:txBody>
        </p:sp>
        <p:sp>
          <p:nvSpPr>
            <p:cNvPr id="8" name="Text Box 5"/>
            <p:cNvSpPr txBox="1">
              <a:spLocks noChangeArrowheads="1"/>
            </p:cNvSpPr>
            <p:nvPr/>
          </p:nvSpPr>
          <p:spPr bwMode="auto">
            <a:xfrm>
              <a:off x="8316" y="2139"/>
              <a:ext cx="1635" cy="976"/>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lIns="0" tIns="0" rIns="0" bIns="0" anchor="ct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spcAft>
                  <a:spcPts val="1000"/>
                </a:spcAft>
              </a:pPr>
              <a:r>
                <a:rPr lang="en-US" altLang="en-US" sz="1200">
                  <a:latin typeface="Times New Roman" charset="0"/>
                </a:rPr>
                <a:t>Sổ sách: </a:t>
              </a:r>
            </a:p>
            <a:p>
              <a:pPr eaLnBrk="1" hangingPunct="1">
                <a:spcAft>
                  <a:spcPts val="1000"/>
                </a:spcAft>
              </a:pPr>
              <a:r>
                <a:rPr lang="en-US" altLang="en-US" sz="1200">
                  <a:latin typeface="Times New Roman" charset="0"/>
                </a:rPr>
                <a:t>Ghi chép lương</a:t>
              </a:r>
              <a:endParaRPr lang="en-US" altLang="en-US"/>
            </a:p>
          </p:txBody>
        </p:sp>
        <p:sp>
          <p:nvSpPr>
            <p:cNvPr id="9" name="Text Box 6"/>
            <p:cNvSpPr txBox="1">
              <a:spLocks noChangeArrowheads="1"/>
            </p:cNvSpPr>
            <p:nvPr/>
          </p:nvSpPr>
          <p:spPr bwMode="auto">
            <a:xfrm>
              <a:off x="5736" y="3880"/>
              <a:ext cx="3315" cy="132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lIns="0" tIns="0" rIns="0" bIns="0" anchor="ct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spcAft>
                  <a:spcPts val="1000"/>
                </a:spcAft>
              </a:pPr>
              <a:r>
                <a:rPr lang="en-US" altLang="en-US" sz="1200">
                  <a:latin typeface="Times New Roman" charset="0"/>
                </a:rPr>
                <a:t>- Bảng tạm ứng lương </a:t>
              </a:r>
            </a:p>
            <a:p>
              <a:pPr eaLnBrk="1" hangingPunct="1">
                <a:spcAft>
                  <a:spcPts val="1000"/>
                </a:spcAft>
              </a:pPr>
              <a:r>
                <a:rPr lang="en-US" altLang="en-US" sz="1200">
                  <a:latin typeface="Times New Roman" charset="0"/>
                </a:rPr>
                <a:t>- Bảng thanh toán lương </a:t>
              </a:r>
            </a:p>
            <a:p>
              <a:pPr eaLnBrk="1" hangingPunct="1">
                <a:spcAft>
                  <a:spcPts val="1000"/>
                </a:spcAft>
              </a:pPr>
              <a:r>
                <a:rPr lang="en-US" altLang="en-US" sz="1200">
                  <a:latin typeface="Times New Roman" charset="0"/>
                </a:rPr>
                <a:t>- Bảng tổng hợp lương </a:t>
              </a:r>
            </a:p>
            <a:p>
              <a:pPr eaLnBrk="1" hangingPunct="1">
                <a:spcAft>
                  <a:spcPts val="1000"/>
                </a:spcAft>
              </a:pPr>
              <a:r>
                <a:rPr lang="en-US" altLang="en-US" sz="1200">
                  <a:latin typeface="Times New Roman" charset="0"/>
                </a:rPr>
                <a:t>- Báo cáo thu nhập</a:t>
              </a:r>
              <a:endParaRPr lang="en-US" altLang="en-US"/>
            </a:p>
          </p:txBody>
        </p:sp>
        <p:cxnSp>
          <p:nvCxnSpPr>
            <p:cNvPr id="10" name="AutoShape 7"/>
            <p:cNvCxnSpPr>
              <a:cxnSpLocks noChangeShapeType="1"/>
            </p:cNvCxnSpPr>
            <p:nvPr/>
          </p:nvCxnSpPr>
          <p:spPr bwMode="auto">
            <a:xfrm>
              <a:off x="5421" y="2575"/>
              <a:ext cx="315"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1" name="AutoShape 8"/>
            <p:cNvCxnSpPr>
              <a:cxnSpLocks noChangeShapeType="1"/>
            </p:cNvCxnSpPr>
            <p:nvPr/>
          </p:nvCxnSpPr>
          <p:spPr bwMode="auto">
            <a:xfrm>
              <a:off x="7941" y="2665"/>
              <a:ext cx="375" cy="0"/>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2" name="AutoShape 9"/>
            <p:cNvCxnSpPr>
              <a:cxnSpLocks noChangeShapeType="1"/>
            </p:cNvCxnSpPr>
            <p:nvPr/>
          </p:nvCxnSpPr>
          <p:spPr bwMode="auto">
            <a:xfrm>
              <a:off x="6816" y="3505"/>
              <a:ext cx="0" cy="3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3" name="Text Box 10"/>
            <p:cNvSpPr txBox="1">
              <a:spLocks noChangeArrowheads="1"/>
            </p:cNvSpPr>
            <p:nvPr/>
          </p:nvSpPr>
          <p:spPr bwMode="auto">
            <a:xfrm>
              <a:off x="3711" y="5410"/>
              <a:ext cx="6450" cy="4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algn="ctr" eaLnBrk="1" hangingPunct="1">
                <a:spcAft>
                  <a:spcPts val="1000"/>
                </a:spcAft>
              </a:pPr>
              <a:r>
                <a:rPr lang="en-US" altLang="en-US" sz="1200" b="1">
                  <a:latin typeface="Times New Roman" charset="0"/>
                </a:rPr>
                <a:t>Hinh vẽ 2.10:  Hệ thống tiền lương </a:t>
              </a:r>
              <a:endParaRPr lang="en-US" altLang="en-US"/>
            </a:p>
          </p:txBody>
        </p:sp>
      </p:grpSp>
    </p:spTree>
    <p:extLst>
      <p:ext uri="{BB962C8B-B14F-4D97-AF65-F5344CB8AC3E}">
        <p14:creationId xmlns:p14="http://schemas.microsoft.com/office/powerpoint/2010/main" val="18874726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876300" y="1765300"/>
            <a:ext cx="7848600" cy="4787900"/>
            <a:chOff x="2781" y="6778"/>
            <a:chExt cx="7380" cy="3420"/>
          </a:xfrm>
        </p:grpSpPr>
        <p:sp>
          <p:nvSpPr>
            <p:cNvPr id="5" name="Text Box 3"/>
            <p:cNvSpPr txBox="1">
              <a:spLocks noChangeArrowheads="1"/>
            </p:cNvSpPr>
            <p:nvPr/>
          </p:nvSpPr>
          <p:spPr bwMode="auto">
            <a:xfrm>
              <a:off x="2781" y="6853"/>
              <a:ext cx="2565" cy="1124"/>
            </a:xfrm>
            <a:prstGeom prst="rect">
              <a:avLst/>
            </a:prstGeom>
            <a:solidFill>
              <a:srgbClr val="FFFFFF"/>
            </a:solidFill>
            <a:ln w="9525">
              <a:solidFill>
                <a:srgbClr val="000000"/>
              </a:solidFill>
              <a:miter lim="800000"/>
              <a:headEnd/>
              <a:tailEnd/>
            </a:ln>
          </p:spPr>
          <p:txBody>
            <a:bodyPr lIns="0" tIns="0" rIns="0" bIns="0" anchor="ct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spcAft>
                  <a:spcPts val="1000"/>
                </a:spcAft>
              </a:pPr>
              <a:r>
                <a:rPr lang="en-US" altLang="en-US" sz="1200" dirty="0">
                  <a:latin typeface="Times New Roman" charset="0"/>
                </a:rPr>
                <a:t>- </a:t>
              </a:r>
              <a:r>
                <a:rPr lang="en-US" altLang="en-US" sz="1200" dirty="0" err="1">
                  <a:latin typeface="Times New Roman" charset="0"/>
                </a:rPr>
                <a:t>Các</a:t>
              </a:r>
              <a:r>
                <a:rPr lang="en-US" altLang="en-US" sz="1200" dirty="0">
                  <a:latin typeface="Times New Roman" charset="0"/>
                </a:rPr>
                <a:t> </a:t>
              </a:r>
              <a:r>
                <a:rPr lang="en-US" altLang="en-US" sz="1200" dirty="0" err="1">
                  <a:latin typeface="Times New Roman" charset="0"/>
                </a:rPr>
                <a:t>chứng</a:t>
              </a:r>
              <a:r>
                <a:rPr lang="en-US" altLang="en-US" sz="1200" dirty="0">
                  <a:latin typeface="Times New Roman" charset="0"/>
                </a:rPr>
                <a:t> </a:t>
              </a:r>
              <a:r>
                <a:rPr lang="en-US" altLang="en-US" sz="1200" dirty="0" err="1">
                  <a:latin typeface="Times New Roman" charset="0"/>
                </a:rPr>
                <a:t>từ</a:t>
              </a:r>
              <a:r>
                <a:rPr lang="en-US" altLang="en-US" sz="1200" dirty="0">
                  <a:latin typeface="Times New Roman" charset="0"/>
                </a:rPr>
                <a:t> </a:t>
              </a:r>
              <a:r>
                <a:rPr lang="en-US" altLang="en-US" sz="1200" dirty="0" err="1">
                  <a:latin typeface="Times New Roman" charset="0"/>
                </a:rPr>
                <a:t>trong</a:t>
              </a:r>
              <a:r>
                <a:rPr lang="en-US" altLang="en-US" sz="1200" dirty="0">
                  <a:latin typeface="Times New Roman" charset="0"/>
                </a:rPr>
                <a:t> </a:t>
              </a:r>
              <a:r>
                <a:rPr lang="en-US" altLang="en-US" sz="1200" dirty="0" err="1">
                  <a:latin typeface="Times New Roman" charset="0"/>
                </a:rPr>
                <a:t>quá</a:t>
              </a:r>
              <a:r>
                <a:rPr lang="en-US" altLang="en-US" sz="1200" dirty="0">
                  <a:latin typeface="Times New Roman" charset="0"/>
                </a:rPr>
                <a:t> </a:t>
              </a:r>
              <a:r>
                <a:rPr lang="en-US" altLang="en-US" sz="1200" dirty="0" err="1">
                  <a:latin typeface="Times New Roman" charset="0"/>
                </a:rPr>
                <a:t>trình</a:t>
              </a:r>
              <a:r>
                <a:rPr lang="en-US" altLang="en-US" sz="1200" dirty="0">
                  <a:latin typeface="Times New Roman" charset="0"/>
                </a:rPr>
                <a:t> </a:t>
              </a:r>
              <a:r>
                <a:rPr lang="en-US" altLang="en-US" sz="1200" dirty="0" err="1">
                  <a:latin typeface="Times New Roman" charset="0"/>
                </a:rPr>
                <a:t>mua</a:t>
              </a:r>
              <a:r>
                <a:rPr lang="en-US" altLang="en-US" sz="1200" dirty="0">
                  <a:latin typeface="Times New Roman" charset="0"/>
                </a:rPr>
                <a:t> </a:t>
              </a:r>
              <a:r>
                <a:rPr lang="en-US" altLang="en-US" sz="1200" dirty="0" err="1">
                  <a:latin typeface="Times New Roman" charset="0"/>
                </a:rPr>
                <a:t>bán</a:t>
              </a:r>
              <a:r>
                <a:rPr lang="en-US" altLang="en-US" sz="1200" dirty="0">
                  <a:latin typeface="Times New Roman" charset="0"/>
                </a:rPr>
                <a:t> </a:t>
              </a:r>
              <a:r>
                <a:rPr lang="en-US" altLang="en-US" sz="1200" dirty="0" err="1">
                  <a:latin typeface="Times New Roman" charset="0"/>
                </a:rPr>
                <a:t>hàng</a:t>
              </a:r>
              <a:r>
                <a:rPr lang="en-US" altLang="en-US" sz="1200" dirty="0">
                  <a:latin typeface="Times New Roman" charset="0"/>
                </a:rPr>
                <a:t> </a:t>
              </a:r>
            </a:p>
            <a:p>
              <a:pPr eaLnBrk="1" hangingPunct="1">
                <a:spcAft>
                  <a:spcPts val="1000"/>
                </a:spcAft>
              </a:pPr>
              <a:r>
                <a:rPr lang="en-US" altLang="en-US" sz="1200" dirty="0">
                  <a:latin typeface="Times New Roman" charset="0"/>
                </a:rPr>
                <a:t>- </a:t>
              </a:r>
              <a:r>
                <a:rPr lang="en-US" altLang="en-US" sz="1200" dirty="0" err="1">
                  <a:latin typeface="Times New Roman" charset="0"/>
                </a:rPr>
                <a:t>Yêu</a:t>
              </a:r>
              <a:r>
                <a:rPr lang="en-US" altLang="en-US" sz="1200" dirty="0">
                  <a:latin typeface="Times New Roman" charset="0"/>
                </a:rPr>
                <a:t> </a:t>
              </a:r>
              <a:r>
                <a:rPr lang="en-US" altLang="en-US" sz="1200" dirty="0" err="1">
                  <a:latin typeface="Times New Roman" charset="0"/>
                </a:rPr>
                <a:t>cầu</a:t>
              </a:r>
              <a:r>
                <a:rPr lang="en-US" altLang="en-US" sz="1200" dirty="0">
                  <a:latin typeface="Times New Roman" charset="0"/>
                </a:rPr>
                <a:t> </a:t>
              </a:r>
              <a:r>
                <a:rPr lang="en-US" altLang="en-US" sz="1200" dirty="0" err="1">
                  <a:latin typeface="Times New Roman" charset="0"/>
                </a:rPr>
                <a:t>nguyên</a:t>
              </a:r>
              <a:r>
                <a:rPr lang="en-US" altLang="en-US" sz="1200" dirty="0">
                  <a:latin typeface="Times New Roman" charset="0"/>
                </a:rPr>
                <a:t> </a:t>
              </a:r>
              <a:r>
                <a:rPr lang="en-US" altLang="en-US" sz="1200" dirty="0" err="1">
                  <a:latin typeface="Times New Roman" charset="0"/>
                </a:rPr>
                <a:t>vật</a:t>
              </a:r>
              <a:r>
                <a:rPr lang="en-US" altLang="en-US" sz="1200" dirty="0">
                  <a:latin typeface="Times New Roman" charset="0"/>
                </a:rPr>
                <a:t> </a:t>
              </a:r>
              <a:r>
                <a:rPr lang="en-US" altLang="en-US" sz="1200" dirty="0" err="1">
                  <a:latin typeface="Times New Roman" charset="0"/>
                </a:rPr>
                <a:t>liệu</a:t>
              </a:r>
              <a:endParaRPr lang="en-US" altLang="en-US" dirty="0"/>
            </a:p>
          </p:txBody>
        </p:sp>
        <p:sp>
          <p:nvSpPr>
            <p:cNvPr id="6" name="Text Box 4"/>
            <p:cNvSpPr txBox="1">
              <a:spLocks noChangeArrowheads="1"/>
            </p:cNvSpPr>
            <p:nvPr/>
          </p:nvSpPr>
          <p:spPr bwMode="auto">
            <a:xfrm>
              <a:off x="5661" y="6778"/>
              <a:ext cx="2370" cy="1274"/>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lIns="0" tIns="0" rIns="0" bIns="0" anchor="ct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spcAft>
                  <a:spcPts val="1000"/>
                </a:spcAft>
              </a:pPr>
              <a:r>
                <a:rPr lang="en-US" altLang="en-US" sz="1200" b="1" dirty="0" err="1">
                  <a:latin typeface="Times New Roman" charset="0"/>
                </a:rPr>
                <a:t>Hệ</a:t>
              </a:r>
              <a:r>
                <a:rPr lang="en-US" altLang="en-US" sz="1200" b="1" dirty="0">
                  <a:latin typeface="Times New Roman" charset="0"/>
                </a:rPr>
                <a:t> </a:t>
              </a:r>
              <a:r>
                <a:rPr lang="en-US" altLang="en-US" sz="1200" b="1" dirty="0" err="1">
                  <a:latin typeface="Times New Roman" charset="0"/>
                </a:rPr>
                <a:t>thống</a:t>
              </a:r>
              <a:r>
                <a:rPr lang="en-US" altLang="en-US" sz="1200" b="1" dirty="0">
                  <a:latin typeface="Times New Roman" charset="0"/>
                </a:rPr>
                <a:t> </a:t>
              </a:r>
              <a:r>
                <a:rPr lang="en-US" altLang="en-US" sz="1200" b="1" dirty="0" err="1">
                  <a:latin typeface="Times New Roman" charset="0"/>
                </a:rPr>
                <a:t>hàng</a:t>
              </a:r>
              <a:r>
                <a:rPr lang="en-US" altLang="en-US" sz="1200" b="1" dirty="0">
                  <a:latin typeface="Times New Roman" charset="0"/>
                </a:rPr>
                <a:t> </a:t>
              </a:r>
              <a:r>
                <a:rPr lang="en-US" altLang="en-US" sz="1200" b="1" dirty="0" err="1">
                  <a:latin typeface="Times New Roman" charset="0"/>
                </a:rPr>
                <a:t>tồn</a:t>
              </a:r>
              <a:r>
                <a:rPr lang="en-US" altLang="en-US" sz="1200" b="1" dirty="0">
                  <a:latin typeface="Times New Roman" charset="0"/>
                </a:rPr>
                <a:t> </a:t>
              </a:r>
              <a:r>
                <a:rPr lang="en-US" altLang="en-US" sz="1200" b="1" dirty="0" err="1">
                  <a:latin typeface="Times New Roman" charset="0"/>
                </a:rPr>
                <a:t>kho</a:t>
              </a:r>
              <a:r>
                <a:rPr lang="en-US" altLang="en-US" sz="1200" b="1" dirty="0">
                  <a:latin typeface="Times New Roman" charset="0"/>
                </a:rPr>
                <a:t> </a:t>
              </a:r>
            </a:p>
            <a:p>
              <a:pPr eaLnBrk="1" hangingPunct="1">
                <a:spcAft>
                  <a:spcPts val="1000"/>
                </a:spcAft>
              </a:pPr>
              <a:r>
                <a:rPr lang="en-US" altLang="en-US" sz="1200" dirty="0" err="1">
                  <a:latin typeface="Times New Roman" charset="0"/>
                </a:rPr>
                <a:t>Chức</a:t>
              </a:r>
              <a:r>
                <a:rPr lang="en-US" altLang="en-US" sz="1200" dirty="0">
                  <a:latin typeface="Times New Roman" charset="0"/>
                </a:rPr>
                <a:t> </a:t>
              </a:r>
              <a:r>
                <a:rPr lang="en-US" altLang="en-US" sz="1200" dirty="0" err="1">
                  <a:latin typeface="Times New Roman" charset="0"/>
                </a:rPr>
                <a:t>năng</a:t>
              </a:r>
              <a:r>
                <a:rPr lang="en-US" altLang="en-US" sz="1200" dirty="0">
                  <a:latin typeface="Times New Roman" charset="0"/>
                </a:rPr>
                <a:t>: </a:t>
              </a:r>
              <a:r>
                <a:rPr lang="en-US" altLang="en-US" sz="1200" dirty="0" err="1">
                  <a:latin typeface="Times New Roman" charset="0"/>
                </a:rPr>
                <a:t>ghi</a:t>
              </a:r>
              <a:r>
                <a:rPr lang="en-US" altLang="en-US" sz="1200" dirty="0">
                  <a:latin typeface="Times New Roman" charset="0"/>
                </a:rPr>
                <a:t> </a:t>
              </a:r>
              <a:r>
                <a:rPr lang="en-US" altLang="en-US" sz="1200" dirty="0" err="1">
                  <a:latin typeface="Times New Roman" charset="0"/>
                </a:rPr>
                <a:t>chép</a:t>
              </a:r>
              <a:r>
                <a:rPr lang="en-US" altLang="en-US" sz="1200" dirty="0">
                  <a:latin typeface="Times New Roman" charset="0"/>
                </a:rPr>
                <a:t> </a:t>
              </a:r>
              <a:r>
                <a:rPr lang="en-US" altLang="en-US" sz="1200" dirty="0" err="1">
                  <a:latin typeface="Times New Roman" charset="0"/>
                </a:rPr>
                <a:t>kế</a:t>
              </a:r>
              <a:r>
                <a:rPr lang="en-US" altLang="en-US" sz="1200" dirty="0">
                  <a:latin typeface="Times New Roman" charset="0"/>
                </a:rPr>
                <a:t> </a:t>
              </a:r>
              <a:r>
                <a:rPr lang="en-US" altLang="en-US" sz="1200" dirty="0" err="1">
                  <a:latin typeface="Times New Roman" charset="0"/>
                </a:rPr>
                <a:t>toán</a:t>
              </a:r>
              <a:r>
                <a:rPr lang="en-US" altLang="en-US" sz="1200" dirty="0">
                  <a:latin typeface="Times New Roman" charset="0"/>
                </a:rPr>
                <a:t> </a:t>
              </a:r>
              <a:r>
                <a:rPr lang="en-US" altLang="en-US" sz="1200" dirty="0" err="1">
                  <a:latin typeface="Times New Roman" charset="0"/>
                </a:rPr>
                <a:t>về</a:t>
              </a:r>
              <a:r>
                <a:rPr lang="en-US" altLang="en-US" sz="1200" dirty="0">
                  <a:latin typeface="Times New Roman" charset="0"/>
                </a:rPr>
                <a:t> </a:t>
              </a:r>
              <a:r>
                <a:rPr lang="en-US" altLang="en-US" sz="1200" dirty="0" err="1">
                  <a:latin typeface="Times New Roman" charset="0"/>
                </a:rPr>
                <a:t>hàng</a:t>
              </a:r>
              <a:r>
                <a:rPr lang="en-US" altLang="en-US" sz="1200" dirty="0">
                  <a:latin typeface="Times New Roman" charset="0"/>
                </a:rPr>
                <a:t> </a:t>
              </a:r>
              <a:r>
                <a:rPr lang="en-US" altLang="en-US" sz="1200" dirty="0" err="1">
                  <a:latin typeface="Times New Roman" charset="0"/>
                </a:rPr>
                <a:t>tồn</a:t>
              </a:r>
              <a:r>
                <a:rPr lang="en-US" altLang="en-US" sz="1200" dirty="0">
                  <a:latin typeface="Times New Roman" charset="0"/>
                </a:rPr>
                <a:t> </a:t>
              </a:r>
              <a:r>
                <a:rPr lang="en-US" altLang="en-US" sz="1200" dirty="0" err="1">
                  <a:latin typeface="Times New Roman" charset="0"/>
                </a:rPr>
                <a:t>kho</a:t>
              </a:r>
              <a:r>
                <a:rPr lang="en-US" altLang="en-US" sz="1200" dirty="0">
                  <a:latin typeface="Times New Roman" charset="0"/>
                </a:rPr>
                <a:t> </a:t>
              </a:r>
              <a:r>
                <a:rPr lang="en-US" altLang="en-US" sz="1200" dirty="0" err="1">
                  <a:latin typeface="Times New Roman" charset="0"/>
                </a:rPr>
                <a:t>và</a:t>
              </a:r>
              <a:r>
                <a:rPr lang="en-US" altLang="en-US" sz="1200" dirty="0">
                  <a:latin typeface="Times New Roman" charset="0"/>
                </a:rPr>
                <a:t> </a:t>
              </a:r>
              <a:r>
                <a:rPr lang="en-US" altLang="en-US" sz="1200" dirty="0" err="1">
                  <a:latin typeface="Times New Roman" charset="0"/>
                </a:rPr>
                <a:t>quản</a:t>
              </a:r>
              <a:r>
                <a:rPr lang="en-US" altLang="en-US" sz="1200" dirty="0">
                  <a:latin typeface="Times New Roman" charset="0"/>
                </a:rPr>
                <a:t> </a:t>
              </a:r>
              <a:r>
                <a:rPr lang="en-US" altLang="en-US" sz="1200" dirty="0" err="1">
                  <a:latin typeface="Times New Roman" charset="0"/>
                </a:rPr>
                <a:t>trị</a:t>
              </a:r>
              <a:r>
                <a:rPr lang="en-US" altLang="en-US" sz="1200" dirty="0">
                  <a:latin typeface="Times New Roman" charset="0"/>
                </a:rPr>
                <a:t> </a:t>
              </a:r>
              <a:r>
                <a:rPr lang="en-US" altLang="en-US" sz="1200" dirty="0" err="1">
                  <a:latin typeface="Times New Roman" charset="0"/>
                </a:rPr>
                <a:t>hàng</a:t>
              </a:r>
              <a:r>
                <a:rPr lang="en-US" altLang="en-US" sz="1200" dirty="0">
                  <a:latin typeface="Times New Roman" charset="0"/>
                </a:rPr>
                <a:t> </a:t>
              </a:r>
              <a:r>
                <a:rPr lang="en-US" altLang="en-US" sz="1200" dirty="0" err="1">
                  <a:latin typeface="Times New Roman" charset="0"/>
                </a:rPr>
                <a:t>tồn</a:t>
              </a:r>
              <a:r>
                <a:rPr lang="en-US" altLang="en-US" sz="1200" dirty="0">
                  <a:latin typeface="Times New Roman" charset="0"/>
                </a:rPr>
                <a:t> </a:t>
              </a:r>
              <a:r>
                <a:rPr lang="en-US" altLang="en-US" sz="1200" dirty="0" err="1">
                  <a:latin typeface="Times New Roman" charset="0"/>
                </a:rPr>
                <a:t>kho</a:t>
              </a:r>
              <a:endParaRPr lang="en-US" altLang="en-US" dirty="0"/>
            </a:p>
          </p:txBody>
        </p:sp>
        <p:sp>
          <p:nvSpPr>
            <p:cNvPr id="7" name="Text Box 5"/>
            <p:cNvSpPr txBox="1">
              <a:spLocks noChangeArrowheads="1"/>
            </p:cNvSpPr>
            <p:nvPr/>
          </p:nvSpPr>
          <p:spPr bwMode="auto">
            <a:xfrm>
              <a:off x="8391" y="6972"/>
              <a:ext cx="1395" cy="886"/>
            </a:xfrm>
            <a:prstGeom prst="rect">
              <a:avLst/>
            </a:prstGeom>
            <a:solidFill>
              <a:srgbClr val="FFFFFF"/>
            </a:solidFill>
            <a:ln w="9525">
              <a:solidFill>
                <a:srgbClr val="000000"/>
              </a:solidFill>
              <a:miter lim="800000"/>
              <a:headEnd/>
              <a:tailEnd/>
            </a:ln>
          </p:spPr>
          <p:txBody>
            <a:bodyPr lIns="0" tIns="0" rIns="0" bIns="0" anchor="ct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spcAft>
                  <a:spcPts val="1000"/>
                </a:spcAft>
              </a:pPr>
              <a:r>
                <a:rPr lang="en-US" altLang="en-US" sz="1200">
                  <a:latin typeface="Times New Roman" charset="0"/>
                </a:rPr>
                <a:t>Sổ sách: </a:t>
              </a:r>
            </a:p>
            <a:p>
              <a:pPr eaLnBrk="1" hangingPunct="1">
                <a:spcAft>
                  <a:spcPts val="1000"/>
                </a:spcAft>
              </a:pPr>
              <a:r>
                <a:rPr lang="en-US" altLang="en-US" sz="1200">
                  <a:latin typeface="Times New Roman" charset="0"/>
                </a:rPr>
                <a:t>Ghi chép hàng tồn kho</a:t>
              </a:r>
              <a:endParaRPr lang="en-US" altLang="en-US"/>
            </a:p>
          </p:txBody>
        </p:sp>
        <p:sp>
          <p:nvSpPr>
            <p:cNvPr id="8" name="Text Box 6"/>
            <p:cNvSpPr txBox="1">
              <a:spLocks noChangeArrowheads="1"/>
            </p:cNvSpPr>
            <p:nvPr/>
          </p:nvSpPr>
          <p:spPr bwMode="auto">
            <a:xfrm>
              <a:off x="5661" y="8428"/>
              <a:ext cx="2880" cy="1020"/>
            </a:xfrm>
            <a:prstGeom prst="rect">
              <a:avLst/>
            </a:prstGeom>
            <a:solidFill>
              <a:srgbClr val="FFFFFF"/>
            </a:solidFill>
            <a:ln w="9525">
              <a:solidFill>
                <a:srgbClr val="000000"/>
              </a:solidFill>
              <a:miter lim="800000"/>
              <a:headEnd/>
              <a:tailEnd/>
            </a:ln>
          </p:spPr>
          <p:txBody>
            <a:bodyPr lIns="0" tIns="0" rIns="0" bIns="0" anchor="ct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spcAft>
                  <a:spcPts val="1000"/>
                </a:spcAft>
              </a:pPr>
              <a:r>
                <a:rPr lang="en-US" altLang="en-US" sz="1200">
                  <a:latin typeface="Times New Roman" charset="0"/>
                </a:rPr>
                <a:t>- Báo cáo xuất nhập tồn kho </a:t>
              </a:r>
            </a:p>
            <a:p>
              <a:pPr eaLnBrk="1" hangingPunct="1">
                <a:spcAft>
                  <a:spcPts val="1000"/>
                </a:spcAft>
              </a:pPr>
              <a:r>
                <a:rPr lang="en-US" altLang="en-US" sz="1200">
                  <a:latin typeface="Times New Roman" charset="0"/>
                </a:rPr>
                <a:t>- Báo cáo hàng cần bổ sung </a:t>
              </a:r>
            </a:p>
            <a:p>
              <a:pPr eaLnBrk="1" hangingPunct="1">
                <a:spcAft>
                  <a:spcPts val="1000"/>
                </a:spcAft>
              </a:pPr>
              <a:r>
                <a:rPr lang="en-US" altLang="en-US" sz="1200">
                  <a:latin typeface="Times New Roman" charset="0"/>
                </a:rPr>
                <a:t>- Kiểm kê hàng tồn</a:t>
              </a:r>
              <a:endParaRPr lang="en-US" altLang="en-US"/>
            </a:p>
          </p:txBody>
        </p:sp>
        <p:cxnSp>
          <p:nvCxnSpPr>
            <p:cNvPr id="9" name="AutoShape 7"/>
            <p:cNvCxnSpPr>
              <a:cxnSpLocks noChangeShapeType="1"/>
            </p:cNvCxnSpPr>
            <p:nvPr/>
          </p:nvCxnSpPr>
          <p:spPr bwMode="auto">
            <a:xfrm>
              <a:off x="5346" y="7363"/>
              <a:ext cx="315"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 name="AutoShape 8"/>
            <p:cNvCxnSpPr>
              <a:cxnSpLocks noChangeShapeType="1"/>
            </p:cNvCxnSpPr>
            <p:nvPr/>
          </p:nvCxnSpPr>
          <p:spPr bwMode="auto">
            <a:xfrm>
              <a:off x="8016" y="7453"/>
              <a:ext cx="375" cy="0"/>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1" name="AutoShape 9"/>
            <p:cNvCxnSpPr>
              <a:cxnSpLocks noChangeShapeType="1"/>
            </p:cNvCxnSpPr>
            <p:nvPr/>
          </p:nvCxnSpPr>
          <p:spPr bwMode="auto">
            <a:xfrm>
              <a:off x="6741" y="8053"/>
              <a:ext cx="0" cy="3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2" name="Text Box 10"/>
            <p:cNvSpPr txBox="1">
              <a:spLocks noChangeArrowheads="1"/>
            </p:cNvSpPr>
            <p:nvPr/>
          </p:nvSpPr>
          <p:spPr bwMode="auto">
            <a:xfrm>
              <a:off x="3711" y="9718"/>
              <a:ext cx="6450" cy="4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algn="ctr" eaLnBrk="1" hangingPunct="1">
                <a:spcAft>
                  <a:spcPts val="1000"/>
                </a:spcAft>
              </a:pPr>
              <a:r>
                <a:rPr lang="en-US" altLang="en-US" sz="1200" b="1">
                  <a:latin typeface="Times New Roman" charset="0"/>
                </a:rPr>
                <a:t>Hinh vẽ 2.11:  Hệ thống hàng tồn kho </a:t>
              </a:r>
              <a:endParaRPr lang="en-US" altLang="en-US"/>
            </a:p>
          </p:txBody>
        </p:sp>
      </p:grpSp>
      <p:sp>
        <p:nvSpPr>
          <p:cNvPr id="13" name="Title 5"/>
          <p:cNvSpPr txBox="1">
            <a:spLocks/>
          </p:cNvSpPr>
          <p:nvPr/>
        </p:nvSpPr>
        <p:spPr>
          <a:xfrm>
            <a:off x="0" y="0"/>
            <a:ext cx="9129486" cy="595086"/>
          </a:xfrm>
          <a:prstGeom prst="round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7</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tài</a:t>
            </a:r>
            <a:r>
              <a:rPr lang="en-US" sz="2400" b="1" dirty="0">
                <a:latin typeface="+mj-lt"/>
              </a:rPr>
              <a:t> </a:t>
            </a:r>
            <a:r>
              <a:rPr lang="en-US" sz="2400" b="1" dirty="0" err="1">
                <a:latin typeface="+mj-lt"/>
              </a:rPr>
              <a:t>chính</a:t>
            </a:r>
            <a:r>
              <a:rPr lang="en-US" sz="2400" b="1" dirty="0">
                <a:latin typeface="+mj-lt"/>
              </a:rPr>
              <a:t> </a:t>
            </a:r>
            <a:r>
              <a:rPr lang="en-US" sz="2400" b="1" dirty="0" err="1">
                <a:latin typeface="+mj-lt"/>
              </a:rPr>
              <a:t>kế</a:t>
            </a:r>
            <a:r>
              <a:rPr lang="en-US" sz="2400" b="1" dirty="0">
                <a:latin typeface="+mj-lt"/>
              </a:rPr>
              <a:t> </a:t>
            </a:r>
            <a:r>
              <a:rPr lang="en-US" sz="2400" b="1" dirty="0" err="1">
                <a:latin typeface="+mj-lt"/>
              </a:rPr>
              <a:t>toán</a:t>
            </a:r>
            <a:endParaRPr lang="en-US" sz="2400" b="1" dirty="0">
              <a:latin typeface="+mj-lt"/>
            </a:endParaRPr>
          </a:p>
        </p:txBody>
      </p:sp>
      <p:sp>
        <p:nvSpPr>
          <p:cNvPr id="14" name="Rectangle 13"/>
          <p:cNvSpPr/>
          <p:nvPr/>
        </p:nvSpPr>
        <p:spPr>
          <a:xfrm>
            <a:off x="-14172" y="600466"/>
            <a:ext cx="8739072" cy="769441"/>
          </a:xfrm>
          <a:prstGeom prst="rect">
            <a:avLst/>
          </a:prstGeom>
        </p:spPr>
        <p:txBody>
          <a:bodyPr wrap="square">
            <a:spAutoFit/>
          </a:bodyPr>
          <a:lstStyle/>
          <a:p>
            <a:r>
              <a:rPr lang="en-US" sz="2200" b="1" dirty="0"/>
              <a:t>7</a:t>
            </a:r>
            <a:r>
              <a:rPr lang="en-US" sz="2200" b="1" dirty="0" smtClean="0"/>
              <a:t>.3 </a:t>
            </a:r>
            <a:r>
              <a:rPr lang="en-US" sz="2200" b="1" dirty="0" err="1"/>
              <a:t>Hệ</a:t>
            </a:r>
            <a:r>
              <a:rPr lang="en-US" sz="2200" b="1" dirty="0"/>
              <a:t> </a:t>
            </a:r>
            <a:r>
              <a:rPr lang="en-US" sz="2200" b="1" dirty="0" err="1"/>
              <a:t>thống</a:t>
            </a:r>
            <a:r>
              <a:rPr lang="en-US" sz="2200" b="1" dirty="0"/>
              <a:t> </a:t>
            </a:r>
            <a:r>
              <a:rPr lang="en-US" sz="2200" b="1" dirty="0" err="1"/>
              <a:t>quản</a:t>
            </a:r>
            <a:r>
              <a:rPr lang="en-US" sz="2200" b="1" dirty="0"/>
              <a:t> </a:t>
            </a:r>
            <a:r>
              <a:rPr lang="en-US" sz="2200" b="1" dirty="0" err="1"/>
              <a:t>trị</a:t>
            </a:r>
            <a:r>
              <a:rPr lang="en-US" sz="2200" b="1" dirty="0"/>
              <a:t> TC-KT ở </a:t>
            </a:r>
            <a:r>
              <a:rPr lang="en-US" sz="2200" b="1" dirty="0" err="1"/>
              <a:t>mức</a:t>
            </a:r>
            <a:r>
              <a:rPr lang="en-US" sz="2200" b="1" dirty="0"/>
              <a:t> </a:t>
            </a:r>
            <a:r>
              <a:rPr lang="en-US" sz="2200" b="1" dirty="0" err="1"/>
              <a:t>tác</a:t>
            </a:r>
            <a:r>
              <a:rPr lang="en-US" sz="2200" b="1" dirty="0"/>
              <a:t> </a:t>
            </a:r>
            <a:r>
              <a:rPr lang="en-US" sz="2200" b="1" dirty="0" err="1"/>
              <a:t>nghiệp</a:t>
            </a:r>
            <a:endParaRPr lang="en-US" sz="2200" b="1" dirty="0"/>
          </a:p>
          <a:p>
            <a:r>
              <a:rPr lang="en-US" sz="2200" b="1" dirty="0"/>
              <a:t>7</a:t>
            </a:r>
            <a:r>
              <a:rPr lang="en-US" sz="2200" b="1" dirty="0" smtClean="0"/>
              <a:t>.3.3 </a:t>
            </a:r>
            <a:r>
              <a:rPr lang="en-US" sz="2200" b="1" dirty="0" err="1"/>
              <a:t>Hệ</a:t>
            </a:r>
            <a:r>
              <a:rPr lang="en-US" sz="2200" b="1" dirty="0"/>
              <a:t> </a:t>
            </a:r>
            <a:r>
              <a:rPr lang="en-US" sz="2200" b="1" dirty="0" err="1"/>
              <a:t>thống</a:t>
            </a:r>
            <a:r>
              <a:rPr lang="en-US" sz="2200" b="1" dirty="0"/>
              <a:t> </a:t>
            </a:r>
            <a:r>
              <a:rPr lang="en-US" sz="2200" b="1" dirty="0" err="1"/>
              <a:t>kế</a:t>
            </a:r>
            <a:r>
              <a:rPr lang="en-US" sz="2200" b="1" dirty="0"/>
              <a:t> </a:t>
            </a:r>
            <a:r>
              <a:rPr lang="en-US" sz="2200" b="1" dirty="0" err="1"/>
              <a:t>toán</a:t>
            </a:r>
            <a:r>
              <a:rPr lang="en-US" sz="2200" b="1" dirty="0"/>
              <a:t> </a:t>
            </a:r>
            <a:r>
              <a:rPr lang="en-US" sz="2200" b="1" dirty="0" err="1"/>
              <a:t>tự</a:t>
            </a:r>
            <a:r>
              <a:rPr lang="en-US" sz="2200" b="1" dirty="0"/>
              <a:t> </a:t>
            </a:r>
            <a:r>
              <a:rPr lang="en-US" sz="2200" b="1" dirty="0" err="1"/>
              <a:t>động</a:t>
            </a:r>
            <a:r>
              <a:rPr lang="en-US" sz="2200" b="1" dirty="0"/>
              <a:t>: </a:t>
            </a:r>
            <a:r>
              <a:rPr lang="en-US" sz="2200" b="1" dirty="0" err="1"/>
              <a:t>Hệ</a:t>
            </a:r>
            <a:r>
              <a:rPr lang="en-US" sz="2200" b="1" dirty="0"/>
              <a:t> </a:t>
            </a:r>
            <a:r>
              <a:rPr lang="en-US" sz="2200" b="1" dirty="0" err="1"/>
              <a:t>thống</a:t>
            </a:r>
            <a:r>
              <a:rPr lang="en-US" sz="2200" b="1" dirty="0"/>
              <a:t> </a:t>
            </a:r>
            <a:r>
              <a:rPr lang="en-US" sz="2200" b="1" dirty="0" err="1"/>
              <a:t>hàng</a:t>
            </a:r>
            <a:r>
              <a:rPr lang="en-US" sz="2200" b="1" dirty="0"/>
              <a:t> </a:t>
            </a:r>
            <a:r>
              <a:rPr lang="en-US" sz="2200" b="1" dirty="0" err="1"/>
              <a:t>tồn</a:t>
            </a:r>
            <a:r>
              <a:rPr lang="en-US" sz="2200" b="1" dirty="0"/>
              <a:t> </a:t>
            </a:r>
            <a:r>
              <a:rPr lang="en-US" sz="2200" b="1" dirty="0" err="1"/>
              <a:t>kho</a:t>
            </a:r>
            <a:r>
              <a:rPr lang="en-US" sz="2200" b="1" dirty="0"/>
              <a:t> </a:t>
            </a:r>
            <a:endParaRPr lang="en-US" sz="2200" dirty="0"/>
          </a:p>
        </p:txBody>
      </p:sp>
    </p:spTree>
    <p:extLst>
      <p:ext uri="{BB962C8B-B14F-4D97-AF65-F5344CB8AC3E}">
        <p14:creationId xmlns:p14="http://schemas.microsoft.com/office/powerpoint/2010/main" val="6555060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0" y="0"/>
            <a:ext cx="9129486" cy="595086"/>
          </a:xfrm>
          <a:prstGeom prst="round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7</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tài</a:t>
            </a:r>
            <a:r>
              <a:rPr lang="en-US" sz="2400" b="1" dirty="0">
                <a:latin typeface="+mj-lt"/>
              </a:rPr>
              <a:t> </a:t>
            </a:r>
            <a:r>
              <a:rPr lang="en-US" sz="2400" b="1" dirty="0" err="1">
                <a:latin typeface="+mj-lt"/>
              </a:rPr>
              <a:t>chính</a:t>
            </a:r>
            <a:r>
              <a:rPr lang="en-US" sz="2400" b="1" dirty="0">
                <a:latin typeface="+mj-lt"/>
              </a:rPr>
              <a:t> </a:t>
            </a:r>
            <a:r>
              <a:rPr lang="en-US" sz="2400" b="1" dirty="0" err="1">
                <a:latin typeface="+mj-lt"/>
              </a:rPr>
              <a:t>kế</a:t>
            </a:r>
            <a:r>
              <a:rPr lang="en-US" sz="2400" b="1" dirty="0">
                <a:latin typeface="+mj-lt"/>
              </a:rPr>
              <a:t> </a:t>
            </a:r>
            <a:r>
              <a:rPr lang="en-US" sz="2400" b="1" dirty="0" err="1">
                <a:latin typeface="+mj-lt"/>
              </a:rPr>
              <a:t>toán</a:t>
            </a:r>
            <a:endParaRPr lang="en-US" sz="2400" b="1" dirty="0">
              <a:latin typeface="+mj-lt"/>
            </a:endParaRPr>
          </a:p>
        </p:txBody>
      </p:sp>
      <p:sp>
        <p:nvSpPr>
          <p:cNvPr id="5" name="Rectangle 4"/>
          <p:cNvSpPr/>
          <p:nvPr/>
        </p:nvSpPr>
        <p:spPr>
          <a:xfrm>
            <a:off x="0" y="595086"/>
            <a:ext cx="9129486" cy="769441"/>
          </a:xfrm>
          <a:prstGeom prst="rect">
            <a:avLst/>
          </a:prstGeom>
        </p:spPr>
        <p:txBody>
          <a:bodyPr wrap="square">
            <a:spAutoFit/>
          </a:bodyPr>
          <a:lstStyle/>
          <a:p>
            <a:r>
              <a:rPr lang="en-US" sz="2200" b="1" dirty="0"/>
              <a:t>7</a:t>
            </a:r>
            <a:r>
              <a:rPr lang="en-US" sz="2200" b="1" dirty="0" smtClean="0"/>
              <a:t>.3 </a:t>
            </a:r>
            <a:r>
              <a:rPr lang="en-US" sz="2200" b="1" dirty="0" err="1"/>
              <a:t>Hệ</a:t>
            </a:r>
            <a:r>
              <a:rPr lang="en-US" sz="2200" b="1" dirty="0"/>
              <a:t> </a:t>
            </a:r>
            <a:r>
              <a:rPr lang="en-US" sz="2200" b="1" dirty="0" err="1"/>
              <a:t>thống</a:t>
            </a:r>
            <a:r>
              <a:rPr lang="en-US" sz="2200" b="1" dirty="0"/>
              <a:t> </a:t>
            </a:r>
            <a:r>
              <a:rPr lang="en-US" sz="2200" b="1" dirty="0" err="1"/>
              <a:t>quản</a:t>
            </a:r>
            <a:r>
              <a:rPr lang="en-US" sz="2200" b="1" dirty="0"/>
              <a:t> </a:t>
            </a:r>
            <a:r>
              <a:rPr lang="en-US" sz="2200" b="1" dirty="0" err="1"/>
              <a:t>trị</a:t>
            </a:r>
            <a:r>
              <a:rPr lang="en-US" sz="2200" b="1" dirty="0"/>
              <a:t> TC-KT ở </a:t>
            </a:r>
            <a:r>
              <a:rPr lang="en-US" sz="2200" b="1" dirty="0" err="1"/>
              <a:t>mức</a:t>
            </a:r>
            <a:r>
              <a:rPr lang="en-US" sz="2200" b="1" dirty="0"/>
              <a:t> </a:t>
            </a:r>
            <a:r>
              <a:rPr lang="en-US" sz="2200" b="1" dirty="0" err="1"/>
              <a:t>tác</a:t>
            </a:r>
            <a:r>
              <a:rPr lang="en-US" sz="2200" b="1" dirty="0"/>
              <a:t> </a:t>
            </a:r>
            <a:r>
              <a:rPr lang="en-US" sz="2200" b="1" dirty="0" err="1"/>
              <a:t>nghiệp</a:t>
            </a:r>
            <a:endParaRPr lang="en-US" sz="2200" b="1" dirty="0"/>
          </a:p>
          <a:p>
            <a:r>
              <a:rPr lang="en-US" sz="2200" b="1" dirty="0"/>
              <a:t>7</a:t>
            </a:r>
            <a:r>
              <a:rPr lang="en-US" sz="2200" b="1" dirty="0" smtClean="0"/>
              <a:t>.3.3 </a:t>
            </a:r>
            <a:r>
              <a:rPr lang="en-US" sz="2200" b="1" dirty="0" err="1"/>
              <a:t>Hệ</a:t>
            </a:r>
            <a:r>
              <a:rPr lang="en-US" sz="2200" b="1" dirty="0"/>
              <a:t> </a:t>
            </a:r>
            <a:r>
              <a:rPr lang="en-US" sz="2200" b="1" dirty="0" err="1"/>
              <a:t>thống</a:t>
            </a:r>
            <a:r>
              <a:rPr lang="en-US" sz="2200" b="1" dirty="0"/>
              <a:t> </a:t>
            </a:r>
            <a:r>
              <a:rPr lang="en-US" sz="2200" b="1" dirty="0" err="1"/>
              <a:t>kế</a:t>
            </a:r>
            <a:r>
              <a:rPr lang="en-US" sz="2200" b="1" dirty="0"/>
              <a:t> </a:t>
            </a:r>
            <a:r>
              <a:rPr lang="en-US" sz="2200" b="1" dirty="0" err="1"/>
              <a:t>toán</a:t>
            </a:r>
            <a:r>
              <a:rPr lang="en-US" sz="2200" b="1" dirty="0"/>
              <a:t> </a:t>
            </a:r>
            <a:r>
              <a:rPr lang="en-US" sz="2200" b="1" dirty="0" err="1"/>
              <a:t>tự</a:t>
            </a:r>
            <a:r>
              <a:rPr lang="en-US" sz="2200" b="1" dirty="0"/>
              <a:t> </a:t>
            </a:r>
            <a:r>
              <a:rPr lang="en-US" sz="2200" b="1" dirty="0" err="1"/>
              <a:t>động</a:t>
            </a:r>
            <a:r>
              <a:rPr lang="en-US" sz="2200" b="1" dirty="0"/>
              <a:t>: </a:t>
            </a:r>
            <a:r>
              <a:rPr lang="en-US" sz="2200" b="1" dirty="0" err="1"/>
              <a:t>Hệ</a:t>
            </a:r>
            <a:r>
              <a:rPr lang="en-US" sz="2200" b="1" dirty="0"/>
              <a:t> </a:t>
            </a:r>
            <a:r>
              <a:rPr lang="en-US" sz="2200" b="1" dirty="0" err="1"/>
              <a:t>thống</a:t>
            </a:r>
            <a:r>
              <a:rPr lang="en-US" sz="2200" b="1" dirty="0"/>
              <a:t> chi </a:t>
            </a:r>
            <a:r>
              <a:rPr lang="en-US" sz="2200" b="1" dirty="0" err="1"/>
              <a:t>phí</a:t>
            </a:r>
            <a:r>
              <a:rPr lang="en-US" sz="2200" b="1" dirty="0"/>
              <a:t> </a:t>
            </a:r>
            <a:r>
              <a:rPr lang="en-US" sz="2200" b="1" dirty="0" err="1"/>
              <a:t>giá</a:t>
            </a:r>
            <a:r>
              <a:rPr lang="en-US" sz="2200" b="1" dirty="0"/>
              <a:t> </a:t>
            </a:r>
            <a:r>
              <a:rPr lang="en-US" sz="2200" b="1" dirty="0" err="1"/>
              <a:t>thành</a:t>
            </a:r>
            <a:r>
              <a:rPr lang="en-US" sz="2200" b="1" dirty="0"/>
              <a:t> </a:t>
            </a:r>
            <a:endParaRPr lang="en-US" sz="2200" dirty="0"/>
          </a:p>
        </p:txBody>
      </p:sp>
      <p:grpSp>
        <p:nvGrpSpPr>
          <p:cNvPr id="6" name="Group 2"/>
          <p:cNvGrpSpPr>
            <a:grpSpLocks/>
          </p:cNvGrpSpPr>
          <p:nvPr/>
        </p:nvGrpSpPr>
        <p:grpSpPr bwMode="auto">
          <a:xfrm>
            <a:off x="677334" y="1511300"/>
            <a:ext cx="8314266" cy="4889500"/>
            <a:chOff x="2856" y="11293"/>
            <a:chExt cx="7305" cy="3195"/>
          </a:xfrm>
        </p:grpSpPr>
        <p:sp>
          <p:nvSpPr>
            <p:cNvPr id="7" name="Text Box 3"/>
            <p:cNvSpPr txBox="1">
              <a:spLocks noChangeArrowheads="1"/>
            </p:cNvSpPr>
            <p:nvPr/>
          </p:nvSpPr>
          <p:spPr bwMode="auto">
            <a:xfrm>
              <a:off x="2856" y="11458"/>
              <a:ext cx="2565" cy="1305"/>
            </a:xfrm>
            <a:prstGeom prst="rect">
              <a:avLst/>
            </a:prstGeom>
            <a:solidFill>
              <a:srgbClr val="FFFFFF"/>
            </a:solidFill>
            <a:ln w="9525">
              <a:solidFill>
                <a:srgbClr val="000000"/>
              </a:solidFill>
              <a:miter lim="800000"/>
              <a:headEnd/>
              <a:tailEnd/>
            </a:ln>
          </p:spPr>
          <p:txBody>
            <a:bodyPr lIns="0" tIns="0" rIns="0" bIns="0" anchor="ct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spcAft>
                  <a:spcPts val="1000"/>
                </a:spcAft>
              </a:pPr>
              <a:r>
                <a:rPr lang="en-US" altLang="en-US" sz="1400" dirty="0">
                  <a:latin typeface="Times New Roman" charset="0"/>
                </a:rPr>
                <a:t>- </a:t>
              </a:r>
              <a:r>
                <a:rPr lang="en-US" altLang="en-US" sz="1400" dirty="0" err="1">
                  <a:latin typeface="Times New Roman" charset="0"/>
                </a:rPr>
                <a:t>Yêu</a:t>
              </a:r>
              <a:r>
                <a:rPr lang="en-US" altLang="en-US" sz="1400" dirty="0">
                  <a:latin typeface="Times New Roman" charset="0"/>
                </a:rPr>
                <a:t> </a:t>
              </a:r>
              <a:r>
                <a:rPr lang="en-US" altLang="en-US" sz="1400" dirty="0" err="1">
                  <a:latin typeface="Times New Roman" charset="0"/>
                </a:rPr>
                <a:t>cầu</a:t>
              </a:r>
              <a:r>
                <a:rPr lang="en-US" altLang="en-US" sz="1400" dirty="0">
                  <a:latin typeface="Times New Roman" charset="0"/>
                </a:rPr>
                <a:t> </a:t>
              </a:r>
              <a:r>
                <a:rPr lang="en-US" altLang="en-US" sz="1400" dirty="0" err="1">
                  <a:latin typeface="Times New Roman" charset="0"/>
                </a:rPr>
                <a:t>nguyên</a:t>
              </a:r>
              <a:r>
                <a:rPr lang="en-US" altLang="en-US" sz="1400" dirty="0">
                  <a:latin typeface="Times New Roman" charset="0"/>
                </a:rPr>
                <a:t> </a:t>
              </a:r>
              <a:r>
                <a:rPr lang="en-US" altLang="en-US" sz="1400" dirty="0" err="1">
                  <a:latin typeface="Times New Roman" charset="0"/>
                </a:rPr>
                <a:t>vật</a:t>
              </a:r>
              <a:r>
                <a:rPr lang="en-US" altLang="en-US" sz="1400" dirty="0">
                  <a:latin typeface="Times New Roman" charset="0"/>
                </a:rPr>
                <a:t> </a:t>
              </a:r>
              <a:r>
                <a:rPr lang="en-US" altLang="en-US" sz="1400" dirty="0" err="1">
                  <a:latin typeface="Times New Roman" charset="0"/>
                </a:rPr>
                <a:t>liệu</a:t>
              </a:r>
              <a:r>
                <a:rPr lang="en-US" altLang="en-US" sz="1400" dirty="0">
                  <a:latin typeface="Times New Roman" charset="0"/>
                </a:rPr>
                <a:t> </a:t>
              </a:r>
            </a:p>
            <a:p>
              <a:pPr eaLnBrk="1" hangingPunct="1">
                <a:spcAft>
                  <a:spcPts val="1000"/>
                </a:spcAft>
              </a:pPr>
              <a:r>
                <a:rPr lang="en-US" altLang="en-US" sz="1400" dirty="0">
                  <a:latin typeface="Times New Roman" charset="0"/>
                </a:rPr>
                <a:t>- </a:t>
              </a:r>
              <a:r>
                <a:rPr lang="en-US" altLang="en-US" sz="1400" dirty="0" err="1">
                  <a:latin typeface="Times New Roman" charset="0"/>
                </a:rPr>
                <a:t>Bảng</a:t>
              </a:r>
              <a:r>
                <a:rPr lang="en-US" altLang="en-US" sz="1400" dirty="0">
                  <a:latin typeface="Times New Roman" charset="0"/>
                </a:rPr>
                <a:t> </a:t>
              </a:r>
              <a:r>
                <a:rPr lang="en-US" altLang="en-US" sz="1400" dirty="0" err="1">
                  <a:latin typeface="Times New Roman" charset="0"/>
                </a:rPr>
                <a:t>chấm</a:t>
              </a:r>
              <a:r>
                <a:rPr lang="en-US" altLang="en-US" sz="1400" dirty="0">
                  <a:latin typeface="Times New Roman" charset="0"/>
                </a:rPr>
                <a:t> </a:t>
              </a:r>
              <a:r>
                <a:rPr lang="en-US" altLang="en-US" sz="1400" dirty="0" err="1">
                  <a:latin typeface="Times New Roman" charset="0"/>
                </a:rPr>
                <a:t>công</a:t>
              </a:r>
              <a:r>
                <a:rPr lang="en-US" altLang="en-US" sz="1400" dirty="0">
                  <a:latin typeface="Times New Roman" charset="0"/>
                </a:rPr>
                <a:t>  </a:t>
              </a:r>
            </a:p>
            <a:p>
              <a:pPr eaLnBrk="1" hangingPunct="1">
                <a:spcAft>
                  <a:spcPts val="1000"/>
                </a:spcAft>
              </a:pPr>
              <a:r>
                <a:rPr lang="en-US" altLang="en-US" sz="1400" dirty="0">
                  <a:latin typeface="Times New Roman" charset="0"/>
                </a:rPr>
                <a:t>- </a:t>
              </a:r>
              <a:r>
                <a:rPr lang="en-US" altLang="en-US" sz="1400" dirty="0" err="1">
                  <a:latin typeface="Times New Roman" charset="0"/>
                </a:rPr>
                <a:t>Phiếu</a:t>
              </a:r>
              <a:r>
                <a:rPr lang="en-US" altLang="en-US" sz="1400" dirty="0">
                  <a:latin typeface="Times New Roman" charset="0"/>
                </a:rPr>
                <a:t> </a:t>
              </a:r>
              <a:r>
                <a:rPr lang="en-US" altLang="en-US" sz="1400" dirty="0" err="1">
                  <a:latin typeface="Times New Roman" charset="0"/>
                </a:rPr>
                <a:t>theo</a:t>
              </a:r>
              <a:r>
                <a:rPr lang="en-US" altLang="en-US" sz="1400" dirty="0">
                  <a:latin typeface="Times New Roman" charset="0"/>
                </a:rPr>
                <a:t> </a:t>
              </a:r>
              <a:r>
                <a:rPr lang="en-US" altLang="en-US" sz="1400" dirty="0" err="1">
                  <a:latin typeface="Times New Roman" charset="0"/>
                </a:rPr>
                <a:t>dõi</a:t>
              </a:r>
              <a:r>
                <a:rPr lang="en-US" altLang="en-US" sz="1400" dirty="0">
                  <a:latin typeface="Times New Roman" charset="0"/>
                </a:rPr>
                <a:t> </a:t>
              </a:r>
              <a:r>
                <a:rPr lang="en-US" altLang="en-US" sz="1400" dirty="0" err="1">
                  <a:latin typeface="Times New Roman" charset="0"/>
                </a:rPr>
                <a:t>sản</a:t>
              </a:r>
              <a:r>
                <a:rPr lang="en-US" altLang="en-US" sz="1400" dirty="0">
                  <a:latin typeface="Times New Roman" charset="0"/>
                </a:rPr>
                <a:t> </a:t>
              </a:r>
              <a:r>
                <a:rPr lang="en-US" altLang="en-US" sz="1400" dirty="0" err="1">
                  <a:latin typeface="Times New Roman" charset="0"/>
                </a:rPr>
                <a:t>xuất</a:t>
              </a:r>
              <a:r>
                <a:rPr lang="en-US" altLang="en-US" sz="1400" dirty="0">
                  <a:latin typeface="Times New Roman" charset="0"/>
                </a:rPr>
                <a:t> </a:t>
              </a:r>
            </a:p>
            <a:p>
              <a:pPr eaLnBrk="1" hangingPunct="1">
                <a:spcAft>
                  <a:spcPts val="1000"/>
                </a:spcAft>
              </a:pPr>
              <a:r>
                <a:rPr lang="en-US" altLang="en-US" sz="1400" dirty="0">
                  <a:latin typeface="Times New Roman" charset="0"/>
                </a:rPr>
                <a:t>- </a:t>
              </a:r>
              <a:r>
                <a:rPr lang="en-US" altLang="en-US" sz="1400" dirty="0" err="1">
                  <a:latin typeface="Times New Roman" charset="0"/>
                </a:rPr>
                <a:t>Lệnh</a:t>
              </a:r>
              <a:r>
                <a:rPr lang="en-US" altLang="en-US" sz="1400" dirty="0">
                  <a:latin typeface="Times New Roman" charset="0"/>
                </a:rPr>
                <a:t> SX </a:t>
              </a:r>
              <a:r>
                <a:rPr lang="en-US" altLang="en-US" sz="1400" dirty="0" err="1">
                  <a:latin typeface="Times New Roman" charset="0"/>
                </a:rPr>
                <a:t>đã</a:t>
              </a:r>
              <a:r>
                <a:rPr lang="en-US" altLang="en-US" sz="1400" dirty="0">
                  <a:latin typeface="Times New Roman" charset="0"/>
                </a:rPr>
                <a:t> </a:t>
              </a:r>
              <a:r>
                <a:rPr lang="en-US" altLang="en-US" sz="1400" dirty="0" err="1">
                  <a:latin typeface="Times New Roman" charset="0"/>
                </a:rPr>
                <a:t>hoàn</a:t>
              </a:r>
              <a:r>
                <a:rPr lang="en-US" altLang="en-US" sz="1400" dirty="0">
                  <a:latin typeface="Times New Roman" charset="0"/>
                </a:rPr>
                <a:t>  </a:t>
              </a:r>
              <a:r>
                <a:rPr lang="en-US" altLang="en-US" sz="1400" dirty="0" err="1">
                  <a:latin typeface="Times New Roman" charset="0"/>
                </a:rPr>
                <a:t>thành</a:t>
              </a:r>
              <a:endParaRPr lang="en-US" altLang="en-US" sz="1400" dirty="0"/>
            </a:p>
          </p:txBody>
        </p:sp>
        <p:sp>
          <p:nvSpPr>
            <p:cNvPr id="8" name="Text Box 4"/>
            <p:cNvSpPr txBox="1">
              <a:spLocks noChangeArrowheads="1"/>
            </p:cNvSpPr>
            <p:nvPr/>
          </p:nvSpPr>
          <p:spPr bwMode="auto">
            <a:xfrm>
              <a:off x="5736" y="11293"/>
              <a:ext cx="2370" cy="1439"/>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spcAft>
                  <a:spcPts val="1000"/>
                </a:spcAft>
              </a:pPr>
              <a:r>
                <a:rPr lang="en-US" altLang="en-US" sz="1400" b="1">
                  <a:latin typeface="Times New Roman" charset="0"/>
                </a:rPr>
                <a:t>Hệ thống chi phí </a:t>
              </a:r>
            </a:p>
            <a:p>
              <a:pPr eaLnBrk="1" hangingPunct="1">
                <a:spcAft>
                  <a:spcPts val="1000"/>
                </a:spcAft>
              </a:pPr>
              <a:r>
                <a:rPr lang="en-US" altLang="en-US" sz="1400">
                  <a:latin typeface="Times New Roman" charset="0"/>
                </a:rPr>
                <a:t>Chức năng: tính toán chi phí tạo thành phẩm / dịch vụ và ghi chép kế </a:t>
              </a:r>
            </a:p>
            <a:p>
              <a:pPr eaLnBrk="1" hangingPunct="1">
                <a:spcAft>
                  <a:spcPts val="1000"/>
                </a:spcAft>
              </a:pPr>
              <a:r>
                <a:rPr lang="en-US" altLang="en-US" sz="1400">
                  <a:latin typeface="Times New Roman" charset="0"/>
                </a:rPr>
                <a:t>toán</a:t>
              </a:r>
              <a:endParaRPr lang="en-US" altLang="en-US" sz="1400"/>
            </a:p>
          </p:txBody>
        </p:sp>
        <p:sp>
          <p:nvSpPr>
            <p:cNvPr id="9" name="Text Box 5"/>
            <p:cNvSpPr txBox="1">
              <a:spLocks noChangeArrowheads="1"/>
            </p:cNvSpPr>
            <p:nvPr/>
          </p:nvSpPr>
          <p:spPr bwMode="auto">
            <a:xfrm>
              <a:off x="8466" y="11652"/>
              <a:ext cx="1395" cy="886"/>
            </a:xfrm>
            <a:prstGeom prst="rect">
              <a:avLst/>
            </a:prstGeom>
            <a:solidFill>
              <a:srgbClr val="FFFFFF"/>
            </a:solidFill>
            <a:ln w="9525">
              <a:solidFill>
                <a:srgbClr val="000000"/>
              </a:solidFill>
              <a:miter lim="800000"/>
              <a:headEnd/>
              <a:tailEnd/>
            </a:ln>
          </p:spPr>
          <p:txBody>
            <a:bodyPr lIns="0" tIns="0" rIns="0" bIns="0" anchor="ct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spcAft>
                  <a:spcPts val="1000"/>
                </a:spcAft>
              </a:pPr>
              <a:r>
                <a:rPr lang="en-US" altLang="en-US" sz="1400">
                  <a:latin typeface="Times New Roman" charset="0"/>
                </a:rPr>
                <a:t>Sổ sách: </a:t>
              </a:r>
            </a:p>
            <a:p>
              <a:pPr eaLnBrk="1" hangingPunct="1">
                <a:spcAft>
                  <a:spcPts val="1000"/>
                </a:spcAft>
              </a:pPr>
              <a:r>
                <a:rPr lang="en-US" altLang="en-US" sz="1400">
                  <a:latin typeface="Times New Roman" charset="0"/>
                </a:rPr>
                <a:t>Chi tiết chi phí sản phẩm</a:t>
              </a:r>
              <a:endParaRPr lang="en-US" altLang="en-US" sz="1400"/>
            </a:p>
          </p:txBody>
        </p:sp>
        <p:sp>
          <p:nvSpPr>
            <p:cNvPr id="10" name="Text Box 6"/>
            <p:cNvSpPr txBox="1">
              <a:spLocks noChangeArrowheads="1"/>
            </p:cNvSpPr>
            <p:nvPr/>
          </p:nvSpPr>
          <p:spPr bwMode="auto">
            <a:xfrm>
              <a:off x="5376" y="13123"/>
              <a:ext cx="3000" cy="570"/>
            </a:xfrm>
            <a:prstGeom prst="rect">
              <a:avLst/>
            </a:prstGeom>
            <a:solidFill>
              <a:srgbClr val="FFFFFF"/>
            </a:solidFill>
            <a:ln w="9525">
              <a:solidFill>
                <a:srgbClr val="000000"/>
              </a:solidFill>
              <a:miter lim="800000"/>
              <a:headEnd/>
              <a:tailEnd/>
            </a:ln>
          </p:spPr>
          <p:txBody>
            <a:bodyPr lIns="0" tIns="0" rIns="0" bIns="0" anchor="ct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spcAft>
                  <a:spcPts val="1000"/>
                </a:spcAft>
              </a:pPr>
              <a:r>
                <a:rPr lang="en-US" altLang="en-US" sz="1400">
                  <a:latin typeface="Times New Roman" charset="0"/>
                </a:rPr>
                <a:t>Các báo cáo chi phí sản phẩm</a:t>
              </a:r>
              <a:endParaRPr lang="en-US" altLang="en-US" sz="1400"/>
            </a:p>
          </p:txBody>
        </p:sp>
        <p:cxnSp>
          <p:nvCxnSpPr>
            <p:cNvPr id="11" name="AutoShape 7"/>
            <p:cNvCxnSpPr>
              <a:cxnSpLocks noChangeShapeType="1"/>
            </p:cNvCxnSpPr>
            <p:nvPr/>
          </p:nvCxnSpPr>
          <p:spPr bwMode="auto">
            <a:xfrm>
              <a:off x="5421" y="12043"/>
              <a:ext cx="315"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2" name="AutoShape 8"/>
            <p:cNvCxnSpPr>
              <a:cxnSpLocks noChangeShapeType="1"/>
            </p:cNvCxnSpPr>
            <p:nvPr/>
          </p:nvCxnSpPr>
          <p:spPr bwMode="auto">
            <a:xfrm>
              <a:off x="8091" y="12133"/>
              <a:ext cx="375" cy="0"/>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3" name="AutoShape 9"/>
            <p:cNvCxnSpPr>
              <a:cxnSpLocks noChangeShapeType="1"/>
            </p:cNvCxnSpPr>
            <p:nvPr/>
          </p:nvCxnSpPr>
          <p:spPr bwMode="auto">
            <a:xfrm>
              <a:off x="6816" y="12733"/>
              <a:ext cx="0" cy="3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4" name="Text Box 10"/>
            <p:cNvSpPr txBox="1">
              <a:spLocks noChangeArrowheads="1"/>
            </p:cNvSpPr>
            <p:nvPr/>
          </p:nvSpPr>
          <p:spPr bwMode="auto">
            <a:xfrm>
              <a:off x="3711" y="14008"/>
              <a:ext cx="6450" cy="4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algn="ctr" eaLnBrk="1" hangingPunct="1">
                <a:spcAft>
                  <a:spcPts val="1000"/>
                </a:spcAft>
              </a:pPr>
              <a:r>
                <a:rPr lang="en-US" altLang="en-US" sz="1400" b="1">
                  <a:latin typeface="Times New Roman" charset="0"/>
                </a:rPr>
                <a:t>Hinh vẽ 2.12:  Hệ thống chi phí </a:t>
              </a:r>
              <a:endParaRPr lang="en-US" altLang="en-US" sz="1400"/>
            </a:p>
          </p:txBody>
        </p:sp>
      </p:grpSp>
    </p:spTree>
    <p:extLst>
      <p:ext uri="{BB962C8B-B14F-4D97-AF65-F5344CB8AC3E}">
        <p14:creationId xmlns:p14="http://schemas.microsoft.com/office/powerpoint/2010/main" val="3198732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50006"/>
            <a:ext cx="8596668" cy="616743"/>
          </a:xfrm>
        </p:spPr>
        <p:txBody>
          <a:bodyPr>
            <a:normAutofit fontScale="90000"/>
          </a:bodyPr>
          <a:lstStyle/>
          <a:p>
            <a:r>
              <a:rPr lang="en-US" dirty="0">
                <a:latin typeface="Arial" panose="020B0604020202020204" pitchFamily="34" charset="0"/>
                <a:cs typeface="Arial" panose="020B0604020202020204" pitchFamily="34" charset="0"/>
              </a:rPr>
              <a:t>C1: </a:t>
            </a:r>
            <a:r>
              <a:rPr lang="vi-VN" dirty="0">
                <a:latin typeface="Arial" panose="020B0604020202020204" pitchFamily="34" charset="0"/>
                <a:cs typeface="Arial" panose="020B0604020202020204" pitchFamily="34" charset="0"/>
              </a:rPr>
              <a:t>CÁC KHÁI NIỆM CƠ SỞ VỀ HTTT</a:t>
            </a:r>
            <a:endParaRPr lang="en-US" dirty="0"/>
          </a:p>
        </p:txBody>
      </p:sp>
      <p:sp>
        <p:nvSpPr>
          <p:cNvPr id="4" name="Content Placeholder 3"/>
          <p:cNvSpPr>
            <a:spLocks noGrp="1"/>
          </p:cNvSpPr>
          <p:nvPr>
            <p:ph idx="1"/>
          </p:nvPr>
        </p:nvSpPr>
        <p:spPr>
          <a:xfrm>
            <a:off x="228601" y="685263"/>
            <a:ext cx="9182100" cy="43815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indent="0">
              <a:buNone/>
            </a:pPr>
            <a:r>
              <a:rPr lang="en-US" b="1" dirty="0">
                <a:latin typeface="Arial" panose="020B0604020202020204" pitchFamily="34" charset="0"/>
                <a:cs typeface="Arial" panose="020B0604020202020204" pitchFamily="34" charset="0"/>
              </a:rPr>
              <a:t>TẦM QUAN TRỌNG CỦA THÔNG TIN TRONG CẠNH TRANH</a:t>
            </a:r>
            <a:endParaRPr lang="en-US" dirty="0">
              <a:latin typeface="Arial" panose="020B0604020202020204" pitchFamily="34" charset="0"/>
              <a:cs typeface="Arial" panose="020B0604020202020204" pitchFamily="34" charset="0"/>
            </a:endParaRPr>
          </a:p>
        </p:txBody>
      </p:sp>
      <p:sp>
        <p:nvSpPr>
          <p:cNvPr id="5" name="TextBox 5"/>
          <p:cNvSpPr txBox="1">
            <a:spLocks noChangeArrowheads="1"/>
          </p:cNvSpPr>
          <p:nvPr/>
        </p:nvSpPr>
        <p:spPr bwMode="auto">
          <a:xfrm>
            <a:off x="228601" y="1485900"/>
            <a:ext cx="5181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r>
              <a:rPr lang="en-US" altLang="en-US" sz="2200" b="1" i="1" u="sng" dirty="0" err="1">
                <a:latin typeface="Times New Roman" charset="0"/>
                <a:ea typeface="Times New Roman" charset="0"/>
                <a:cs typeface="Times New Roman" charset="0"/>
              </a:rPr>
              <a:t>Thời</a:t>
            </a:r>
            <a:r>
              <a:rPr lang="en-US" altLang="en-US" sz="2200" b="1" i="1" u="sng" dirty="0">
                <a:latin typeface="Times New Roman" charset="0"/>
                <a:ea typeface="Times New Roman" charset="0"/>
                <a:cs typeface="Times New Roman" charset="0"/>
              </a:rPr>
              <a:t> </a:t>
            </a:r>
            <a:r>
              <a:rPr lang="en-US" altLang="en-US" sz="2200" b="1" i="1" u="sng" dirty="0" err="1">
                <a:latin typeface="Times New Roman" charset="0"/>
                <a:ea typeface="Times New Roman" charset="0"/>
                <a:cs typeface="Times New Roman" charset="0"/>
              </a:rPr>
              <a:t>đại</a:t>
            </a:r>
            <a:r>
              <a:rPr lang="en-US" altLang="en-US" sz="2200" b="1" i="1" u="sng" dirty="0">
                <a:latin typeface="Times New Roman" charset="0"/>
                <a:ea typeface="Times New Roman" charset="0"/>
                <a:cs typeface="Times New Roman" charset="0"/>
              </a:rPr>
              <a:t> </a:t>
            </a:r>
            <a:r>
              <a:rPr lang="en-US" altLang="en-US" sz="2200" b="1" i="1" u="sng" dirty="0" err="1">
                <a:latin typeface="Times New Roman" charset="0"/>
                <a:ea typeface="Times New Roman" charset="0"/>
                <a:cs typeface="Times New Roman" charset="0"/>
              </a:rPr>
              <a:t>thông</a:t>
            </a:r>
            <a:r>
              <a:rPr lang="en-US" altLang="en-US" sz="2200" b="1" i="1" u="sng" dirty="0">
                <a:latin typeface="Times New Roman" charset="0"/>
                <a:ea typeface="Times New Roman" charset="0"/>
                <a:cs typeface="Times New Roman" charset="0"/>
              </a:rPr>
              <a:t> tin:</a:t>
            </a:r>
            <a:endParaRPr lang="en-US" altLang="en-US" sz="2200" b="1" dirty="0">
              <a:latin typeface="Times New Roman" charset="0"/>
              <a:ea typeface="Times New Roman" charset="0"/>
              <a:cs typeface="Times New Roman" charset="0"/>
            </a:endParaRPr>
          </a:p>
          <a:p>
            <a:pPr marL="285750" indent="-285750" eaLnBrk="1" hangingPunct="1">
              <a:buFont typeface="Arial" panose="020B0604020202020204" pitchFamily="34" charset="0"/>
              <a:buChar char="•"/>
            </a:pPr>
            <a:r>
              <a:rPr lang="en-US" altLang="en-US" dirty="0" err="1">
                <a:latin typeface="Arial" charset="0"/>
              </a:rPr>
              <a:t>Phương</a:t>
            </a:r>
            <a:r>
              <a:rPr lang="en-US" altLang="en-US" dirty="0">
                <a:latin typeface="Arial" charset="0"/>
              </a:rPr>
              <a:t> </a:t>
            </a:r>
            <a:r>
              <a:rPr lang="en-US" altLang="en-US" dirty="0" err="1">
                <a:latin typeface="Arial" charset="0"/>
              </a:rPr>
              <a:t>pháp</a:t>
            </a:r>
            <a:r>
              <a:rPr lang="en-US" altLang="en-US" dirty="0">
                <a:latin typeface="Arial" charset="0"/>
              </a:rPr>
              <a:t> </a:t>
            </a:r>
            <a:r>
              <a:rPr lang="en-US" altLang="en-US" dirty="0" err="1">
                <a:latin typeface="Arial" charset="0"/>
              </a:rPr>
              <a:t>thực</a:t>
            </a:r>
            <a:r>
              <a:rPr lang="en-US" altLang="en-US" dirty="0">
                <a:latin typeface="Arial" charset="0"/>
              </a:rPr>
              <a:t> </a:t>
            </a:r>
            <a:r>
              <a:rPr lang="en-US" altLang="en-US" dirty="0" err="1">
                <a:latin typeface="Arial" charset="0"/>
              </a:rPr>
              <a:t>hiện</a:t>
            </a:r>
            <a:r>
              <a:rPr lang="en-US" altLang="en-US" dirty="0">
                <a:latin typeface="Arial" charset="0"/>
              </a:rPr>
              <a:t> </a:t>
            </a:r>
            <a:r>
              <a:rPr lang="en-US" altLang="en-US" dirty="0" err="1">
                <a:latin typeface="Arial" charset="0"/>
              </a:rPr>
              <a:t>công</a:t>
            </a:r>
            <a:r>
              <a:rPr lang="en-US" altLang="en-US" dirty="0">
                <a:latin typeface="Arial" charset="0"/>
              </a:rPr>
              <a:t> </a:t>
            </a:r>
            <a:r>
              <a:rPr lang="en-US" altLang="en-US" dirty="0" err="1">
                <a:latin typeface="Arial" charset="0"/>
              </a:rPr>
              <a:t>việc</a:t>
            </a:r>
            <a:endParaRPr lang="en-US" altLang="en-US" dirty="0">
              <a:latin typeface="Arial" charset="0"/>
            </a:endParaRPr>
          </a:p>
          <a:p>
            <a:pPr eaLnBrk="1" hangingPunct="1"/>
            <a:endParaRPr lang="en-US" altLang="en-US" dirty="0">
              <a:latin typeface="Arial" charset="0"/>
            </a:endParaRPr>
          </a:p>
          <a:p>
            <a:pPr eaLnBrk="1" hangingPunct="1">
              <a:buFont typeface="Arial" charset="0"/>
              <a:buChar char="•"/>
            </a:pPr>
            <a:r>
              <a:rPr lang="en-US" altLang="en-US" dirty="0"/>
              <a:t> M</a:t>
            </a:r>
            <a:r>
              <a:rPr lang="vi-VN" altLang="en-US" dirty="0"/>
              <a:t>ọi lúc mọi nơi </a:t>
            </a:r>
            <a:endParaRPr lang="en-US" altLang="en-US" dirty="0"/>
          </a:p>
          <a:p>
            <a:pPr eaLnBrk="1" hangingPunct="1"/>
            <a:endParaRPr lang="en-US" altLang="en-US" dirty="0"/>
          </a:p>
          <a:p>
            <a:pPr eaLnBrk="1" hangingPunct="1">
              <a:buFont typeface="Arial" charset="0"/>
              <a:buChar char="•"/>
            </a:pPr>
            <a:r>
              <a:rPr lang="en-US" altLang="en-US" dirty="0"/>
              <a:t> T</a:t>
            </a:r>
            <a:r>
              <a:rPr lang="vi-VN" altLang="en-US" dirty="0"/>
              <a:t>ối ưu và hiệu quả </a:t>
            </a:r>
            <a:endParaRPr lang="en-US" altLang="en-US" dirty="0"/>
          </a:p>
          <a:p>
            <a:pPr eaLnBrk="1" hangingPunct="1"/>
            <a:endParaRPr lang="en-US" altLang="en-US" dirty="0"/>
          </a:p>
          <a:p>
            <a:pPr eaLnBrk="1" hangingPunct="1">
              <a:buFont typeface="Arial" charset="0"/>
              <a:buChar char="•"/>
            </a:pPr>
            <a:r>
              <a:rPr lang="en-US" altLang="en-US" dirty="0"/>
              <a:t> </a:t>
            </a:r>
            <a:r>
              <a:rPr lang="en-US" altLang="en-US" dirty="0" err="1"/>
              <a:t>Ứng</a:t>
            </a:r>
            <a:r>
              <a:rPr lang="en-US" altLang="en-US" dirty="0"/>
              <a:t> </a:t>
            </a:r>
            <a:r>
              <a:rPr lang="en-US" altLang="en-US" dirty="0" err="1"/>
              <a:t>dụng</a:t>
            </a:r>
            <a:r>
              <a:rPr lang="en-US" altLang="en-US" dirty="0"/>
              <a:t> </a:t>
            </a:r>
            <a:r>
              <a:rPr lang="vi-VN" altLang="en-US" dirty="0"/>
              <a:t>nền tảng kỹ thuật số</a:t>
            </a:r>
            <a:r>
              <a:rPr lang="en-US" altLang="en-US" dirty="0"/>
              <a:t>, </a:t>
            </a:r>
            <a:r>
              <a:rPr lang="en-US" altLang="en-US" dirty="0" err="1"/>
              <a:t>kỹ</a:t>
            </a:r>
            <a:r>
              <a:rPr lang="en-US" altLang="en-US" dirty="0"/>
              <a:t> </a:t>
            </a:r>
            <a:r>
              <a:rPr lang="en-US" altLang="en-US" dirty="0" err="1"/>
              <a:t>thuật</a:t>
            </a:r>
            <a:r>
              <a:rPr lang="vi-VN" altLang="en-US" dirty="0"/>
              <a:t> di động</a:t>
            </a:r>
            <a:r>
              <a:rPr lang="en-US" altLang="en-US" dirty="0"/>
              <a:t>, </a:t>
            </a:r>
            <a:r>
              <a:rPr lang="en-US" altLang="en-US" dirty="0" err="1"/>
              <a:t>phần</a:t>
            </a:r>
            <a:r>
              <a:rPr lang="en-US" altLang="en-US" dirty="0"/>
              <a:t> </a:t>
            </a:r>
            <a:r>
              <a:rPr lang="en-US" altLang="en-US" dirty="0" err="1"/>
              <a:t>mềm</a:t>
            </a:r>
            <a:r>
              <a:rPr lang="vi-VN" altLang="en-US" dirty="0"/>
              <a:t> </a:t>
            </a:r>
            <a:endParaRPr lang="en-US" altLang="en-US" dirty="0"/>
          </a:p>
          <a:p>
            <a:pPr eaLnBrk="1" hangingPunct="1"/>
            <a:endParaRPr lang="en-US" altLang="en-US" dirty="0"/>
          </a:p>
          <a:p>
            <a:pPr eaLnBrk="1" hangingPunct="1">
              <a:buFont typeface="Arial" charset="0"/>
              <a:buChar char="•"/>
            </a:pPr>
            <a:r>
              <a:rPr lang="en-US" altLang="en-US" dirty="0"/>
              <a:t> </a:t>
            </a:r>
            <a:r>
              <a:rPr lang="en-US" altLang="en-US" dirty="0" err="1"/>
              <a:t>Quản</a:t>
            </a:r>
            <a:r>
              <a:rPr lang="en-US" altLang="en-US" dirty="0"/>
              <a:t> </a:t>
            </a:r>
            <a:r>
              <a:rPr lang="en-US" altLang="en-US" dirty="0" err="1"/>
              <a:t>lý</a:t>
            </a:r>
            <a:r>
              <a:rPr lang="en-US" altLang="en-US" dirty="0"/>
              <a:t> </a:t>
            </a:r>
            <a:r>
              <a:rPr lang="en-US" altLang="en-US" dirty="0" err="1"/>
              <a:t>thông</a:t>
            </a:r>
            <a:r>
              <a:rPr lang="en-US" altLang="en-US" dirty="0"/>
              <a:t> tin logic, </a:t>
            </a:r>
            <a:r>
              <a:rPr lang="en-US" altLang="en-US" dirty="0" err="1"/>
              <a:t>tự</a:t>
            </a:r>
            <a:r>
              <a:rPr lang="en-US" altLang="en-US" dirty="0"/>
              <a:t> </a:t>
            </a:r>
            <a:r>
              <a:rPr lang="en-US" altLang="en-US" dirty="0" err="1"/>
              <a:t>động</a:t>
            </a:r>
            <a:endParaRPr lang="en-US" altLang="en-US" dirty="0"/>
          </a:p>
          <a:p>
            <a:pPr eaLnBrk="1" hangingPunct="1"/>
            <a:endParaRPr lang="en-US" altLang="en-US" dirty="0"/>
          </a:p>
          <a:p>
            <a:pPr eaLnBrk="1" hangingPunct="1">
              <a:buFont typeface="Arial" charset="0"/>
              <a:buChar char="•"/>
            </a:pPr>
            <a:r>
              <a:rPr lang="en-US" altLang="en-US" dirty="0"/>
              <a:t> Chia </a:t>
            </a:r>
            <a:r>
              <a:rPr lang="en-US" altLang="en-US" dirty="0" err="1"/>
              <a:t>sẻ</a:t>
            </a:r>
            <a:r>
              <a:rPr lang="en-US" altLang="en-US" dirty="0"/>
              <a:t> </a:t>
            </a:r>
            <a:r>
              <a:rPr lang="en-US" altLang="en-US" dirty="0" err="1"/>
              <a:t>và</a:t>
            </a:r>
            <a:r>
              <a:rPr lang="en-US" altLang="en-US" dirty="0"/>
              <a:t> </a:t>
            </a:r>
            <a:r>
              <a:rPr lang="en-US" altLang="en-US" dirty="0" err="1"/>
              <a:t>cập</a:t>
            </a:r>
            <a:r>
              <a:rPr lang="en-US" altLang="en-US" dirty="0"/>
              <a:t> </a:t>
            </a:r>
            <a:r>
              <a:rPr lang="en-US" altLang="en-US" dirty="0" err="1"/>
              <a:t>nhật</a:t>
            </a:r>
            <a:r>
              <a:rPr lang="en-US" altLang="en-US" dirty="0"/>
              <a:t> </a:t>
            </a:r>
            <a:r>
              <a:rPr lang="en-US" altLang="en-US" dirty="0" err="1"/>
              <a:t>trực</a:t>
            </a:r>
            <a:r>
              <a:rPr lang="en-US" altLang="en-US" dirty="0"/>
              <a:t> </a:t>
            </a:r>
            <a:r>
              <a:rPr lang="en-US" altLang="en-US" dirty="0" err="1"/>
              <a:t>tuyến</a:t>
            </a:r>
            <a:endParaRPr lang="en-US" altLang="en-US" dirty="0"/>
          </a:p>
        </p:txBody>
      </p:sp>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250" y="4673858"/>
            <a:ext cx="2168525"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44101" y="1485900"/>
            <a:ext cx="4025312"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9775" y="4673858"/>
            <a:ext cx="2613025"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32800" y="4655344"/>
            <a:ext cx="3621088"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79326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5086"/>
            <a:ext cx="9274002" cy="1335314"/>
          </a:xfrm>
        </p:spPr>
        <p:txBody>
          <a:bodyPr>
            <a:normAutofit/>
          </a:bodyPr>
          <a:lstStyle/>
          <a:p>
            <a:r>
              <a:rPr lang="en-US" sz="2400" b="1" dirty="0">
                <a:solidFill>
                  <a:schemeClr val="tx1"/>
                </a:solidFill>
              </a:rPr>
              <a:t>7</a:t>
            </a:r>
            <a:r>
              <a:rPr lang="en-US" sz="2400" b="1" dirty="0" smtClean="0">
                <a:solidFill>
                  <a:schemeClr val="tx1"/>
                </a:solidFill>
              </a:rPr>
              <a:t>.4 </a:t>
            </a:r>
            <a:r>
              <a:rPr lang="en-US" sz="2400" b="1" dirty="0" err="1">
                <a:solidFill>
                  <a:schemeClr val="tx1"/>
                </a:solidFill>
              </a:rPr>
              <a:t>Hệ</a:t>
            </a:r>
            <a:r>
              <a:rPr lang="en-US" sz="2400" b="1" dirty="0">
                <a:solidFill>
                  <a:schemeClr val="tx1"/>
                </a:solidFill>
              </a:rPr>
              <a:t> </a:t>
            </a:r>
            <a:r>
              <a:rPr lang="en-US" sz="2400" b="1" dirty="0" err="1">
                <a:solidFill>
                  <a:schemeClr val="tx1"/>
                </a:solidFill>
              </a:rPr>
              <a:t>thống</a:t>
            </a:r>
            <a:r>
              <a:rPr lang="en-US" sz="2400" b="1" dirty="0">
                <a:solidFill>
                  <a:schemeClr val="tx1"/>
                </a:solidFill>
              </a:rPr>
              <a:t> </a:t>
            </a:r>
            <a:r>
              <a:rPr lang="en-US" sz="2400" b="1" dirty="0" err="1">
                <a:solidFill>
                  <a:schemeClr val="tx1"/>
                </a:solidFill>
              </a:rPr>
              <a:t>quản</a:t>
            </a:r>
            <a:r>
              <a:rPr lang="en-US" sz="2400" b="1" dirty="0">
                <a:solidFill>
                  <a:schemeClr val="tx1"/>
                </a:solidFill>
              </a:rPr>
              <a:t> </a:t>
            </a:r>
            <a:r>
              <a:rPr lang="en-US" sz="2400" b="1" dirty="0" err="1">
                <a:solidFill>
                  <a:schemeClr val="tx1"/>
                </a:solidFill>
              </a:rPr>
              <a:t>trị</a:t>
            </a:r>
            <a:r>
              <a:rPr lang="en-US" sz="2400" b="1" dirty="0">
                <a:solidFill>
                  <a:schemeClr val="tx1"/>
                </a:solidFill>
              </a:rPr>
              <a:t> TC-KT ở </a:t>
            </a:r>
            <a:r>
              <a:rPr lang="en-US" sz="2400" b="1" dirty="0" err="1">
                <a:solidFill>
                  <a:schemeClr val="tx1"/>
                </a:solidFill>
              </a:rPr>
              <a:t>mức</a:t>
            </a:r>
            <a:r>
              <a:rPr lang="en-US" sz="2400" b="1" dirty="0">
                <a:solidFill>
                  <a:schemeClr val="tx1"/>
                </a:solidFill>
              </a:rPr>
              <a:t> </a:t>
            </a:r>
            <a:r>
              <a:rPr lang="en-US" sz="2400" b="1" dirty="0" err="1">
                <a:solidFill>
                  <a:schemeClr val="tx1"/>
                </a:solidFill>
              </a:rPr>
              <a:t>chiến</a:t>
            </a:r>
            <a:r>
              <a:rPr lang="en-US" sz="2400" b="1" dirty="0">
                <a:solidFill>
                  <a:schemeClr val="tx1"/>
                </a:solidFill>
              </a:rPr>
              <a:t> </a:t>
            </a:r>
            <a:r>
              <a:rPr lang="en-US" sz="2400" b="1" dirty="0" err="1">
                <a:solidFill>
                  <a:schemeClr val="tx1"/>
                </a:solidFill>
              </a:rPr>
              <a:t>thuật</a:t>
            </a:r>
            <a:r>
              <a:rPr lang="en-US" b="1" dirty="0"/>
              <a:t/>
            </a:r>
            <a:br>
              <a:rPr lang="en-US" b="1" dirty="0"/>
            </a:br>
            <a:endParaRPr lang="en-US" dirty="0"/>
          </a:p>
        </p:txBody>
      </p:sp>
      <p:sp>
        <p:nvSpPr>
          <p:cNvPr id="3" name="Content Placeholder 2"/>
          <p:cNvSpPr>
            <a:spLocks noGrp="1"/>
          </p:cNvSpPr>
          <p:nvPr>
            <p:ph idx="1"/>
          </p:nvPr>
        </p:nvSpPr>
        <p:spPr>
          <a:xfrm>
            <a:off x="165100" y="1190172"/>
            <a:ext cx="9791700" cy="5375727"/>
          </a:xfrm>
        </p:spPr>
        <p:txBody>
          <a:bodyPr>
            <a:normAutofit/>
          </a:bodyPr>
          <a:lstStyle/>
          <a:p>
            <a:r>
              <a:rPr lang="vi-VN" altLang="en-US" sz="2200" b="1" u="sng" dirty="0">
                <a:latin typeface="+mj-lt"/>
                <a:cs typeface="Times New Roman" pitchFamily="18" charset="0"/>
              </a:rPr>
              <a:t>Muc tiêu: </a:t>
            </a:r>
            <a:endParaRPr lang="en-US" altLang="en-US" sz="2200" b="1" dirty="0">
              <a:latin typeface="+mj-lt"/>
              <a:cs typeface="Times New Roman" pitchFamily="18" charset="0"/>
            </a:endParaRPr>
          </a:p>
          <a:p>
            <a:r>
              <a:rPr lang="vi-VN" altLang="en-US" dirty="0">
                <a:latin typeface="+mj-lt"/>
                <a:cs typeface="Times New Roman" pitchFamily="18" charset="0"/>
              </a:rPr>
              <a:t>Cung cấp báo cáo tổng hợp định kỳ, đột xuất…  </a:t>
            </a:r>
            <a:endParaRPr lang="en-US" altLang="en-US" dirty="0">
              <a:latin typeface="+mj-lt"/>
              <a:cs typeface="Times New Roman" pitchFamily="18" charset="0"/>
            </a:endParaRPr>
          </a:p>
          <a:p>
            <a:r>
              <a:rPr lang="vi-VN" altLang="en-US" dirty="0">
                <a:latin typeface="+mj-lt"/>
                <a:cs typeface="Times New Roman" pitchFamily="18" charset="0"/>
              </a:rPr>
              <a:t>Tập trung vào việc phân chia các nguồn lực </a:t>
            </a:r>
            <a:endParaRPr lang="en-US" altLang="en-US" dirty="0">
              <a:latin typeface="+mj-lt"/>
              <a:cs typeface="Times New Roman" pitchFamily="18" charset="0"/>
            </a:endParaRPr>
          </a:p>
          <a:p>
            <a:r>
              <a:rPr lang="vi-VN" altLang="en-US" sz="2200" b="1" u="sng" dirty="0">
                <a:latin typeface="+mj-lt"/>
                <a:cs typeface="Times New Roman" pitchFamily="18" charset="0"/>
              </a:rPr>
              <a:t>Hệ thống thông tin tài chính sách bao gồm:  </a:t>
            </a:r>
            <a:endParaRPr lang="en-US" altLang="en-US" sz="2200" b="1" dirty="0">
              <a:latin typeface="+mj-lt"/>
              <a:cs typeface="Times New Roman" pitchFamily="18" charset="0"/>
            </a:endParaRPr>
          </a:p>
          <a:p>
            <a:pPr marL="0" indent="0">
              <a:buNone/>
            </a:pPr>
            <a:r>
              <a:rPr lang="en-US" altLang="en-US" dirty="0">
                <a:latin typeface="+mj-lt"/>
                <a:cs typeface="Times New Roman" pitchFamily="18" charset="0"/>
              </a:rPr>
              <a:t>- </a:t>
            </a:r>
            <a:r>
              <a:rPr lang="vi-VN" altLang="en-US" dirty="0">
                <a:latin typeface="+mj-lt"/>
                <a:cs typeface="Times New Roman" pitchFamily="18" charset="0"/>
              </a:rPr>
              <a:t>Hệ thống quản lý vốn bằng tiền  </a:t>
            </a:r>
            <a:endParaRPr lang="en-US" altLang="en-US" dirty="0">
              <a:latin typeface="+mj-lt"/>
              <a:cs typeface="Times New Roman" pitchFamily="18" charset="0"/>
            </a:endParaRPr>
          </a:p>
          <a:p>
            <a:pPr marL="0" indent="0">
              <a:buNone/>
            </a:pPr>
            <a:r>
              <a:rPr lang="en-US" altLang="en-US" dirty="0">
                <a:latin typeface="+mj-lt"/>
                <a:cs typeface="Times New Roman" pitchFamily="18" charset="0"/>
              </a:rPr>
              <a:t>- </a:t>
            </a:r>
            <a:r>
              <a:rPr lang="vi-VN" altLang="en-US" dirty="0">
                <a:latin typeface="+mj-lt"/>
                <a:cs typeface="Times New Roman" pitchFamily="18" charset="0"/>
              </a:rPr>
              <a:t>Hệ thống dự toán vốn và các hệ thống quản lý đầu tư</a:t>
            </a:r>
            <a:endParaRPr lang="en-US" altLang="en-US" dirty="0">
              <a:latin typeface="+mj-lt"/>
              <a:cs typeface="Times New Roman" pitchFamily="18" charset="0"/>
            </a:endParaRPr>
          </a:p>
          <a:p>
            <a:pPr marL="0" indent="0">
              <a:buNone/>
            </a:pPr>
            <a:r>
              <a:rPr lang="en-US" altLang="en-US" dirty="0">
                <a:latin typeface="+mj-lt"/>
                <a:cs typeface="Times New Roman" pitchFamily="18" charset="0"/>
              </a:rPr>
              <a:t>- </a:t>
            </a:r>
            <a:r>
              <a:rPr lang="vi-VN" altLang="en-US" dirty="0">
                <a:latin typeface="+mj-lt"/>
                <a:cs typeface="Times New Roman" pitchFamily="18" charset="0"/>
              </a:rPr>
              <a:t>Hệ thống thông tin ngân sách </a:t>
            </a:r>
            <a:endParaRPr lang="en-US" altLang="en-US" dirty="0">
              <a:latin typeface="+mj-lt"/>
              <a:cs typeface="Times New Roman" pitchFamily="18" charset="0"/>
            </a:endParaRPr>
          </a:p>
          <a:p>
            <a:pPr marL="0" indent="0">
              <a:buNone/>
            </a:pPr>
            <a:endParaRPr lang="en-US" dirty="0"/>
          </a:p>
        </p:txBody>
      </p:sp>
      <p:sp>
        <p:nvSpPr>
          <p:cNvPr id="4" name="Title 5"/>
          <p:cNvSpPr txBox="1">
            <a:spLocks/>
          </p:cNvSpPr>
          <p:nvPr/>
        </p:nvSpPr>
        <p:spPr>
          <a:xfrm>
            <a:off x="0" y="0"/>
            <a:ext cx="9129486" cy="595086"/>
          </a:xfrm>
          <a:prstGeom prst="round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7</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tài</a:t>
            </a:r>
            <a:r>
              <a:rPr lang="en-US" sz="2400" b="1" dirty="0">
                <a:latin typeface="+mj-lt"/>
              </a:rPr>
              <a:t> </a:t>
            </a:r>
            <a:r>
              <a:rPr lang="en-US" sz="2400" b="1" dirty="0" err="1">
                <a:latin typeface="+mj-lt"/>
              </a:rPr>
              <a:t>chính</a:t>
            </a:r>
            <a:r>
              <a:rPr lang="en-US" sz="2400" b="1" dirty="0">
                <a:latin typeface="+mj-lt"/>
              </a:rPr>
              <a:t> </a:t>
            </a:r>
            <a:r>
              <a:rPr lang="en-US" sz="2400" b="1" dirty="0" err="1">
                <a:latin typeface="+mj-lt"/>
              </a:rPr>
              <a:t>kế</a:t>
            </a:r>
            <a:r>
              <a:rPr lang="en-US" sz="2400" b="1" dirty="0">
                <a:latin typeface="+mj-lt"/>
              </a:rPr>
              <a:t> </a:t>
            </a:r>
            <a:r>
              <a:rPr lang="en-US" sz="2400" b="1" dirty="0" err="1">
                <a:latin typeface="+mj-lt"/>
              </a:rPr>
              <a:t>toán</a:t>
            </a:r>
            <a:endParaRPr lang="en-US" sz="2400" b="1" dirty="0">
              <a:latin typeface="+mj-lt"/>
            </a:endParaRPr>
          </a:p>
        </p:txBody>
      </p:sp>
    </p:spTree>
    <p:extLst>
      <p:ext uri="{BB962C8B-B14F-4D97-AF65-F5344CB8AC3E}">
        <p14:creationId xmlns:p14="http://schemas.microsoft.com/office/powerpoint/2010/main" val="25763870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618" y="2679700"/>
            <a:ext cx="9576616"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53534"/>
            <a:ext cx="8077200" cy="2462213"/>
          </a:xfrm>
          <a:prstGeom prst="rect">
            <a:avLst/>
          </a:prstGeom>
        </p:spPr>
        <p:txBody>
          <a:bodyPr wrap="square">
            <a:spAutoFit/>
          </a:bodyPr>
          <a:lstStyle/>
          <a:p>
            <a:r>
              <a:rPr lang="en-US" sz="2200" b="1" dirty="0"/>
              <a:t>7</a:t>
            </a:r>
            <a:r>
              <a:rPr lang="en-US" sz="2200" b="1" dirty="0" smtClean="0"/>
              <a:t>.4 </a:t>
            </a:r>
            <a:r>
              <a:rPr lang="en-US" sz="2200" b="1" dirty="0" err="1"/>
              <a:t>Hệ</a:t>
            </a:r>
            <a:r>
              <a:rPr lang="en-US" sz="2200" b="1" dirty="0"/>
              <a:t> </a:t>
            </a:r>
            <a:r>
              <a:rPr lang="en-US" sz="2200" b="1" dirty="0" err="1"/>
              <a:t>thống</a:t>
            </a:r>
            <a:r>
              <a:rPr lang="en-US" sz="2200" b="1" dirty="0"/>
              <a:t> </a:t>
            </a:r>
            <a:r>
              <a:rPr lang="en-US" sz="2200" b="1" dirty="0" err="1"/>
              <a:t>quản</a:t>
            </a:r>
            <a:r>
              <a:rPr lang="en-US" sz="2200" b="1" dirty="0"/>
              <a:t> </a:t>
            </a:r>
            <a:r>
              <a:rPr lang="en-US" sz="2200" b="1" dirty="0" err="1"/>
              <a:t>trị</a:t>
            </a:r>
            <a:r>
              <a:rPr lang="en-US" sz="2200" b="1" dirty="0"/>
              <a:t> TC-KT ở </a:t>
            </a:r>
            <a:r>
              <a:rPr lang="en-US" sz="2200" b="1" dirty="0" err="1"/>
              <a:t>mức</a:t>
            </a:r>
            <a:r>
              <a:rPr lang="en-US" sz="2200" b="1" dirty="0"/>
              <a:t> </a:t>
            </a:r>
            <a:r>
              <a:rPr lang="en-US" sz="2200" b="1" dirty="0" err="1"/>
              <a:t>chiến</a:t>
            </a:r>
            <a:r>
              <a:rPr lang="en-US" sz="2200" b="1" dirty="0"/>
              <a:t> </a:t>
            </a:r>
            <a:r>
              <a:rPr lang="en-US" sz="2200" b="1" dirty="0" err="1"/>
              <a:t>thuật</a:t>
            </a:r>
            <a:endParaRPr lang="en-US" sz="2200" b="1" dirty="0"/>
          </a:p>
          <a:p>
            <a:r>
              <a:rPr lang="en-US" sz="2200" b="1" dirty="0"/>
              <a:t>7</a:t>
            </a:r>
            <a:r>
              <a:rPr lang="en-US" sz="2200" b="1" dirty="0" smtClean="0"/>
              <a:t>.4.1 </a:t>
            </a:r>
            <a:r>
              <a:rPr lang="en-US" sz="2200" b="1" dirty="0" err="1"/>
              <a:t>Hệ</a:t>
            </a:r>
            <a:r>
              <a:rPr lang="en-US" sz="2200" b="1" dirty="0"/>
              <a:t> </a:t>
            </a:r>
            <a:r>
              <a:rPr lang="en-US" sz="2200" b="1" dirty="0" err="1"/>
              <a:t>thống</a:t>
            </a:r>
            <a:r>
              <a:rPr lang="en-US" sz="2200" b="1" dirty="0"/>
              <a:t> </a:t>
            </a:r>
            <a:r>
              <a:rPr lang="en-US" sz="2200" b="1" dirty="0" err="1"/>
              <a:t>ngân</a:t>
            </a:r>
            <a:r>
              <a:rPr lang="en-US" sz="2200" b="1" dirty="0"/>
              <a:t> </a:t>
            </a:r>
            <a:r>
              <a:rPr lang="en-US" sz="2200" b="1" dirty="0" err="1"/>
              <a:t>sách</a:t>
            </a:r>
            <a:r>
              <a:rPr lang="en-US" sz="2200" b="1" dirty="0"/>
              <a:t>: </a:t>
            </a:r>
          </a:p>
          <a:p>
            <a:endParaRPr lang="en-US" sz="2200" b="1" dirty="0"/>
          </a:p>
          <a:p>
            <a:pPr>
              <a:buFont typeface="Wingdings" charset="2"/>
              <a:buChar char="ü"/>
            </a:pPr>
            <a:r>
              <a:rPr lang="vi-VN" altLang="en-US" sz="2200" dirty="0">
                <a:cs typeface="Times New Roman" pitchFamily="18" charset="0"/>
              </a:rPr>
              <a:t>Theo dõi và so sánh số thu/chi thực hiện với kế hoạch </a:t>
            </a:r>
            <a:endParaRPr lang="en-US" altLang="en-US" sz="2200" dirty="0">
              <a:cs typeface="Times New Roman" pitchFamily="18" charset="0"/>
            </a:endParaRPr>
          </a:p>
          <a:p>
            <a:pPr>
              <a:buFont typeface="Wingdings" charset="2"/>
              <a:buChar char="ü"/>
            </a:pPr>
            <a:r>
              <a:rPr lang="vi-VN" altLang="en-US" sz="2200" dirty="0">
                <a:cs typeface="Times New Roman" pitchFamily="18" charset="0"/>
              </a:rPr>
              <a:t>So sánh ngân sách kỳ hiện tại với kỳ tài chính trước đó </a:t>
            </a:r>
            <a:endParaRPr lang="en-US" altLang="en-US" sz="2200" dirty="0">
              <a:cs typeface="Times New Roman" pitchFamily="18" charset="0"/>
            </a:endParaRPr>
          </a:p>
          <a:p>
            <a:pPr>
              <a:buFont typeface="Wingdings" charset="2"/>
              <a:buChar char="ü"/>
            </a:pPr>
            <a:r>
              <a:rPr lang="vi-VN" altLang="en-US" sz="2200" dirty="0">
                <a:cs typeface="Times New Roman" pitchFamily="18" charset="0"/>
              </a:rPr>
              <a:t>So sánh ngân sách giữa các bộ phận, phòng ban  </a:t>
            </a:r>
            <a:endParaRPr lang="en-US" altLang="en-US" sz="2200" dirty="0">
              <a:cs typeface="Times New Roman" pitchFamily="18" charset="0"/>
            </a:endParaRPr>
          </a:p>
          <a:p>
            <a:endParaRPr lang="en-US" sz="2200" dirty="0"/>
          </a:p>
        </p:txBody>
      </p:sp>
      <p:sp>
        <p:nvSpPr>
          <p:cNvPr id="6" name="Title 5"/>
          <p:cNvSpPr txBox="1">
            <a:spLocks/>
          </p:cNvSpPr>
          <p:nvPr/>
        </p:nvSpPr>
        <p:spPr>
          <a:xfrm>
            <a:off x="0" y="0"/>
            <a:ext cx="9129486" cy="595086"/>
          </a:xfrm>
          <a:prstGeom prst="round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7</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tài</a:t>
            </a:r>
            <a:r>
              <a:rPr lang="en-US" sz="2400" b="1" dirty="0">
                <a:latin typeface="+mj-lt"/>
              </a:rPr>
              <a:t> </a:t>
            </a:r>
            <a:r>
              <a:rPr lang="en-US" sz="2400" b="1" dirty="0" err="1">
                <a:latin typeface="+mj-lt"/>
              </a:rPr>
              <a:t>chính</a:t>
            </a:r>
            <a:r>
              <a:rPr lang="en-US" sz="2400" b="1" dirty="0">
                <a:latin typeface="+mj-lt"/>
              </a:rPr>
              <a:t> </a:t>
            </a:r>
            <a:r>
              <a:rPr lang="en-US" sz="2400" b="1" dirty="0" err="1">
                <a:latin typeface="+mj-lt"/>
              </a:rPr>
              <a:t>kế</a:t>
            </a:r>
            <a:r>
              <a:rPr lang="en-US" sz="2400" b="1" dirty="0">
                <a:latin typeface="+mj-lt"/>
              </a:rPr>
              <a:t> </a:t>
            </a:r>
            <a:r>
              <a:rPr lang="en-US" sz="2400" b="1" dirty="0" err="1">
                <a:latin typeface="+mj-lt"/>
              </a:rPr>
              <a:t>toán</a:t>
            </a:r>
            <a:endParaRPr lang="en-US" sz="2400" b="1" dirty="0">
              <a:latin typeface="+mj-lt"/>
            </a:endParaRPr>
          </a:p>
        </p:txBody>
      </p:sp>
    </p:spTree>
    <p:extLst>
      <p:ext uri="{BB962C8B-B14F-4D97-AF65-F5344CB8AC3E}">
        <p14:creationId xmlns:p14="http://schemas.microsoft.com/office/powerpoint/2010/main" val="75487374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23901"/>
            <a:ext cx="9274002" cy="5317462"/>
          </a:xfrm>
        </p:spPr>
        <p:txBody>
          <a:bodyPr/>
          <a:lstStyle/>
          <a:p>
            <a:pPr marL="0" indent="0">
              <a:buNone/>
            </a:pPr>
            <a:r>
              <a:rPr lang="en-US" sz="2200" b="1" dirty="0"/>
              <a:t>7</a:t>
            </a:r>
            <a:r>
              <a:rPr lang="en-US" sz="2200" b="1" dirty="0" smtClean="0"/>
              <a:t>.4 </a:t>
            </a:r>
            <a:r>
              <a:rPr lang="en-US" sz="2200" b="1" dirty="0" err="1"/>
              <a:t>Hệ</a:t>
            </a:r>
            <a:r>
              <a:rPr lang="en-US" sz="2200" b="1" dirty="0"/>
              <a:t> </a:t>
            </a:r>
            <a:r>
              <a:rPr lang="en-US" sz="2200" b="1" dirty="0" err="1"/>
              <a:t>thống</a:t>
            </a:r>
            <a:r>
              <a:rPr lang="en-US" sz="2200" b="1" dirty="0"/>
              <a:t> </a:t>
            </a:r>
            <a:r>
              <a:rPr lang="en-US" sz="2200" b="1" dirty="0" err="1"/>
              <a:t>quản</a:t>
            </a:r>
            <a:r>
              <a:rPr lang="en-US" sz="2200" b="1" dirty="0"/>
              <a:t> </a:t>
            </a:r>
            <a:r>
              <a:rPr lang="en-US" sz="2200" b="1" dirty="0" err="1"/>
              <a:t>trị</a:t>
            </a:r>
            <a:r>
              <a:rPr lang="en-US" sz="2200" b="1" dirty="0"/>
              <a:t> TC-KT ở </a:t>
            </a:r>
            <a:r>
              <a:rPr lang="en-US" sz="2200" b="1" dirty="0" err="1"/>
              <a:t>mức</a:t>
            </a:r>
            <a:r>
              <a:rPr lang="en-US" sz="2200" b="1" dirty="0"/>
              <a:t> </a:t>
            </a:r>
            <a:r>
              <a:rPr lang="en-US" sz="2200" b="1" dirty="0" err="1"/>
              <a:t>chiến</a:t>
            </a:r>
            <a:r>
              <a:rPr lang="en-US" sz="2200" b="1" dirty="0"/>
              <a:t> </a:t>
            </a:r>
            <a:r>
              <a:rPr lang="en-US" sz="2200" b="1" dirty="0" err="1"/>
              <a:t>thuật</a:t>
            </a:r>
            <a:endParaRPr lang="en-US" sz="2200" b="1" dirty="0"/>
          </a:p>
          <a:p>
            <a:pPr marL="0" indent="0">
              <a:buNone/>
            </a:pPr>
            <a:r>
              <a:rPr lang="en-US" sz="2200" b="1" dirty="0"/>
              <a:t>7</a:t>
            </a:r>
            <a:r>
              <a:rPr lang="en-US" sz="2200" b="1" dirty="0" smtClean="0"/>
              <a:t>.4.2 </a:t>
            </a:r>
            <a:r>
              <a:rPr lang="en-US" sz="2200" b="1" dirty="0" err="1"/>
              <a:t>Hệ</a:t>
            </a:r>
            <a:r>
              <a:rPr lang="en-US" sz="2200" b="1" dirty="0"/>
              <a:t> </a:t>
            </a:r>
            <a:r>
              <a:rPr lang="en-US" sz="2200" b="1" dirty="0" err="1"/>
              <a:t>thống</a:t>
            </a:r>
            <a:r>
              <a:rPr lang="en-US" sz="2200" b="1" dirty="0"/>
              <a:t> </a:t>
            </a:r>
            <a:r>
              <a:rPr lang="en-US" sz="2200" b="1" dirty="0" err="1"/>
              <a:t>quản</a:t>
            </a:r>
            <a:r>
              <a:rPr lang="en-US" sz="2200" b="1" dirty="0"/>
              <a:t> </a:t>
            </a:r>
            <a:r>
              <a:rPr lang="en-US" sz="2200" b="1" dirty="0" err="1"/>
              <a:t>lý</a:t>
            </a:r>
            <a:r>
              <a:rPr lang="en-US" sz="2200" b="1" dirty="0"/>
              <a:t> </a:t>
            </a:r>
            <a:r>
              <a:rPr lang="en-US" sz="2200" b="1" dirty="0" err="1"/>
              <a:t>vốn</a:t>
            </a:r>
            <a:r>
              <a:rPr lang="en-US" sz="2200" b="1" dirty="0"/>
              <a:t> </a:t>
            </a:r>
            <a:r>
              <a:rPr lang="en-US" sz="2200" b="1" dirty="0" err="1"/>
              <a:t>bằng</a:t>
            </a:r>
            <a:r>
              <a:rPr lang="en-US" sz="2200" b="1" dirty="0"/>
              <a:t> </a:t>
            </a:r>
            <a:r>
              <a:rPr lang="en-US" sz="2200" b="1" dirty="0" err="1"/>
              <a:t>tiền</a:t>
            </a:r>
            <a:r>
              <a:rPr lang="en-US" sz="2200" b="1" dirty="0"/>
              <a:t>:  </a:t>
            </a:r>
            <a:r>
              <a:rPr lang="en-US" sz="2200" dirty="0" err="1"/>
              <a:t>cung</a:t>
            </a:r>
            <a:r>
              <a:rPr lang="en-US" sz="2200" dirty="0"/>
              <a:t> </a:t>
            </a:r>
            <a:r>
              <a:rPr lang="en-US" sz="2200" dirty="0" err="1"/>
              <a:t>cấp</a:t>
            </a:r>
            <a:r>
              <a:rPr lang="en-US" sz="2200" dirty="0"/>
              <a:t> </a:t>
            </a:r>
            <a:r>
              <a:rPr lang="en-US" sz="2200" dirty="0" err="1"/>
              <a:t>thông</a:t>
            </a:r>
            <a:r>
              <a:rPr lang="en-US" sz="2200" dirty="0"/>
              <a:t> tin </a:t>
            </a:r>
            <a:r>
              <a:rPr lang="en-US" sz="2200" dirty="0" err="1"/>
              <a:t>dự</a:t>
            </a:r>
            <a:r>
              <a:rPr lang="en-US" sz="2200" dirty="0"/>
              <a:t> </a:t>
            </a:r>
            <a:r>
              <a:rPr lang="en-US" sz="2200" dirty="0" err="1"/>
              <a:t>báo</a:t>
            </a:r>
            <a:r>
              <a:rPr lang="en-US" sz="2200" dirty="0"/>
              <a:t> </a:t>
            </a:r>
            <a:r>
              <a:rPr lang="en-US" sz="2200" dirty="0" err="1"/>
              <a:t>về</a:t>
            </a:r>
            <a:r>
              <a:rPr lang="en-US" sz="2200" dirty="0"/>
              <a:t> </a:t>
            </a:r>
            <a:r>
              <a:rPr lang="en-US" sz="2200" dirty="0" err="1"/>
              <a:t>dòng</a:t>
            </a:r>
            <a:r>
              <a:rPr lang="en-US" sz="2200" dirty="0"/>
              <a:t> </a:t>
            </a:r>
            <a:r>
              <a:rPr lang="en-US" sz="2200" dirty="0" err="1"/>
              <a:t>tiền</a:t>
            </a:r>
            <a:r>
              <a:rPr lang="en-US" sz="2200" dirty="0"/>
              <a:t> </a:t>
            </a:r>
            <a:r>
              <a:rPr lang="en-US" sz="2200" dirty="0" err="1"/>
              <a:t>nhằm</a:t>
            </a:r>
            <a:r>
              <a:rPr lang="en-US" sz="2200" dirty="0"/>
              <a:t> </a:t>
            </a:r>
            <a:r>
              <a:rPr lang="en-US" sz="2200" dirty="0" err="1"/>
              <a:t>hỗ</a:t>
            </a:r>
            <a:r>
              <a:rPr lang="en-US" sz="2200" dirty="0"/>
              <a:t> </a:t>
            </a:r>
            <a:r>
              <a:rPr lang="en-US" sz="2200" dirty="0" err="1"/>
              <a:t>trợ</a:t>
            </a:r>
            <a:r>
              <a:rPr lang="en-US" sz="2200" dirty="0"/>
              <a:t> </a:t>
            </a:r>
            <a:r>
              <a:rPr lang="en-US" sz="2200" dirty="0" err="1"/>
              <a:t>nhà</a:t>
            </a:r>
            <a:r>
              <a:rPr lang="en-US" sz="2200" dirty="0"/>
              <a:t> </a:t>
            </a:r>
            <a:r>
              <a:rPr lang="en-US" sz="2200" dirty="0" err="1"/>
              <a:t>quản</a:t>
            </a:r>
            <a:r>
              <a:rPr lang="en-US" sz="2200" dirty="0"/>
              <a:t> </a:t>
            </a:r>
            <a:r>
              <a:rPr lang="en-US" sz="2200" dirty="0" err="1"/>
              <a:t>trị</a:t>
            </a:r>
            <a:r>
              <a:rPr lang="en-US" sz="2200" dirty="0"/>
              <a:t> </a:t>
            </a:r>
            <a:r>
              <a:rPr lang="en-US" sz="2200" dirty="0" err="1"/>
              <a:t>tài</a:t>
            </a:r>
            <a:r>
              <a:rPr lang="en-US" sz="2200" dirty="0"/>
              <a:t> </a:t>
            </a:r>
            <a:r>
              <a:rPr lang="en-US" sz="2200" dirty="0" err="1"/>
              <a:t>chính</a:t>
            </a:r>
            <a:r>
              <a:rPr lang="en-US" sz="2200" dirty="0"/>
              <a:t> </a:t>
            </a:r>
            <a:r>
              <a:rPr lang="en-US" sz="2200" dirty="0" err="1"/>
              <a:t>trong</a:t>
            </a:r>
            <a:r>
              <a:rPr lang="en-US" sz="2200" dirty="0"/>
              <a:t> </a:t>
            </a:r>
            <a:r>
              <a:rPr lang="en-US" sz="2200" dirty="0" err="1"/>
              <a:t>quá</a:t>
            </a:r>
            <a:r>
              <a:rPr lang="en-US" sz="2200" dirty="0"/>
              <a:t> </a:t>
            </a:r>
            <a:r>
              <a:rPr lang="en-US" sz="2200" dirty="0" err="1"/>
              <a:t>trình</a:t>
            </a:r>
            <a:r>
              <a:rPr lang="en-US" sz="2200" dirty="0"/>
              <a:t> </a:t>
            </a:r>
            <a:r>
              <a:rPr lang="en-US" sz="2200" dirty="0" err="1"/>
              <a:t>ra</a:t>
            </a:r>
            <a:r>
              <a:rPr lang="en-US" sz="2200" dirty="0"/>
              <a:t> </a:t>
            </a:r>
            <a:r>
              <a:rPr lang="en-US" sz="2200" dirty="0" err="1"/>
              <a:t>quyết</a:t>
            </a:r>
            <a:r>
              <a:rPr lang="en-US" sz="2200" dirty="0"/>
              <a:t> </a:t>
            </a:r>
            <a:r>
              <a:rPr lang="en-US" sz="2200" dirty="0" err="1"/>
              <a:t>định</a:t>
            </a:r>
            <a:r>
              <a:rPr lang="en-US" sz="2200" dirty="0"/>
              <a:t> </a:t>
            </a:r>
            <a:r>
              <a:rPr lang="en-US" sz="2200" dirty="0" err="1"/>
              <a:t>đầu</a:t>
            </a:r>
            <a:r>
              <a:rPr lang="en-US" sz="2200" dirty="0"/>
              <a:t> </a:t>
            </a:r>
            <a:r>
              <a:rPr lang="en-US" sz="2200" dirty="0" err="1"/>
              <a:t>tư</a:t>
            </a:r>
            <a:r>
              <a:rPr lang="en-US" sz="2200" dirty="0"/>
              <a:t>, </a:t>
            </a:r>
            <a:r>
              <a:rPr lang="en-US" sz="2200" dirty="0" err="1"/>
              <a:t>mua</a:t>
            </a:r>
            <a:r>
              <a:rPr lang="en-US" sz="2200" dirty="0"/>
              <a:t> </a:t>
            </a:r>
            <a:r>
              <a:rPr lang="en-US" sz="2200" dirty="0" err="1"/>
              <a:t>sắm</a:t>
            </a:r>
            <a:r>
              <a:rPr lang="en-US" sz="2200" dirty="0"/>
              <a:t> </a:t>
            </a:r>
            <a:r>
              <a:rPr lang="en-US" sz="2200" dirty="0" err="1"/>
              <a:t>và</a:t>
            </a:r>
            <a:r>
              <a:rPr lang="en-US" sz="2200" dirty="0"/>
              <a:t> </a:t>
            </a:r>
            <a:r>
              <a:rPr lang="en-US" sz="2200" dirty="0" err="1"/>
              <a:t>vay</a:t>
            </a:r>
            <a:r>
              <a:rPr lang="en-US" sz="2200" dirty="0"/>
              <a:t> </a:t>
            </a:r>
            <a:r>
              <a:rPr lang="en-US" sz="2200" dirty="0" err="1"/>
              <a:t>tiền</a:t>
            </a:r>
            <a:endParaRPr lang="en-US" sz="2200" dirty="0"/>
          </a:p>
          <a:p>
            <a:pPr marL="0" indent="0">
              <a:buNone/>
            </a:pPr>
            <a:endParaRPr lang="en-US" b="1" dirty="0"/>
          </a:p>
          <a:p>
            <a:pPr marL="0" indent="0">
              <a:buNone/>
            </a:pPr>
            <a:endParaRPr lang="en-US" dirty="0"/>
          </a:p>
          <a:p>
            <a:endParaRPr lang="en-US" dirty="0"/>
          </a:p>
        </p:txBody>
      </p:sp>
      <p:sp>
        <p:nvSpPr>
          <p:cNvPr id="4" name="Title 5"/>
          <p:cNvSpPr txBox="1">
            <a:spLocks/>
          </p:cNvSpPr>
          <p:nvPr/>
        </p:nvSpPr>
        <p:spPr>
          <a:xfrm>
            <a:off x="0" y="0"/>
            <a:ext cx="9129486" cy="595086"/>
          </a:xfrm>
          <a:prstGeom prst="round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7</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tài</a:t>
            </a:r>
            <a:r>
              <a:rPr lang="en-US" sz="2400" b="1" dirty="0">
                <a:latin typeface="+mj-lt"/>
              </a:rPr>
              <a:t> </a:t>
            </a:r>
            <a:r>
              <a:rPr lang="en-US" sz="2400" b="1" dirty="0" err="1">
                <a:latin typeface="+mj-lt"/>
              </a:rPr>
              <a:t>chính</a:t>
            </a:r>
            <a:r>
              <a:rPr lang="en-US" sz="2400" b="1" dirty="0">
                <a:latin typeface="+mj-lt"/>
              </a:rPr>
              <a:t> </a:t>
            </a:r>
            <a:r>
              <a:rPr lang="en-US" sz="2400" b="1" dirty="0" err="1">
                <a:latin typeface="+mj-lt"/>
              </a:rPr>
              <a:t>kế</a:t>
            </a:r>
            <a:r>
              <a:rPr lang="en-US" sz="2400" b="1" dirty="0">
                <a:latin typeface="+mj-lt"/>
              </a:rPr>
              <a:t> </a:t>
            </a:r>
            <a:r>
              <a:rPr lang="en-US" sz="2400" b="1" dirty="0" err="1">
                <a:latin typeface="+mj-lt"/>
              </a:rPr>
              <a:t>toán</a:t>
            </a:r>
            <a:endParaRPr lang="en-US" sz="2400" b="1" dirty="0">
              <a:latin typeface="+mj-lt"/>
            </a:endParaRPr>
          </a:p>
        </p:txBody>
      </p:sp>
      <p:sp>
        <p:nvSpPr>
          <p:cNvPr id="5" name="Rectangle 4"/>
          <p:cNvSpPr/>
          <p:nvPr/>
        </p:nvSpPr>
        <p:spPr>
          <a:xfrm>
            <a:off x="457200" y="2540000"/>
            <a:ext cx="2857500" cy="11049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t>Hệ</a:t>
            </a:r>
            <a:r>
              <a:rPr lang="en-US" dirty="0"/>
              <a:t> </a:t>
            </a:r>
            <a:r>
              <a:rPr lang="en-US" dirty="0" err="1"/>
              <a:t>thống</a:t>
            </a:r>
            <a:r>
              <a:rPr lang="en-US" dirty="0"/>
              <a:t> </a:t>
            </a:r>
            <a:r>
              <a:rPr lang="en-US" dirty="0" err="1"/>
              <a:t>sổ</a:t>
            </a:r>
            <a:r>
              <a:rPr lang="en-US" dirty="0"/>
              <a:t> </a:t>
            </a:r>
            <a:r>
              <a:rPr lang="en-US" dirty="0" err="1"/>
              <a:t>cái</a:t>
            </a:r>
            <a:r>
              <a:rPr lang="en-US" dirty="0"/>
              <a:t> </a:t>
            </a:r>
            <a:r>
              <a:rPr lang="en-US" dirty="0" err="1"/>
              <a:t>của</a:t>
            </a:r>
            <a:r>
              <a:rPr lang="en-US" dirty="0"/>
              <a:t> </a:t>
            </a:r>
          </a:p>
          <a:p>
            <a:pPr algn="ctr"/>
            <a:r>
              <a:rPr lang="en-US" dirty="0"/>
              <a:t>HT </a:t>
            </a:r>
            <a:r>
              <a:rPr lang="en-US" dirty="0" err="1"/>
              <a:t>kế</a:t>
            </a:r>
            <a:r>
              <a:rPr lang="en-US" dirty="0"/>
              <a:t> </a:t>
            </a:r>
            <a:r>
              <a:rPr lang="en-US" dirty="0" err="1"/>
              <a:t>toán</a:t>
            </a:r>
            <a:endParaRPr lang="en-US" dirty="0"/>
          </a:p>
        </p:txBody>
      </p:sp>
      <p:sp>
        <p:nvSpPr>
          <p:cNvPr id="6" name="Rectangle 5"/>
          <p:cNvSpPr/>
          <p:nvPr/>
        </p:nvSpPr>
        <p:spPr>
          <a:xfrm>
            <a:off x="3994150" y="2540000"/>
            <a:ext cx="2857500" cy="11049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HTTT </a:t>
            </a:r>
            <a:r>
              <a:rPr lang="en-US" dirty="0" err="1"/>
              <a:t>quản</a:t>
            </a:r>
            <a:r>
              <a:rPr lang="en-US" dirty="0"/>
              <a:t> </a:t>
            </a:r>
            <a:r>
              <a:rPr lang="en-US" dirty="0" err="1"/>
              <a:t>lý</a:t>
            </a:r>
            <a:r>
              <a:rPr lang="en-US" dirty="0"/>
              <a:t> </a:t>
            </a:r>
            <a:r>
              <a:rPr lang="en-US" dirty="0" err="1"/>
              <a:t>vốn</a:t>
            </a:r>
            <a:r>
              <a:rPr lang="en-US" dirty="0"/>
              <a:t> </a:t>
            </a:r>
            <a:r>
              <a:rPr lang="en-US" dirty="0" err="1"/>
              <a:t>bằng</a:t>
            </a:r>
            <a:r>
              <a:rPr lang="en-US" dirty="0"/>
              <a:t> </a:t>
            </a:r>
            <a:r>
              <a:rPr lang="en-US" dirty="0" err="1"/>
              <a:t>tiền</a:t>
            </a:r>
            <a:endParaRPr lang="en-US" dirty="0"/>
          </a:p>
        </p:txBody>
      </p:sp>
      <p:sp>
        <p:nvSpPr>
          <p:cNvPr id="7" name="Rectangle 6"/>
          <p:cNvSpPr/>
          <p:nvPr/>
        </p:nvSpPr>
        <p:spPr>
          <a:xfrm>
            <a:off x="3994150" y="4660900"/>
            <a:ext cx="2857500" cy="11049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t>Dự</a:t>
            </a:r>
            <a:r>
              <a:rPr lang="en-US" dirty="0"/>
              <a:t> </a:t>
            </a:r>
            <a:r>
              <a:rPr lang="en-US" dirty="0" err="1"/>
              <a:t>báo</a:t>
            </a:r>
            <a:r>
              <a:rPr lang="en-US" dirty="0"/>
              <a:t> </a:t>
            </a:r>
            <a:r>
              <a:rPr lang="en-US" dirty="0" err="1"/>
              <a:t>về</a:t>
            </a:r>
            <a:r>
              <a:rPr lang="en-US" dirty="0"/>
              <a:t> </a:t>
            </a:r>
            <a:r>
              <a:rPr lang="en-US" dirty="0" err="1"/>
              <a:t>dòng</a:t>
            </a:r>
            <a:r>
              <a:rPr lang="en-US" dirty="0"/>
              <a:t> </a:t>
            </a:r>
            <a:r>
              <a:rPr lang="en-US" dirty="0" err="1"/>
              <a:t>tiền</a:t>
            </a:r>
            <a:r>
              <a:rPr lang="en-US" dirty="0"/>
              <a:t> </a:t>
            </a:r>
            <a:r>
              <a:rPr lang="en-US" dirty="0" err="1"/>
              <a:t>vào</a:t>
            </a:r>
            <a:r>
              <a:rPr lang="en-US" dirty="0"/>
              <a:t>/</a:t>
            </a:r>
            <a:r>
              <a:rPr lang="en-US" dirty="0" err="1"/>
              <a:t>ra</a:t>
            </a:r>
            <a:endParaRPr lang="en-US" dirty="0"/>
          </a:p>
        </p:txBody>
      </p:sp>
      <p:sp>
        <p:nvSpPr>
          <p:cNvPr id="8" name="Rectangle 7"/>
          <p:cNvSpPr/>
          <p:nvPr/>
        </p:nvSpPr>
        <p:spPr>
          <a:xfrm>
            <a:off x="7531100" y="2503715"/>
            <a:ext cx="1981200" cy="11049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t>Kế</a:t>
            </a:r>
            <a:r>
              <a:rPr lang="en-US" dirty="0"/>
              <a:t> </a:t>
            </a:r>
            <a:r>
              <a:rPr lang="en-US" dirty="0" err="1"/>
              <a:t>hoạch</a:t>
            </a:r>
            <a:endParaRPr lang="en-US" dirty="0"/>
          </a:p>
        </p:txBody>
      </p:sp>
      <p:cxnSp>
        <p:nvCxnSpPr>
          <p:cNvPr id="10" name="Straight Arrow Connector 9"/>
          <p:cNvCxnSpPr>
            <a:endCxn id="6" idx="1"/>
          </p:cNvCxnSpPr>
          <p:nvPr/>
        </p:nvCxnSpPr>
        <p:spPr>
          <a:xfrm>
            <a:off x="3314700" y="3092450"/>
            <a:ext cx="6794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2"/>
          </p:cNvCxnSpPr>
          <p:nvPr/>
        </p:nvCxnSpPr>
        <p:spPr>
          <a:xfrm>
            <a:off x="5422900" y="3644900"/>
            <a:ext cx="0" cy="1016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851650" y="3028043"/>
            <a:ext cx="6794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1042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36600"/>
            <a:ext cx="10007600" cy="6121399"/>
          </a:xfrm>
        </p:spPr>
        <p:txBody>
          <a:bodyPr/>
          <a:lstStyle/>
          <a:p>
            <a:pPr marL="0" indent="0">
              <a:buNone/>
            </a:pPr>
            <a:r>
              <a:rPr lang="en-US" b="1" dirty="0"/>
              <a:t>7</a:t>
            </a:r>
            <a:r>
              <a:rPr lang="en-US" b="1" dirty="0" smtClean="0"/>
              <a:t>.4 </a:t>
            </a:r>
            <a:r>
              <a:rPr lang="en-US" b="1" dirty="0" err="1"/>
              <a:t>Hệ</a:t>
            </a:r>
            <a:r>
              <a:rPr lang="en-US" b="1" dirty="0"/>
              <a:t> </a:t>
            </a:r>
            <a:r>
              <a:rPr lang="en-US" b="1" dirty="0" err="1"/>
              <a:t>thống</a:t>
            </a:r>
            <a:r>
              <a:rPr lang="en-US" b="1" dirty="0"/>
              <a:t> </a:t>
            </a:r>
            <a:r>
              <a:rPr lang="en-US" b="1" dirty="0" err="1"/>
              <a:t>quản</a:t>
            </a:r>
            <a:r>
              <a:rPr lang="en-US" b="1" dirty="0"/>
              <a:t> </a:t>
            </a:r>
            <a:r>
              <a:rPr lang="en-US" b="1" dirty="0" err="1"/>
              <a:t>trị</a:t>
            </a:r>
            <a:r>
              <a:rPr lang="en-US" b="1" dirty="0"/>
              <a:t> TC-KT ở </a:t>
            </a:r>
            <a:r>
              <a:rPr lang="en-US" b="1" dirty="0" err="1"/>
              <a:t>mức</a:t>
            </a:r>
            <a:r>
              <a:rPr lang="en-US" b="1" dirty="0"/>
              <a:t> </a:t>
            </a:r>
            <a:r>
              <a:rPr lang="en-US" b="1" dirty="0" err="1"/>
              <a:t>chiến</a:t>
            </a:r>
            <a:r>
              <a:rPr lang="en-US" b="1" dirty="0"/>
              <a:t> </a:t>
            </a:r>
            <a:r>
              <a:rPr lang="en-US" b="1" dirty="0" err="1"/>
              <a:t>thuật</a:t>
            </a:r>
            <a:endParaRPr lang="en-US" b="1" dirty="0"/>
          </a:p>
          <a:p>
            <a:pPr marL="0" indent="0">
              <a:buNone/>
            </a:pPr>
            <a:r>
              <a:rPr lang="en-US" altLang="en-US" b="1" dirty="0">
                <a:cs typeface="Times New Roman" pitchFamily="18" charset="0"/>
              </a:rPr>
              <a:t>7</a:t>
            </a:r>
            <a:r>
              <a:rPr lang="en-US" altLang="en-US" b="1" dirty="0" smtClean="0">
                <a:cs typeface="Times New Roman" pitchFamily="18" charset="0"/>
              </a:rPr>
              <a:t>.4.3  </a:t>
            </a:r>
            <a:r>
              <a:rPr lang="vi-VN" altLang="en-US" b="1" dirty="0">
                <a:cs typeface="Times New Roman" pitchFamily="18" charset="0"/>
              </a:rPr>
              <a:t>Hệ thống dự toán vốn và các hệ thống quản lý đầu tư</a:t>
            </a:r>
            <a:r>
              <a:rPr lang="en-US" altLang="en-US" b="1" dirty="0">
                <a:cs typeface="Times New Roman" pitchFamily="18" charset="0"/>
              </a:rPr>
              <a:t>: </a:t>
            </a:r>
            <a:r>
              <a:rPr lang="en-US" altLang="en-US" dirty="0" err="1">
                <a:cs typeface="Times New Roman" pitchFamily="18" charset="0"/>
              </a:rPr>
              <a:t>cung</a:t>
            </a:r>
            <a:r>
              <a:rPr lang="en-US" altLang="en-US" dirty="0">
                <a:cs typeface="Times New Roman" pitchFamily="18" charset="0"/>
              </a:rPr>
              <a:t> </a:t>
            </a:r>
            <a:r>
              <a:rPr lang="en-US" altLang="en-US" dirty="0" err="1">
                <a:cs typeface="Times New Roman" pitchFamily="18" charset="0"/>
              </a:rPr>
              <a:t>cấp</a:t>
            </a:r>
            <a:r>
              <a:rPr lang="en-US" altLang="en-US" dirty="0">
                <a:cs typeface="Times New Roman" pitchFamily="18" charset="0"/>
              </a:rPr>
              <a:t> </a:t>
            </a:r>
            <a:r>
              <a:rPr lang="en-US" altLang="en-US" dirty="0" err="1">
                <a:cs typeface="Times New Roman" pitchFamily="18" charset="0"/>
              </a:rPr>
              <a:t>thông</a:t>
            </a:r>
            <a:r>
              <a:rPr lang="en-US" altLang="en-US" dirty="0">
                <a:cs typeface="Times New Roman" pitchFamily="18" charset="0"/>
              </a:rPr>
              <a:t> tin </a:t>
            </a:r>
            <a:r>
              <a:rPr lang="en-US" altLang="en-US" dirty="0" err="1">
                <a:cs typeface="Times New Roman" pitchFamily="18" charset="0"/>
              </a:rPr>
              <a:t>dự</a:t>
            </a:r>
            <a:r>
              <a:rPr lang="en-US" altLang="en-US" dirty="0">
                <a:cs typeface="Times New Roman" pitchFamily="18" charset="0"/>
              </a:rPr>
              <a:t> </a:t>
            </a:r>
            <a:r>
              <a:rPr lang="en-US" altLang="en-US" dirty="0" err="1">
                <a:cs typeface="Times New Roman" pitchFamily="18" charset="0"/>
              </a:rPr>
              <a:t>toán</a:t>
            </a:r>
            <a:r>
              <a:rPr lang="en-US" altLang="en-US" dirty="0">
                <a:cs typeface="Times New Roman" pitchFamily="18" charset="0"/>
              </a:rPr>
              <a:t> </a:t>
            </a:r>
            <a:r>
              <a:rPr lang="en-US" altLang="en-US" dirty="0" err="1">
                <a:cs typeface="Times New Roman" pitchFamily="18" charset="0"/>
              </a:rPr>
              <a:t>mua</a:t>
            </a:r>
            <a:r>
              <a:rPr lang="en-US" altLang="en-US" dirty="0">
                <a:cs typeface="Times New Roman" pitchFamily="18" charset="0"/>
              </a:rPr>
              <a:t> </a:t>
            </a:r>
            <a:r>
              <a:rPr lang="en-US" altLang="en-US" dirty="0" err="1">
                <a:cs typeface="Times New Roman" pitchFamily="18" charset="0"/>
              </a:rPr>
              <a:t>sắm</a:t>
            </a:r>
            <a:r>
              <a:rPr lang="en-US" altLang="en-US" dirty="0">
                <a:cs typeface="Times New Roman" pitchFamily="18" charset="0"/>
              </a:rPr>
              <a:t> hay </a:t>
            </a:r>
            <a:r>
              <a:rPr lang="en-US" altLang="en-US" dirty="0" err="1">
                <a:cs typeface="Times New Roman" pitchFamily="18" charset="0"/>
              </a:rPr>
              <a:t>bán</a:t>
            </a:r>
            <a:r>
              <a:rPr lang="en-US" altLang="en-US" dirty="0">
                <a:cs typeface="Times New Roman" pitchFamily="18" charset="0"/>
              </a:rPr>
              <a:t> </a:t>
            </a:r>
            <a:r>
              <a:rPr lang="en-US" altLang="en-US" dirty="0" err="1">
                <a:cs typeface="Times New Roman" pitchFamily="18" charset="0"/>
              </a:rPr>
              <a:t>chuyển</a:t>
            </a:r>
            <a:r>
              <a:rPr lang="en-US" altLang="en-US" dirty="0">
                <a:cs typeface="Times New Roman" pitchFamily="18" charset="0"/>
              </a:rPr>
              <a:t> </a:t>
            </a:r>
            <a:r>
              <a:rPr lang="en-US" altLang="en-US" dirty="0" err="1">
                <a:cs typeface="Times New Roman" pitchFamily="18" charset="0"/>
              </a:rPr>
              <a:t>nhượng</a:t>
            </a:r>
            <a:r>
              <a:rPr lang="en-US" altLang="en-US" dirty="0">
                <a:cs typeface="Times New Roman" pitchFamily="18" charset="0"/>
              </a:rPr>
              <a:t> </a:t>
            </a:r>
            <a:r>
              <a:rPr lang="en-US" altLang="en-US" dirty="0" err="1">
                <a:cs typeface="Times New Roman" pitchFamily="18" charset="0"/>
              </a:rPr>
              <a:t>tài</a:t>
            </a:r>
            <a:r>
              <a:rPr lang="en-US" altLang="en-US" dirty="0">
                <a:cs typeface="Times New Roman" pitchFamily="18" charset="0"/>
              </a:rPr>
              <a:t> </a:t>
            </a:r>
            <a:r>
              <a:rPr lang="en-US" altLang="en-US" dirty="0" err="1">
                <a:cs typeface="Times New Roman" pitchFamily="18" charset="0"/>
              </a:rPr>
              <a:t>sản</a:t>
            </a:r>
            <a:r>
              <a:rPr lang="en-US" altLang="en-US" dirty="0">
                <a:cs typeface="Times New Roman" pitchFamily="18" charset="0"/>
              </a:rPr>
              <a:t> </a:t>
            </a:r>
            <a:r>
              <a:rPr lang="en-US" altLang="en-US" dirty="0" err="1">
                <a:cs typeface="Times New Roman" pitchFamily="18" charset="0"/>
              </a:rPr>
              <a:t>cố</a:t>
            </a:r>
            <a:r>
              <a:rPr lang="en-US" altLang="en-US" dirty="0"/>
              <a:t> </a:t>
            </a:r>
            <a:r>
              <a:rPr lang="en-US" altLang="en-US" dirty="0" err="1"/>
              <a:t>định</a:t>
            </a:r>
            <a:r>
              <a:rPr lang="en-US" altLang="en-US" dirty="0"/>
              <a:t> </a:t>
            </a:r>
            <a:r>
              <a:rPr lang="en-US" altLang="en-US" dirty="0" err="1"/>
              <a:t>trong</a:t>
            </a:r>
            <a:r>
              <a:rPr lang="en-US" altLang="en-US" dirty="0"/>
              <a:t> </a:t>
            </a:r>
            <a:r>
              <a:rPr lang="en-US" altLang="en-US" dirty="0" err="1"/>
              <a:t>năm</a:t>
            </a:r>
            <a:r>
              <a:rPr lang="en-US" altLang="en-US" dirty="0"/>
              <a:t> </a:t>
            </a:r>
            <a:r>
              <a:rPr lang="en-US" altLang="en-US" dirty="0" err="1"/>
              <a:t>tài</a:t>
            </a:r>
            <a:r>
              <a:rPr lang="en-US" altLang="en-US" dirty="0"/>
              <a:t> </a:t>
            </a:r>
            <a:r>
              <a:rPr lang="en-US" altLang="en-US" dirty="0" err="1"/>
              <a:t>chính</a:t>
            </a:r>
            <a:r>
              <a:rPr lang="en-US" altLang="en-US" dirty="0"/>
              <a:t> </a:t>
            </a:r>
            <a:r>
              <a:rPr lang="en-US" altLang="en-US" dirty="0" err="1"/>
              <a:t>nhằm</a:t>
            </a:r>
            <a:r>
              <a:rPr lang="en-US" altLang="en-US" dirty="0"/>
              <a:t> </a:t>
            </a:r>
            <a:r>
              <a:rPr lang="en-US" altLang="en-US" dirty="0" err="1"/>
              <a:t>hỗ</a:t>
            </a:r>
            <a:r>
              <a:rPr lang="en-US" altLang="en-US" dirty="0"/>
              <a:t> </a:t>
            </a:r>
            <a:r>
              <a:rPr lang="en-US" altLang="en-US" dirty="0" err="1"/>
              <a:t>trợ</a:t>
            </a:r>
            <a:r>
              <a:rPr lang="en-US" altLang="en-US" dirty="0"/>
              <a:t> </a:t>
            </a:r>
            <a:r>
              <a:rPr lang="en-US" altLang="en-US" dirty="0" err="1"/>
              <a:t>nhà</a:t>
            </a:r>
            <a:r>
              <a:rPr lang="en-US" altLang="en-US" dirty="0"/>
              <a:t> </a:t>
            </a:r>
            <a:r>
              <a:rPr lang="en-US" altLang="en-US" dirty="0" err="1"/>
              <a:t>quản</a:t>
            </a:r>
            <a:r>
              <a:rPr lang="en-US" altLang="en-US" dirty="0"/>
              <a:t> </a:t>
            </a:r>
            <a:r>
              <a:rPr lang="en-US" altLang="en-US" dirty="0" err="1"/>
              <a:t>trị</a:t>
            </a:r>
            <a:r>
              <a:rPr lang="en-US" altLang="en-US" dirty="0"/>
              <a:t> </a:t>
            </a:r>
            <a:r>
              <a:rPr lang="en-US" altLang="en-US" dirty="0" err="1"/>
              <a:t>tài</a:t>
            </a:r>
            <a:r>
              <a:rPr lang="en-US" altLang="en-US" dirty="0"/>
              <a:t> </a:t>
            </a:r>
            <a:r>
              <a:rPr lang="en-US" altLang="en-US" dirty="0" err="1"/>
              <a:t>chính</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phân</a:t>
            </a:r>
            <a:r>
              <a:rPr lang="en-US" altLang="en-US" dirty="0"/>
              <a:t> </a:t>
            </a:r>
            <a:r>
              <a:rPr lang="en-US" altLang="en-US" dirty="0" err="1"/>
              <a:t>tích</a:t>
            </a:r>
            <a:r>
              <a:rPr lang="en-US" altLang="en-US" dirty="0"/>
              <a:t> </a:t>
            </a:r>
            <a:r>
              <a:rPr lang="en-US" altLang="en-US" dirty="0" err="1"/>
              <a:t>và</a:t>
            </a:r>
            <a:r>
              <a:rPr lang="en-US" altLang="en-US" dirty="0"/>
              <a:t> so </a:t>
            </a:r>
            <a:r>
              <a:rPr lang="en-US" altLang="en-US" dirty="0" err="1"/>
              <a:t>sánh</a:t>
            </a:r>
            <a:r>
              <a:rPr lang="en-US" altLang="en-US" dirty="0"/>
              <a:t> </a:t>
            </a:r>
            <a:r>
              <a:rPr lang="en-US" altLang="en-US" dirty="0" err="1"/>
              <a:t>xếp</a:t>
            </a:r>
            <a:r>
              <a:rPr lang="en-US" altLang="en-US" dirty="0"/>
              <a:t> </a:t>
            </a:r>
            <a:r>
              <a:rPr lang="en-US" altLang="en-US" dirty="0" err="1"/>
              <a:t>loại</a:t>
            </a:r>
            <a:r>
              <a:rPr lang="en-US" altLang="en-US" dirty="0"/>
              <a:t> </a:t>
            </a:r>
            <a:r>
              <a:rPr lang="en-US" altLang="en-US" dirty="0" err="1"/>
              <a:t>các</a:t>
            </a:r>
            <a:r>
              <a:rPr lang="en-US" altLang="en-US" dirty="0"/>
              <a:t> </a:t>
            </a:r>
            <a:r>
              <a:rPr lang="en-US" altLang="en-US" dirty="0" err="1"/>
              <a:t>dự</a:t>
            </a:r>
            <a:r>
              <a:rPr lang="en-US" altLang="en-US" dirty="0"/>
              <a:t> </a:t>
            </a:r>
            <a:r>
              <a:rPr lang="en-US" altLang="en-US" dirty="0" err="1"/>
              <a:t>án</a:t>
            </a:r>
            <a:r>
              <a:rPr lang="en-US" altLang="en-US" dirty="0"/>
              <a:t> </a:t>
            </a:r>
            <a:r>
              <a:rPr lang="en-US" altLang="en-US" dirty="0" err="1"/>
              <a:t>đầu</a:t>
            </a:r>
            <a:r>
              <a:rPr lang="en-US" altLang="en-US" dirty="0"/>
              <a:t> </a:t>
            </a:r>
            <a:r>
              <a:rPr lang="en-US" altLang="en-US" dirty="0" err="1"/>
              <a:t>tư</a:t>
            </a:r>
            <a:r>
              <a:rPr lang="en-US" altLang="en-US" dirty="0"/>
              <a:t>.</a:t>
            </a:r>
          </a:p>
          <a:p>
            <a:pPr marL="0" indent="0">
              <a:buNone/>
            </a:pPr>
            <a:r>
              <a:rPr lang="en-US" altLang="en-US" b="1" dirty="0">
                <a:cs typeface="Times New Roman" pitchFamily="18" charset="0"/>
              </a:rPr>
              <a:t>HT </a:t>
            </a:r>
            <a:r>
              <a:rPr lang="en-US" altLang="en-US" b="1" dirty="0" err="1">
                <a:cs typeface="Times New Roman" pitchFamily="18" charset="0"/>
              </a:rPr>
              <a:t>Quản</a:t>
            </a:r>
            <a:r>
              <a:rPr lang="en-US" altLang="en-US" b="1" dirty="0">
                <a:cs typeface="Times New Roman" pitchFamily="18" charset="0"/>
              </a:rPr>
              <a:t> </a:t>
            </a:r>
            <a:r>
              <a:rPr lang="en-US" altLang="en-US" b="1" dirty="0" err="1">
                <a:cs typeface="Times New Roman" pitchFamily="18" charset="0"/>
              </a:rPr>
              <a:t>trị</a:t>
            </a:r>
            <a:r>
              <a:rPr lang="en-US" altLang="en-US" b="1" dirty="0">
                <a:cs typeface="Times New Roman" pitchFamily="18" charset="0"/>
              </a:rPr>
              <a:t> </a:t>
            </a:r>
            <a:r>
              <a:rPr lang="en-US" altLang="en-US" b="1" dirty="0" err="1">
                <a:cs typeface="Times New Roman" pitchFamily="18" charset="0"/>
              </a:rPr>
              <a:t>dự</a:t>
            </a:r>
            <a:r>
              <a:rPr lang="en-US" altLang="en-US" b="1" dirty="0">
                <a:cs typeface="Times New Roman" pitchFamily="18" charset="0"/>
              </a:rPr>
              <a:t> </a:t>
            </a:r>
            <a:r>
              <a:rPr lang="en-US" altLang="en-US" b="1" dirty="0" err="1">
                <a:cs typeface="Times New Roman" pitchFamily="18" charset="0"/>
              </a:rPr>
              <a:t>toán</a:t>
            </a:r>
            <a:r>
              <a:rPr lang="en-US" altLang="en-US" b="1" dirty="0">
                <a:cs typeface="Times New Roman" pitchFamily="18" charset="0"/>
              </a:rPr>
              <a:t> </a:t>
            </a:r>
            <a:r>
              <a:rPr lang="en-US" altLang="en-US" b="1" dirty="0" err="1">
                <a:cs typeface="Times New Roman" pitchFamily="18" charset="0"/>
              </a:rPr>
              <a:t>vốn</a:t>
            </a:r>
            <a:r>
              <a:rPr lang="en-US" altLang="en-US" b="1" dirty="0">
                <a:cs typeface="Times New Roman" pitchFamily="18" charset="0"/>
              </a:rPr>
              <a:t> </a:t>
            </a:r>
            <a:r>
              <a:rPr lang="en-US" altLang="en-US" b="1" dirty="0" err="1">
                <a:cs typeface="Times New Roman" pitchFamily="18" charset="0"/>
              </a:rPr>
              <a:t>bao</a:t>
            </a:r>
            <a:r>
              <a:rPr lang="en-US" altLang="en-US" b="1" dirty="0">
                <a:cs typeface="Times New Roman" pitchFamily="18" charset="0"/>
              </a:rPr>
              <a:t> </a:t>
            </a:r>
            <a:r>
              <a:rPr lang="en-US" altLang="en-US" b="1" dirty="0" err="1">
                <a:cs typeface="Times New Roman" pitchFamily="18" charset="0"/>
              </a:rPr>
              <a:t>gồm</a:t>
            </a:r>
            <a:r>
              <a:rPr lang="en-US" altLang="en-US" b="1" dirty="0">
                <a:cs typeface="Times New Roman" pitchFamily="18" charset="0"/>
              </a:rPr>
              <a:t>:</a:t>
            </a:r>
          </a:p>
          <a:p>
            <a:pPr>
              <a:buFontTx/>
              <a:buChar char="-"/>
            </a:pPr>
            <a:r>
              <a:rPr lang="en-US" altLang="en-US" dirty="0" err="1">
                <a:cs typeface="Times New Roman" pitchFamily="18" charset="0"/>
              </a:rPr>
              <a:t>Đánh</a:t>
            </a:r>
            <a:r>
              <a:rPr lang="en-US" altLang="en-US" dirty="0">
                <a:cs typeface="Times New Roman" pitchFamily="18" charset="0"/>
              </a:rPr>
              <a:t> </a:t>
            </a:r>
            <a:r>
              <a:rPr lang="en-US" altLang="en-US" dirty="0" err="1">
                <a:cs typeface="Times New Roman" pitchFamily="18" charset="0"/>
              </a:rPr>
              <a:t>giá</a:t>
            </a:r>
            <a:r>
              <a:rPr lang="en-US" altLang="en-US" dirty="0">
                <a:cs typeface="Times New Roman" pitchFamily="18" charset="0"/>
              </a:rPr>
              <a:t> </a:t>
            </a:r>
            <a:r>
              <a:rPr lang="en-US" altLang="en-US" dirty="0" err="1">
                <a:cs typeface="Times New Roman" pitchFamily="18" charset="0"/>
              </a:rPr>
              <a:t>những</a:t>
            </a:r>
            <a:r>
              <a:rPr lang="en-US" altLang="en-US" dirty="0">
                <a:cs typeface="Times New Roman" pitchFamily="18" charset="0"/>
              </a:rPr>
              <a:t> </a:t>
            </a:r>
            <a:r>
              <a:rPr lang="en-US" altLang="en-US" dirty="0" err="1">
                <a:cs typeface="Times New Roman" pitchFamily="18" charset="0"/>
              </a:rPr>
              <a:t>cơ</a:t>
            </a:r>
            <a:r>
              <a:rPr lang="en-US" altLang="en-US" dirty="0">
                <a:cs typeface="Times New Roman" pitchFamily="18" charset="0"/>
              </a:rPr>
              <a:t> </a:t>
            </a:r>
            <a:r>
              <a:rPr lang="en-US" altLang="en-US" dirty="0" err="1">
                <a:cs typeface="Times New Roman" pitchFamily="18" charset="0"/>
              </a:rPr>
              <a:t>hội</a:t>
            </a:r>
            <a:r>
              <a:rPr lang="en-US" altLang="en-US" dirty="0">
                <a:cs typeface="Times New Roman" pitchFamily="18" charset="0"/>
              </a:rPr>
              <a:t> </a:t>
            </a:r>
            <a:r>
              <a:rPr lang="en-US" altLang="en-US" dirty="0" err="1">
                <a:cs typeface="Times New Roman" pitchFamily="18" charset="0"/>
              </a:rPr>
              <a:t>đầu</a:t>
            </a:r>
            <a:r>
              <a:rPr lang="en-US" altLang="en-US" dirty="0">
                <a:cs typeface="Times New Roman" pitchFamily="18" charset="0"/>
              </a:rPr>
              <a:t> </a:t>
            </a:r>
            <a:r>
              <a:rPr lang="en-US" altLang="en-US" dirty="0" err="1">
                <a:cs typeface="Times New Roman" pitchFamily="18" charset="0"/>
              </a:rPr>
              <a:t>tư</a:t>
            </a:r>
            <a:r>
              <a:rPr lang="en-US" altLang="en-US" dirty="0">
                <a:cs typeface="Times New Roman" pitchFamily="18" charset="0"/>
              </a:rPr>
              <a:t> </a:t>
            </a:r>
            <a:r>
              <a:rPr lang="en-US" altLang="en-US" dirty="0" err="1">
                <a:cs typeface="Times New Roman" pitchFamily="18" charset="0"/>
              </a:rPr>
              <a:t>tiềm</a:t>
            </a:r>
            <a:r>
              <a:rPr lang="en-US" altLang="en-US" dirty="0">
                <a:cs typeface="Times New Roman" pitchFamily="18" charset="0"/>
              </a:rPr>
              <a:t> </a:t>
            </a:r>
            <a:r>
              <a:rPr lang="en-US" altLang="en-US" dirty="0" err="1">
                <a:cs typeface="Times New Roman" pitchFamily="18" charset="0"/>
              </a:rPr>
              <a:t>năng</a:t>
            </a:r>
            <a:endParaRPr lang="en-US" altLang="en-US" dirty="0">
              <a:cs typeface="Times New Roman" pitchFamily="18" charset="0"/>
            </a:endParaRPr>
          </a:p>
          <a:p>
            <a:pPr>
              <a:buFontTx/>
              <a:buChar char="-"/>
            </a:pPr>
            <a:r>
              <a:rPr lang="en-US" altLang="en-US" dirty="0" err="1">
                <a:cs typeface="Times New Roman" pitchFamily="18" charset="0"/>
              </a:rPr>
              <a:t>Ước</a:t>
            </a:r>
            <a:r>
              <a:rPr lang="en-US" altLang="en-US" dirty="0">
                <a:cs typeface="Times New Roman" pitchFamily="18" charset="0"/>
              </a:rPr>
              <a:t> </a:t>
            </a:r>
            <a:r>
              <a:rPr lang="en-US" altLang="en-US" dirty="0" err="1">
                <a:cs typeface="Times New Roman" pitchFamily="18" charset="0"/>
              </a:rPr>
              <a:t>lượng</a:t>
            </a:r>
            <a:r>
              <a:rPr lang="en-US" altLang="en-US" dirty="0">
                <a:cs typeface="Times New Roman" pitchFamily="18" charset="0"/>
              </a:rPr>
              <a:t> </a:t>
            </a:r>
            <a:r>
              <a:rPr lang="en-US" altLang="en-US" dirty="0" err="1">
                <a:cs typeface="Times New Roman" pitchFamily="18" charset="0"/>
              </a:rPr>
              <a:t>những</a:t>
            </a:r>
            <a:r>
              <a:rPr lang="en-US" altLang="en-US" dirty="0">
                <a:cs typeface="Times New Roman" pitchFamily="18" charset="0"/>
              </a:rPr>
              <a:t> </a:t>
            </a:r>
            <a:r>
              <a:rPr lang="en-US" altLang="en-US" dirty="0" err="1">
                <a:cs typeface="Times New Roman" pitchFamily="18" charset="0"/>
              </a:rPr>
              <a:t>luồng</a:t>
            </a:r>
            <a:r>
              <a:rPr lang="en-US" altLang="en-US" dirty="0">
                <a:cs typeface="Times New Roman" pitchFamily="18" charset="0"/>
              </a:rPr>
              <a:t> </a:t>
            </a:r>
            <a:r>
              <a:rPr lang="en-US" altLang="en-US" dirty="0" err="1">
                <a:cs typeface="Times New Roman" pitchFamily="18" charset="0"/>
              </a:rPr>
              <a:t>tiền</a:t>
            </a:r>
            <a:r>
              <a:rPr lang="en-US" altLang="en-US" dirty="0">
                <a:cs typeface="Times New Roman" pitchFamily="18" charset="0"/>
              </a:rPr>
              <a:t> </a:t>
            </a:r>
            <a:r>
              <a:rPr lang="en-US" altLang="en-US" dirty="0" err="1">
                <a:cs typeface="Times New Roman" pitchFamily="18" charset="0"/>
              </a:rPr>
              <a:t>tương</a:t>
            </a:r>
            <a:r>
              <a:rPr lang="en-US" altLang="en-US" dirty="0">
                <a:cs typeface="Times New Roman" pitchFamily="18" charset="0"/>
              </a:rPr>
              <a:t> </a:t>
            </a:r>
            <a:r>
              <a:rPr lang="en-US" altLang="en-US" dirty="0" err="1">
                <a:cs typeface="Times New Roman" pitchFamily="18" charset="0"/>
              </a:rPr>
              <a:t>lai</a:t>
            </a:r>
            <a:r>
              <a:rPr lang="en-US" altLang="en-US" dirty="0">
                <a:cs typeface="Times New Roman" pitchFamily="18" charset="0"/>
              </a:rPr>
              <a:t> </a:t>
            </a:r>
            <a:r>
              <a:rPr lang="en-US" altLang="en-US" dirty="0" err="1">
                <a:cs typeface="Times New Roman" pitchFamily="18" charset="0"/>
              </a:rPr>
              <a:t>cho</a:t>
            </a:r>
            <a:r>
              <a:rPr lang="en-US" altLang="en-US" dirty="0">
                <a:cs typeface="Times New Roman" pitchFamily="18" charset="0"/>
              </a:rPr>
              <a:t> </a:t>
            </a:r>
            <a:r>
              <a:rPr lang="en-US" altLang="en-US" dirty="0" err="1">
                <a:cs typeface="Times New Roman" pitchFamily="18" charset="0"/>
              </a:rPr>
              <a:t>mỗi</a:t>
            </a:r>
            <a:r>
              <a:rPr lang="en-US" altLang="en-US" dirty="0">
                <a:cs typeface="Times New Roman" pitchFamily="18" charset="0"/>
              </a:rPr>
              <a:t> </a:t>
            </a:r>
            <a:r>
              <a:rPr lang="en-US" altLang="en-US" dirty="0" err="1">
                <a:cs typeface="Times New Roman" pitchFamily="18" charset="0"/>
              </a:rPr>
              <a:t>dự</a:t>
            </a:r>
            <a:r>
              <a:rPr lang="en-US" altLang="en-US" dirty="0">
                <a:cs typeface="Times New Roman" pitchFamily="18" charset="0"/>
              </a:rPr>
              <a:t> </a:t>
            </a:r>
            <a:r>
              <a:rPr lang="en-US" altLang="en-US" dirty="0" err="1">
                <a:cs typeface="Times New Roman" pitchFamily="18" charset="0"/>
              </a:rPr>
              <a:t>án</a:t>
            </a:r>
            <a:endParaRPr lang="en-US" altLang="en-US" dirty="0">
              <a:cs typeface="Times New Roman" pitchFamily="18" charset="0"/>
            </a:endParaRPr>
          </a:p>
          <a:p>
            <a:pPr>
              <a:buFontTx/>
              <a:buChar char="-"/>
            </a:pPr>
            <a:r>
              <a:rPr lang="en-US" altLang="en-US" dirty="0" err="1">
                <a:cs typeface="Times New Roman" pitchFamily="18" charset="0"/>
              </a:rPr>
              <a:t>Tính</a:t>
            </a:r>
            <a:r>
              <a:rPr lang="en-US" altLang="en-US" dirty="0">
                <a:cs typeface="Times New Roman" pitchFamily="18" charset="0"/>
              </a:rPr>
              <a:t> </a:t>
            </a:r>
            <a:r>
              <a:rPr lang="en-US" altLang="en-US" dirty="0" err="1">
                <a:cs typeface="Times New Roman" pitchFamily="18" charset="0"/>
              </a:rPr>
              <a:t>giá</a:t>
            </a:r>
            <a:r>
              <a:rPr lang="en-US" altLang="en-US" dirty="0">
                <a:cs typeface="Times New Roman" pitchFamily="18" charset="0"/>
              </a:rPr>
              <a:t> </a:t>
            </a:r>
            <a:r>
              <a:rPr lang="en-US" altLang="en-US" dirty="0" err="1">
                <a:cs typeface="Times New Roman" pitchFamily="18" charset="0"/>
              </a:rPr>
              <a:t>trị</a:t>
            </a:r>
            <a:r>
              <a:rPr lang="en-US" altLang="en-US" dirty="0">
                <a:cs typeface="Times New Roman" pitchFamily="18" charset="0"/>
              </a:rPr>
              <a:t> </a:t>
            </a:r>
            <a:r>
              <a:rPr lang="en-US" altLang="en-US" dirty="0" err="1">
                <a:cs typeface="Times New Roman" pitchFamily="18" charset="0"/>
              </a:rPr>
              <a:t>hiện</a:t>
            </a:r>
            <a:r>
              <a:rPr lang="en-US" altLang="en-US" dirty="0">
                <a:cs typeface="Times New Roman" pitchFamily="18" charset="0"/>
              </a:rPr>
              <a:t> </a:t>
            </a:r>
            <a:r>
              <a:rPr lang="en-US" altLang="en-US" dirty="0" err="1">
                <a:cs typeface="Times New Roman" pitchFamily="18" charset="0"/>
              </a:rPr>
              <a:t>tại</a:t>
            </a:r>
            <a:r>
              <a:rPr lang="en-US" altLang="en-US" dirty="0">
                <a:cs typeface="Times New Roman" pitchFamily="18" charset="0"/>
              </a:rPr>
              <a:t> </a:t>
            </a:r>
            <a:r>
              <a:rPr lang="en-US" altLang="en-US" dirty="0" err="1">
                <a:cs typeface="Times New Roman" pitchFamily="18" charset="0"/>
              </a:rPr>
              <a:t>của</a:t>
            </a:r>
            <a:r>
              <a:rPr lang="en-US" altLang="en-US" dirty="0">
                <a:cs typeface="Times New Roman" pitchFamily="18" charset="0"/>
              </a:rPr>
              <a:t> </a:t>
            </a:r>
            <a:r>
              <a:rPr lang="en-US" altLang="en-US" dirty="0" err="1">
                <a:cs typeface="Times New Roman" pitchFamily="18" charset="0"/>
              </a:rPr>
              <a:t>mỗi</a:t>
            </a:r>
            <a:r>
              <a:rPr lang="en-US" altLang="en-US" dirty="0">
                <a:cs typeface="Times New Roman" pitchFamily="18" charset="0"/>
              </a:rPr>
              <a:t> </a:t>
            </a:r>
            <a:r>
              <a:rPr lang="en-US" altLang="en-US" dirty="0" err="1">
                <a:cs typeface="Times New Roman" pitchFamily="18" charset="0"/>
              </a:rPr>
              <a:t>dự</a:t>
            </a:r>
            <a:r>
              <a:rPr lang="en-US" altLang="en-US" dirty="0">
                <a:cs typeface="Times New Roman" pitchFamily="18" charset="0"/>
              </a:rPr>
              <a:t> </a:t>
            </a:r>
            <a:r>
              <a:rPr lang="en-US" altLang="en-US" dirty="0" err="1">
                <a:cs typeface="Times New Roman" pitchFamily="18" charset="0"/>
              </a:rPr>
              <a:t>án</a:t>
            </a:r>
            <a:endParaRPr lang="en-US" altLang="en-US" dirty="0">
              <a:cs typeface="Times New Roman" pitchFamily="18" charset="0"/>
            </a:endParaRPr>
          </a:p>
          <a:p>
            <a:pPr>
              <a:buFontTx/>
              <a:buChar char="-"/>
            </a:pPr>
            <a:r>
              <a:rPr lang="en-US" altLang="en-US" dirty="0">
                <a:cs typeface="Times New Roman" pitchFamily="18" charset="0"/>
              </a:rPr>
              <a:t>So </a:t>
            </a:r>
            <a:r>
              <a:rPr lang="en-US" altLang="en-US" dirty="0" err="1">
                <a:cs typeface="Times New Roman" pitchFamily="18" charset="0"/>
              </a:rPr>
              <a:t>sánh</a:t>
            </a:r>
            <a:r>
              <a:rPr lang="en-US" altLang="en-US" dirty="0">
                <a:cs typeface="Times New Roman" pitchFamily="18" charset="0"/>
              </a:rPr>
              <a:t> </a:t>
            </a:r>
            <a:r>
              <a:rPr lang="en-US" altLang="en-US" dirty="0" err="1">
                <a:cs typeface="Times New Roman" pitchFamily="18" charset="0"/>
              </a:rPr>
              <a:t>giá</a:t>
            </a:r>
            <a:r>
              <a:rPr lang="en-US" altLang="en-US" dirty="0">
                <a:cs typeface="Times New Roman" pitchFamily="18" charset="0"/>
              </a:rPr>
              <a:t> </a:t>
            </a:r>
            <a:r>
              <a:rPr lang="en-US" altLang="en-US" dirty="0" err="1">
                <a:cs typeface="Times New Roman" pitchFamily="18" charset="0"/>
              </a:rPr>
              <a:t>trị</a:t>
            </a:r>
            <a:r>
              <a:rPr lang="en-US" altLang="en-US" dirty="0">
                <a:cs typeface="Times New Roman" pitchFamily="18" charset="0"/>
              </a:rPr>
              <a:t> </a:t>
            </a:r>
            <a:r>
              <a:rPr lang="en-US" altLang="en-US" dirty="0" err="1">
                <a:cs typeface="Times New Roman" pitchFamily="18" charset="0"/>
              </a:rPr>
              <a:t>hiện</a:t>
            </a:r>
            <a:r>
              <a:rPr lang="en-US" altLang="en-US" dirty="0">
                <a:cs typeface="Times New Roman" pitchFamily="18" charset="0"/>
              </a:rPr>
              <a:t> </a:t>
            </a:r>
            <a:r>
              <a:rPr lang="en-US" altLang="en-US" dirty="0" err="1">
                <a:cs typeface="Times New Roman" pitchFamily="18" charset="0"/>
              </a:rPr>
              <a:t>tại</a:t>
            </a:r>
            <a:r>
              <a:rPr lang="en-US" altLang="en-US" dirty="0">
                <a:cs typeface="Times New Roman" pitchFamily="18" charset="0"/>
              </a:rPr>
              <a:t> </a:t>
            </a:r>
            <a:r>
              <a:rPr lang="en-US" altLang="en-US" dirty="0" err="1">
                <a:cs typeface="Times New Roman" pitchFamily="18" charset="0"/>
              </a:rPr>
              <a:t>và</a:t>
            </a:r>
            <a:r>
              <a:rPr lang="en-US" altLang="en-US" dirty="0">
                <a:cs typeface="Times New Roman" pitchFamily="18" charset="0"/>
              </a:rPr>
              <a:t> chi </a:t>
            </a:r>
            <a:r>
              <a:rPr lang="en-US" altLang="en-US" dirty="0" err="1">
                <a:cs typeface="Times New Roman" pitchFamily="18" charset="0"/>
              </a:rPr>
              <a:t>phí</a:t>
            </a:r>
            <a:r>
              <a:rPr lang="en-US" altLang="en-US" dirty="0">
                <a:cs typeface="Times New Roman" pitchFamily="18" charset="0"/>
              </a:rPr>
              <a:t> </a:t>
            </a:r>
            <a:r>
              <a:rPr lang="en-US" altLang="en-US" dirty="0" err="1">
                <a:cs typeface="Times New Roman" pitchFamily="18" charset="0"/>
              </a:rPr>
              <a:t>vốn</a:t>
            </a:r>
            <a:r>
              <a:rPr lang="en-US" altLang="en-US" dirty="0">
                <a:cs typeface="Times New Roman" pitchFamily="18" charset="0"/>
              </a:rPr>
              <a:t> </a:t>
            </a:r>
            <a:r>
              <a:rPr lang="en-US" altLang="en-US" dirty="0" err="1">
                <a:cs typeface="Times New Roman" pitchFamily="18" charset="0"/>
              </a:rPr>
              <a:t>đầu</a:t>
            </a:r>
            <a:r>
              <a:rPr lang="en-US" altLang="en-US" dirty="0">
                <a:cs typeface="Times New Roman" pitchFamily="18" charset="0"/>
              </a:rPr>
              <a:t> </a:t>
            </a:r>
            <a:r>
              <a:rPr lang="en-US" altLang="en-US" dirty="0" err="1">
                <a:cs typeface="Times New Roman" pitchFamily="18" charset="0"/>
              </a:rPr>
              <a:t>tư</a:t>
            </a:r>
            <a:r>
              <a:rPr lang="en-US" altLang="en-US" dirty="0">
                <a:cs typeface="Times New Roman" pitchFamily="18" charset="0"/>
              </a:rPr>
              <a:t> </a:t>
            </a:r>
            <a:r>
              <a:rPr lang="en-US" altLang="en-US" dirty="0" err="1">
                <a:cs typeface="Times New Roman" pitchFamily="18" charset="0"/>
              </a:rPr>
              <a:t>cho</a:t>
            </a:r>
            <a:r>
              <a:rPr lang="en-US" altLang="en-US" dirty="0">
                <a:cs typeface="Times New Roman" pitchFamily="18" charset="0"/>
              </a:rPr>
              <a:t> </a:t>
            </a:r>
            <a:r>
              <a:rPr lang="en-US" altLang="en-US" dirty="0" err="1">
                <a:cs typeface="Times New Roman" pitchFamily="18" charset="0"/>
              </a:rPr>
              <a:t>mỗi</a:t>
            </a:r>
            <a:r>
              <a:rPr lang="en-US" altLang="en-US" dirty="0">
                <a:cs typeface="Times New Roman" pitchFamily="18" charset="0"/>
              </a:rPr>
              <a:t> </a:t>
            </a:r>
            <a:r>
              <a:rPr lang="en-US" altLang="en-US" dirty="0" err="1">
                <a:cs typeface="Times New Roman" pitchFamily="18" charset="0"/>
              </a:rPr>
              <a:t>dự</a:t>
            </a:r>
            <a:r>
              <a:rPr lang="en-US" altLang="en-US" dirty="0">
                <a:cs typeface="Times New Roman" pitchFamily="18" charset="0"/>
              </a:rPr>
              <a:t> </a:t>
            </a:r>
            <a:r>
              <a:rPr lang="en-US" altLang="en-US" dirty="0" err="1">
                <a:cs typeface="Times New Roman" pitchFamily="18" charset="0"/>
              </a:rPr>
              <a:t>án</a:t>
            </a:r>
            <a:r>
              <a:rPr lang="en-US" altLang="en-US" dirty="0">
                <a:cs typeface="Times New Roman" pitchFamily="18" charset="0"/>
              </a:rPr>
              <a:t> </a:t>
            </a:r>
            <a:r>
              <a:rPr lang="en-US" altLang="en-US" dirty="0" err="1">
                <a:cs typeface="Times New Roman" pitchFamily="18" charset="0"/>
              </a:rPr>
              <a:t>mà</a:t>
            </a:r>
            <a:r>
              <a:rPr lang="en-US" altLang="en-US" dirty="0">
                <a:cs typeface="Times New Roman" pitchFamily="18" charset="0"/>
              </a:rPr>
              <a:t> </a:t>
            </a:r>
            <a:r>
              <a:rPr lang="en-US" altLang="en-US" dirty="0" err="1">
                <a:cs typeface="Times New Roman" pitchFamily="18" charset="0"/>
              </a:rPr>
              <a:t>quyết</a:t>
            </a:r>
            <a:r>
              <a:rPr lang="en-US" altLang="en-US" dirty="0">
                <a:cs typeface="Times New Roman" pitchFamily="18" charset="0"/>
              </a:rPr>
              <a:t> </a:t>
            </a:r>
            <a:r>
              <a:rPr lang="en-US" altLang="en-US" dirty="0" err="1">
                <a:cs typeface="Times New Roman" pitchFamily="18" charset="0"/>
              </a:rPr>
              <a:t>định</a:t>
            </a:r>
            <a:r>
              <a:rPr lang="en-US" altLang="en-US" dirty="0">
                <a:cs typeface="Times New Roman" pitchFamily="18" charset="0"/>
              </a:rPr>
              <a:t> </a:t>
            </a:r>
            <a:r>
              <a:rPr lang="en-US" altLang="en-US" dirty="0" err="1">
                <a:cs typeface="Times New Roman" pitchFamily="18" charset="0"/>
              </a:rPr>
              <a:t>chấp</a:t>
            </a:r>
            <a:r>
              <a:rPr lang="en-US" altLang="en-US" dirty="0">
                <a:cs typeface="Times New Roman" pitchFamily="18" charset="0"/>
              </a:rPr>
              <a:t> </a:t>
            </a:r>
            <a:r>
              <a:rPr lang="en-US" altLang="en-US" dirty="0" err="1">
                <a:cs typeface="Times New Roman" pitchFamily="18" charset="0"/>
              </a:rPr>
              <a:t>nhận</a:t>
            </a:r>
            <a:r>
              <a:rPr lang="en-US" altLang="en-US" dirty="0">
                <a:cs typeface="Times New Roman" pitchFamily="18" charset="0"/>
              </a:rPr>
              <a:t> </a:t>
            </a:r>
            <a:r>
              <a:rPr lang="en-US" altLang="en-US" dirty="0" err="1">
                <a:cs typeface="Times New Roman" pitchFamily="18" charset="0"/>
              </a:rPr>
              <a:t>đầu</a:t>
            </a:r>
            <a:r>
              <a:rPr lang="en-US" altLang="en-US" dirty="0">
                <a:cs typeface="Times New Roman" pitchFamily="18" charset="0"/>
              </a:rPr>
              <a:t> </a:t>
            </a:r>
            <a:r>
              <a:rPr lang="en-US" altLang="en-US" dirty="0" err="1">
                <a:cs typeface="Times New Roman" pitchFamily="18" charset="0"/>
              </a:rPr>
              <a:t>tư</a:t>
            </a:r>
            <a:r>
              <a:rPr lang="en-US" altLang="en-US" dirty="0">
                <a:cs typeface="Times New Roman" pitchFamily="18" charset="0"/>
              </a:rPr>
              <a:t> hay </a:t>
            </a:r>
            <a:r>
              <a:rPr lang="en-US" altLang="en-US" dirty="0" err="1">
                <a:cs typeface="Times New Roman" pitchFamily="18" charset="0"/>
              </a:rPr>
              <a:t>không</a:t>
            </a:r>
            <a:r>
              <a:rPr lang="en-US" altLang="en-US" dirty="0">
                <a:cs typeface="Times New Roman" pitchFamily="18" charset="0"/>
              </a:rPr>
              <a:t>.</a:t>
            </a:r>
          </a:p>
          <a:p>
            <a:pPr marL="0" indent="0">
              <a:buNone/>
            </a:pPr>
            <a:r>
              <a:rPr lang="en-US" altLang="en-US" b="1" dirty="0">
                <a:cs typeface="Times New Roman" pitchFamily="18" charset="0"/>
              </a:rPr>
              <a:t>HT </a:t>
            </a:r>
            <a:r>
              <a:rPr lang="en-US" altLang="en-US" b="1" dirty="0" err="1">
                <a:cs typeface="Times New Roman" pitchFamily="18" charset="0"/>
              </a:rPr>
              <a:t>Quản</a:t>
            </a:r>
            <a:r>
              <a:rPr lang="en-US" altLang="en-US" b="1" dirty="0">
                <a:cs typeface="Times New Roman" pitchFamily="18" charset="0"/>
              </a:rPr>
              <a:t> </a:t>
            </a:r>
            <a:r>
              <a:rPr lang="en-US" altLang="en-US" b="1" dirty="0" err="1">
                <a:cs typeface="Times New Roman" pitchFamily="18" charset="0"/>
              </a:rPr>
              <a:t>lý</a:t>
            </a:r>
            <a:r>
              <a:rPr lang="en-US" altLang="en-US" b="1" dirty="0">
                <a:cs typeface="Times New Roman" pitchFamily="18" charset="0"/>
              </a:rPr>
              <a:t> </a:t>
            </a:r>
            <a:r>
              <a:rPr lang="en-US" altLang="en-US" b="1" dirty="0" err="1">
                <a:cs typeface="Times New Roman" pitchFamily="18" charset="0"/>
              </a:rPr>
              <a:t>đầu</a:t>
            </a:r>
            <a:r>
              <a:rPr lang="en-US" altLang="en-US" b="1" dirty="0">
                <a:cs typeface="Times New Roman" pitchFamily="18" charset="0"/>
              </a:rPr>
              <a:t> </a:t>
            </a:r>
            <a:r>
              <a:rPr lang="en-US" altLang="en-US" b="1" dirty="0" err="1">
                <a:cs typeface="Times New Roman" pitchFamily="18" charset="0"/>
              </a:rPr>
              <a:t>tư</a:t>
            </a:r>
            <a:r>
              <a:rPr lang="en-US" altLang="en-US" b="1" dirty="0">
                <a:cs typeface="Times New Roman" pitchFamily="18" charset="0"/>
              </a:rPr>
              <a:t>: </a:t>
            </a:r>
            <a:r>
              <a:rPr lang="en-US" altLang="en-US" dirty="0" err="1">
                <a:cs typeface="Times New Roman" pitchFamily="18" charset="0"/>
              </a:rPr>
              <a:t>theo</a:t>
            </a:r>
            <a:r>
              <a:rPr lang="en-US" altLang="en-US" dirty="0">
                <a:cs typeface="Times New Roman" pitchFamily="18" charset="0"/>
              </a:rPr>
              <a:t> </a:t>
            </a:r>
            <a:r>
              <a:rPr lang="en-US" altLang="en-US" dirty="0" err="1">
                <a:cs typeface="Times New Roman" pitchFamily="18" charset="0"/>
              </a:rPr>
              <a:t>dõi</a:t>
            </a:r>
            <a:r>
              <a:rPr lang="en-US" altLang="en-US" dirty="0">
                <a:cs typeface="Times New Roman" pitchFamily="18" charset="0"/>
              </a:rPr>
              <a:t> </a:t>
            </a:r>
            <a:r>
              <a:rPr lang="en-US" altLang="en-US" dirty="0" err="1">
                <a:cs typeface="Times New Roman" pitchFamily="18" charset="0"/>
              </a:rPr>
              <a:t>những</a:t>
            </a:r>
            <a:r>
              <a:rPr lang="en-US" altLang="en-US" dirty="0">
                <a:cs typeface="Times New Roman" pitchFamily="18" charset="0"/>
              </a:rPr>
              <a:t> </a:t>
            </a:r>
            <a:r>
              <a:rPr lang="en-US" altLang="en-US" dirty="0" err="1">
                <a:cs typeface="Times New Roman" pitchFamily="18" charset="0"/>
              </a:rPr>
              <a:t>khoản</a:t>
            </a:r>
            <a:r>
              <a:rPr lang="en-US" altLang="en-US" dirty="0">
                <a:cs typeface="Times New Roman" pitchFamily="18" charset="0"/>
              </a:rPr>
              <a:t> </a:t>
            </a:r>
            <a:r>
              <a:rPr lang="en-US" altLang="en-US" dirty="0" err="1">
                <a:cs typeface="Times New Roman" pitchFamily="18" charset="0"/>
              </a:rPr>
              <a:t>đầu</a:t>
            </a:r>
            <a:r>
              <a:rPr lang="en-US" altLang="en-US" dirty="0">
                <a:cs typeface="Times New Roman" pitchFamily="18" charset="0"/>
              </a:rPr>
              <a:t> </a:t>
            </a:r>
            <a:r>
              <a:rPr lang="en-US" altLang="en-US" dirty="0" err="1">
                <a:cs typeface="Times New Roman" pitchFamily="18" charset="0"/>
              </a:rPr>
              <a:t>tư</a:t>
            </a:r>
            <a:r>
              <a:rPr lang="en-US" altLang="en-US" dirty="0">
                <a:cs typeface="Times New Roman" pitchFamily="18" charset="0"/>
              </a:rPr>
              <a:t> </a:t>
            </a:r>
            <a:r>
              <a:rPr lang="en-US" altLang="en-US" dirty="0" err="1">
                <a:cs typeface="Times New Roman" pitchFamily="18" charset="0"/>
              </a:rPr>
              <a:t>của</a:t>
            </a:r>
            <a:r>
              <a:rPr lang="en-US" altLang="en-US" dirty="0">
                <a:cs typeface="Times New Roman" pitchFamily="18" charset="0"/>
              </a:rPr>
              <a:t> </a:t>
            </a:r>
            <a:r>
              <a:rPr lang="en-US" altLang="en-US" dirty="0" err="1">
                <a:cs typeface="Times New Roman" pitchFamily="18" charset="0"/>
              </a:rPr>
              <a:t>doanh</a:t>
            </a:r>
            <a:r>
              <a:rPr lang="en-US" altLang="en-US" dirty="0">
                <a:cs typeface="Times New Roman" pitchFamily="18" charset="0"/>
              </a:rPr>
              <a:t> </a:t>
            </a:r>
            <a:r>
              <a:rPr lang="en-US" altLang="en-US" dirty="0" err="1">
                <a:cs typeface="Times New Roman" pitchFamily="18" charset="0"/>
              </a:rPr>
              <a:t>nghiệp</a:t>
            </a:r>
            <a:r>
              <a:rPr lang="en-US" altLang="en-US" dirty="0">
                <a:cs typeface="Times New Roman" pitchFamily="18" charset="0"/>
              </a:rPr>
              <a:t> </a:t>
            </a:r>
            <a:r>
              <a:rPr lang="en-US" altLang="en-US" dirty="0" err="1">
                <a:cs typeface="Times New Roman" pitchFamily="18" charset="0"/>
              </a:rPr>
              <a:t>cho</a:t>
            </a:r>
            <a:r>
              <a:rPr lang="en-US" altLang="en-US" dirty="0">
                <a:cs typeface="Times New Roman" pitchFamily="18" charset="0"/>
              </a:rPr>
              <a:t> </a:t>
            </a:r>
            <a:r>
              <a:rPr lang="en-US" altLang="en-US" dirty="0" err="1">
                <a:cs typeface="Times New Roman" pitchFamily="18" charset="0"/>
              </a:rPr>
              <a:t>cổ</a:t>
            </a:r>
            <a:r>
              <a:rPr lang="en-US" altLang="en-US" dirty="0">
                <a:cs typeface="Times New Roman" pitchFamily="18" charset="0"/>
              </a:rPr>
              <a:t> </a:t>
            </a:r>
            <a:r>
              <a:rPr lang="en-US" altLang="en-US" dirty="0" err="1">
                <a:cs typeface="Times New Roman" pitchFamily="18" charset="0"/>
              </a:rPr>
              <a:t>phiếu</a:t>
            </a:r>
            <a:r>
              <a:rPr lang="en-US" altLang="en-US" dirty="0">
                <a:cs typeface="Times New Roman" pitchFamily="18" charset="0"/>
              </a:rPr>
              <a:t>, </a:t>
            </a:r>
            <a:r>
              <a:rPr lang="en-US" altLang="en-US" dirty="0" err="1">
                <a:cs typeface="Times New Roman" pitchFamily="18" charset="0"/>
              </a:rPr>
              <a:t>trái</a:t>
            </a:r>
            <a:r>
              <a:rPr lang="en-US" altLang="en-US" dirty="0">
                <a:cs typeface="Times New Roman" pitchFamily="18" charset="0"/>
              </a:rPr>
              <a:t> </a:t>
            </a:r>
            <a:r>
              <a:rPr lang="en-US" altLang="en-US" dirty="0" err="1">
                <a:cs typeface="Times New Roman" pitchFamily="18" charset="0"/>
              </a:rPr>
              <a:t>phiếu</a:t>
            </a:r>
            <a:r>
              <a:rPr lang="en-US" altLang="en-US" dirty="0">
                <a:cs typeface="Times New Roman" pitchFamily="18" charset="0"/>
              </a:rPr>
              <a:t>, </a:t>
            </a:r>
            <a:r>
              <a:rPr lang="en-US" altLang="en-US" dirty="0" err="1">
                <a:cs typeface="Times New Roman" pitchFamily="18" charset="0"/>
              </a:rPr>
              <a:t>chứng</a:t>
            </a:r>
            <a:r>
              <a:rPr lang="en-US" altLang="en-US" dirty="0">
                <a:cs typeface="Times New Roman" pitchFamily="18" charset="0"/>
              </a:rPr>
              <a:t> </a:t>
            </a:r>
            <a:r>
              <a:rPr lang="en-US" altLang="en-US" dirty="0" err="1">
                <a:cs typeface="Times New Roman" pitchFamily="18" charset="0"/>
              </a:rPr>
              <a:t>khoán</a:t>
            </a:r>
            <a:r>
              <a:rPr lang="en-US" altLang="en-US" dirty="0">
                <a:cs typeface="Times New Roman" pitchFamily="18" charset="0"/>
              </a:rPr>
              <a:t> </a:t>
            </a:r>
            <a:r>
              <a:rPr lang="en-US" altLang="en-US" dirty="0" err="1">
                <a:cs typeface="Times New Roman" pitchFamily="18" charset="0"/>
              </a:rPr>
              <a:t>có</a:t>
            </a:r>
            <a:r>
              <a:rPr lang="en-US" altLang="en-US" dirty="0">
                <a:cs typeface="Times New Roman" pitchFamily="18" charset="0"/>
              </a:rPr>
              <a:t> </a:t>
            </a:r>
            <a:r>
              <a:rPr lang="en-US" altLang="en-US" dirty="0" err="1">
                <a:cs typeface="Times New Roman" pitchFamily="18" charset="0"/>
              </a:rPr>
              <a:t>giá</a:t>
            </a:r>
            <a:r>
              <a:rPr lang="en-US" altLang="en-US" dirty="0">
                <a:cs typeface="Times New Roman" pitchFamily="18" charset="0"/>
              </a:rPr>
              <a:t> </a:t>
            </a:r>
            <a:r>
              <a:rPr lang="en-US" altLang="en-US" dirty="0" err="1">
                <a:cs typeface="Times New Roman" pitchFamily="18" charset="0"/>
              </a:rPr>
              <a:t>khác</a:t>
            </a:r>
            <a:r>
              <a:rPr lang="en-US" altLang="en-US" dirty="0">
                <a:cs typeface="Times New Roman" pitchFamily="18" charset="0"/>
              </a:rPr>
              <a:t> </a:t>
            </a:r>
            <a:r>
              <a:rPr lang="en-US" altLang="en-US" dirty="0" err="1">
                <a:cs typeface="Times New Roman" pitchFamily="18" charset="0"/>
              </a:rPr>
              <a:t>nhằm</a:t>
            </a:r>
            <a:r>
              <a:rPr lang="en-US" altLang="en-US" dirty="0">
                <a:cs typeface="Times New Roman" pitchFamily="18" charset="0"/>
              </a:rPr>
              <a:t> </a:t>
            </a:r>
            <a:r>
              <a:rPr lang="en-US" altLang="en-US" dirty="0" err="1">
                <a:cs typeface="Times New Roman" pitchFamily="18" charset="0"/>
              </a:rPr>
              <a:t>hỗ</a:t>
            </a:r>
            <a:r>
              <a:rPr lang="en-US" altLang="en-US" dirty="0">
                <a:cs typeface="Times New Roman" pitchFamily="18" charset="0"/>
              </a:rPr>
              <a:t> </a:t>
            </a:r>
            <a:r>
              <a:rPr lang="en-US" altLang="en-US" dirty="0" err="1">
                <a:cs typeface="Times New Roman" pitchFamily="18" charset="0"/>
              </a:rPr>
              <a:t>trợ</a:t>
            </a:r>
            <a:r>
              <a:rPr lang="en-US" altLang="en-US" dirty="0">
                <a:cs typeface="Times New Roman" pitchFamily="18" charset="0"/>
              </a:rPr>
              <a:t> </a:t>
            </a:r>
            <a:r>
              <a:rPr lang="en-US" altLang="en-US" dirty="0" err="1">
                <a:cs typeface="Times New Roman" pitchFamily="18" charset="0"/>
              </a:rPr>
              <a:t>nhà</a:t>
            </a:r>
            <a:r>
              <a:rPr lang="en-US" altLang="en-US" dirty="0">
                <a:cs typeface="Times New Roman" pitchFamily="18" charset="0"/>
              </a:rPr>
              <a:t> </a:t>
            </a:r>
            <a:r>
              <a:rPr lang="en-US" altLang="en-US" dirty="0" err="1">
                <a:cs typeface="Times New Roman" pitchFamily="18" charset="0"/>
              </a:rPr>
              <a:t>quản</a:t>
            </a:r>
            <a:r>
              <a:rPr lang="en-US" altLang="en-US" dirty="0">
                <a:cs typeface="Times New Roman" pitchFamily="18" charset="0"/>
              </a:rPr>
              <a:t> </a:t>
            </a:r>
            <a:r>
              <a:rPr lang="en-US" altLang="en-US" dirty="0" err="1">
                <a:cs typeface="Times New Roman" pitchFamily="18" charset="0"/>
              </a:rPr>
              <a:t>lý</a:t>
            </a:r>
            <a:r>
              <a:rPr lang="en-US" altLang="en-US" dirty="0">
                <a:cs typeface="Times New Roman" pitchFamily="18" charset="0"/>
              </a:rPr>
              <a:t> </a:t>
            </a:r>
            <a:r>
              <a:rPr lang="en-US" altLang="en-US" dirty="0" err="1">
                <a:cs typeface="Times New Roman" pitchFamily="18" charset="0"/>
              </a:rPr>
              <a:t>đầu</a:t>
            </a:r>
            <a:r>
              <a:rPr lang="en-US" altLang="en-US" dirty="0">
                <a:cs typeface="Times New Roman" pitchFamily="18" charset="0"/>
              </a:rPr>
              <a:t> </a:t>
            </a:r>
            <a:r>
              <a:rPr lang="en-US" altLang="en-US" dirty="0" err="1">
                <a:cs typeface="Times New Roman" pitchFamily="18" charset="0"/>
              </a:rPr>
              <a:t>tư</a:t>
            </a:r>
            <a:r>
              <a:rPr lang="en-US" altLang="en-US" dirty="0">
                <a:cs typeface="Times New Roman" pitchFamily="18" charset="0"/>
              </a:rPr>
              <a:t> </a:t>
            </a:r>
            <a:r>
              <a:rPr lang="en-US" altLang="en-US" dirty="0" err="1">
                <a:cs typeface="Times New Roman" pitchFamily="18" charset="0"/>
              </a:rPr>
              <a:t>trong</a:t>
            </a:r>
            <a:r>
              <a:rPr lang="en-US" altLang="en-US" dirty="0">
                <a:cs typeface="Times New Roman" pitchFamily="18" charset="0"/>
              </a:rPr>
              <a:t> </a:t>
            </a:r>
            <a:r>
              <a:rPr lang="en-US" altLang="en-US" dirty="0" err="1">
                <a:cs typeface="Times New Roman" pitchFamily="18" charset="0"/>
              </a:rPr>
              <a:t>quá</a:t>
            </a:r>
            <a:r>
              <a:rPr lang="en-US" altLang="en-US" dirty="0">
                <a:cs typeface="Times New Roman" pitchFamily="18" charset="0"/>
              </a:rPr>
              <a:t> </a:t>
            </a:r>
            <a:r>
              <a:rPr lang="en-US" altLang="en-US" dirty="0" err="1">
                <a:cs typeface="Times New Roman" pitchFamily="18" charset="0"/>
              </a:rPr>
              <a:t>trình</a:t>
            </a:r>
            <a:r>
              <a:rPr lang="en-US" altLang="en-US" dirty="0">
                <a:cs typeface="Times New Roman" pitchFamily="18" charset="0"/>
              </a:rPr>
              <a:t> </a:t>
            </a:r>
            <a:r>
              <a:rPr lang="en-US" altLang="en-US" dirty="0" err="1">
                <a:cs typeface="Times New Roman" pitchFamily="18" charset="0"/>
              </a:rPr>
              <a:t>ra</a:t>
            </a:r>
            <a:r>
              <a:rPr lang="en-US" altLang="en-US" dirty="0">
                <a:cs typeface="Times New Roman" pitchFamily="18" charset="0"/>
              </a:rPr>
              <a:t> </a:t>
            </a:r>
            <a:r>
              <a:rPr lang="en-US" altLang="en-US" dirty="0" err="1">
                <a:cs typeface="Times New Roman" pitchFamily="18" charset="0"/>
              </a:rPr>
              <a:t>quyết</a:t>
            </a:r>
            <a:r>
              <a:rPr lang="en-US" altLang="en-US" dirty="0">
                <a:cs typeface="Times New Roman" pitchFamily="18" charset="0"/>
              </a:rPr>
              <a:t> </a:t>
            </a:r>
            <a:r>
              <a:rPr lang="en-US" altLang="en-US" dirty="0" err="1">
                <a:cs typeface="Times New Roman" pitchFamily="18" charset="0"/>
              </a:rPr>
              <a:t>định</a:t>
            </a:r>
            <a:endParaRPr lang="en-US" altLang="en-US" b="1" dirty="0">
              <a:cs typeface="Times New Roman" pitchFamily="18" charset="0"/>
            </a:endParaRPr>
          </a:p>
        </p:txBody>
      </p:sp>
      <p:sp>
        <p:nvSpPr>
          <p:cNvPr id="4" name="Title 5"/>
          <p:cNvSpPr txBox="1">
            <a:spLocks/>
          </p:cNvSpPr>
          <p:nvPr/>
        </p:nvSpPr>
        <p:spPr>
          <a:xfrm>
            <a:off x="0" y="0"/>
            <a:ext cx="9129486" cy="595086"/>
          </a:xfrm>
          <a:prstGeom prst="round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7</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tài</a:t>
            </a:r>
            <a:r>
              <a:rPr lang="en-US" sz="2400" b="1" dirty="0">
                <a:latin typeface="+mj-lt"/>
              </a:rPr>
              <a:t> </a:t>
            </a:r>
            <a:r>
              <a:rPr lang="en-US" sz="2400" b="1" dirty="0" err="1">
                <a:latin typeface="+mj-lt"/>
              </a:rPr>
              <a:t>chính</a:t>
            </a:r>
            <a:r>
              <a:rPr lang="en-US" sz="2400" b="1" dirty="0">
                <a:latin typeface="+mj-lt"/>
              </a:rPr>
              <a:t> </a:t>
            </a:r>
            <a:r>
              <a:rPr lang="en-US" sz="2400" b="1" dirty="0" err="1">
                <a:latin typeface="+mj-lt"/>
              </a:rPr>
              <a:t>kế</a:t>
            </a:r>
            <a:r>
              <a:rPr lang="en-US" sz="2400" b="1" dirty="0">
                <a:latin typeface="+mj-lt"/>
              </a:rPr>
              <a:t> </a:t>
            </a:r>
            <a:r>
              <a:rPr lang="en-US" sz="2400" b="1" dirty="0" err="1">
                <a:latin typeface="+mj-lt"/>
              </a:rPr>
              <a:t>toán</a:t>
            </a:r>
            <a:endParaRPr lang="en-US" sz="2400" b="1" dirty="0">
              <a:latin typeface="+mj-lt"/>
            </a:endParaRPr>
          </a:p>
        </p:txBody>
      </p:sp>
    </p:spTree>
    <p:extLst>
      <p:ext uri="{BB962C8B-B14F-4D97-AF65-F5344CB8AC3E}">
        <p14:creationId xmlns:p14="http://schemas.microsoft.com/office/powerpoint/2010/main" val="66627232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152" y="685240"/>
            <a:ext cx="9916733" cy="6172760"/>
          </a:xfrm>
        </p:spPr>
        <p:txBody>
          <a:bodyPr>
            <a:normAutofit lnSpcReduction="10000"/>
          </a:bodyPr>
          <a:lstStyle/>
          <a:p>
            <a:r>
              <a:rPr lang="en-US" sz="2200" b="1" dirty="0"/>
              <a:t>7</a:t>
            </a:r>
            <a:r>
              <a:rPr lang="en-US" sz="2200" b="1" dirty="0" smtClean="0"/>
              <a:t>.5 </a:t>
            </a:r>
            <a:r>
              <a:rPr lang="en-US" sz="2200" b="1" dirty="0" err="1"/>
              <a:t>Hệ</a:t>
            </a:r>
            <a:r>
              <a:rPr lang="en-US" sz="2200" b="1" dirty="0"/>
              <a:t> </a:t>
            </a:r>
            <a:r>
              <a:rPr lang="en-US" sz="2200" b="1" dirty="0" err="1"/>
              <a:t>thống</a:t>
            </a:r>
            <a:r>
              <a:rPr lang="en-US" sz="2200" b="1" dirty="0"/>
              <a:t> </a:t>
            </a:r>
            <a:r>
              <a:rPr lang="en-US" sz="2200" b="1" dirty="0" err="1"/>
              <a:t>quản</a:t>
            </a:r>
            <a:r>
              <a:rPr lang="en-US" sz="2200" b="1" dirty="0"/>
              <a:t> </a:t>
            </a:r>
            <a:r>
              <a:rPr lang="en-US" sz="2200" b="1" dirty="0" err="1"/>
              <a:t>trị</a:t>
            </a:r>
            <a:r>
              <a:rPr lang="en-US" sz="2200" b="1" dirty="0"/>
              <a:t> TC-KT ở </a:t>
            </a:r>
            <a:r>
              <a:rPr lang="en-US" sz="2200" b="1" dirty="0" err="1"/>
              <a:t>mức</a:t>
            </a:r>
            <a:r>
              <a:rPr lang="en-US" sz="2200" b="1" dirty="0"/>
              <a:t> </a:t>
            </a:r>
            <a:r>
              <a:rPr lang="en-US" sz="2200" b="1" dirty="0" err="1"/>
              <a:t>chiến</a:t>
            </a:r>
            <a:r>
              <a:rPr lang="en-US" sz="2200" b="1" dirty="0"/>
              <a:t> </a:t>
            </a:r>
            <a:r>
              <a:rPr lang="en-US" sz="2200" b="1" dirty="0" err="1"/>
              <a:t>lược</a:t>
            </a:r>
            <a:endParaRPr lang="en-US" sz="2200" b="1" dirty="0"/>
          </a:p>
          <a:p>
            <a:pPr marL="0" indent="0">
              <a:buNone/>
            </a:pPr>
            <a:r>
              <a:rPr lang="vi-VN" altLang="en-US" sz="2200" dirty="0">
                <a:latin typeface="+mj-lt"/>
                <a:cs typeface="Times New Roman" pitchFamily="18" charset="0"/>
              </a:rPr>
              <a:t>Chức năng: Đặt ra mục tiêu và  phương hướng hoạt  động cho doanh nghiệp </a:t>
            </a:r>
            <a:endParaRPr lang="en-US" altLang="en-US" sz="2200" dirty="0">
              <a:latin typeface="+mj-lt"/>
              <a:cs typeface="Times New Roman" pitchFamily="18" charset="0"/>
            </a:endParaRPr>
          </a:p>
          <a:p>
            <a:pPr marL="0" indent="0">
              <a:buNone/>
            </a:pPr>
            <a:r>
              <a:rPr lang="vi-VN" altLang="en-US" sz="2200" dirty="0">
                <a:latin typeface="+mj-lt"/>
                <a:cs typeface="Times New Roman" pitchFamily="18" charset="0"/>
              </a:rPr>
              <a:t>Dòng thông tin: </a:t>
            </a:r>
            <a:endParaRPr lang="en-US" altLang="en-US" sz="2200" dirty="0">
              <a:latin typeface="+mj-lt"/>
              <a:cs typeface="Times New Roman" pitchFamily="18" charset="0"/>
            </a:endParaRPr>
          </a:p>
          <a:p>
            <a:pPr>
              <a:buFont typeface="Arial" charset="0"/>
              <a:buChar char="•"/>
            </a:pPr>
            <a:r>
              <a:rPr lang="vi-VN" altLang="en-US" sz="2200" dirty="0">
                <a:latin typeface="+mj-lt"/>
                <a:cs typeface="Times New Roman" pitchFamily="18" charset="0"/>
              </a:rPr>
              <a:t> Thông tin nội bộ, phân tích điều kiện tài chính của doanh nghiệp </a:t>
            </a:r>
            <a:endParaRPr lang="en-US" altLang="en-US" sz="2200" dirty="0">
              <a:latin typeface="+mj-lt"/>
              <a:cs typeface="Times New Roman" pitchFamily="18" charset="0"/>
            </a:endParaRPr>
          </a:p>
          <a:p>
            <a:pPr>
              <a:buFont typeface="Arial" charset="0"/>
              <a:buChar char="•"/>
            </a:pPr>
            <a:r>
              <a:rPr lang="vi-VN" altLang="en-US" sz="2200" dirty="0">
                <a:latin typeface="+mj-lt"/>
                <a:cs typeface="Times New Roman" pitchFamily="18" charset="0"/>
              </a:rPr>
              <a:t> Thông tin kinh tế xã hội bên ngoài, mô tả môi trường hiện tại và tương lai của doanh nghiệp</a:t>
            </a:r>
            <a:endParaRPr lang="en-US" altLang="en-US" sz="2200" dirty="0">
              <a:latin typeface="+mj-lt"/>
              <a:cs typeface="Times New Roman" pitchFamily="18" charset="0"/>
            </a:endParaRPr>
          </a:p>
          <a:p>
            <a:pPr>
              <a:buFont typeface="Arial" charset="0"/>
              <a:buChar char="•"/>
            </a:pPr>
            <a:r>
              <a:rPr lang="vi-VN" altLang="en-US" sz="2200" dirty="0">
                <a:latin typeface="+mj-lt"/>
                <a:cs typeface="Times New Roman" pitchFamily="18" charset="0"/>
              </a:rPr>
              <a:t> Những  dự báo về tương lai của doanh nghiệp</a:t>
            </a:r>
            <a:endParaRPr lang="en-US" altLang="en-US" sz="2200" dirty="0">
              <a:latin typeface="+mj-lt"/>
              <a:cs typeface="Times New Roman" pitchFamily="18" charset="0"/>
            </a:endParaRPr>
          </a:p>
          <a:p>
            <a:r>
              <a:rPr lang="en-US" altLang="en-US" sz="2200" b="1" dirty="0">
                <a:latin typeface="+mj-lt"/>
                <a:cs typeface="Times New Roman" pitchFamily="18" charset="0"/>
              </a:rPr>
              <a:t>7</a:t>
            </a:r>
            <a:r>
              <a:rPr lang="en-US" altLang="en-US" sz="2200" b="1" dirty="0" smtClean="0">
                <a:latin typeface="+mj-lt"/>
                <a:cs typeface="Times New Roman" pitchFamily="18" charset="0"/>
              </a:rPr>
              <a:t>.6 </a:t>
            </a:r>
            <a:r>
              <a:rPr lang="en-US" altLang="en-US" sz="2200" b="1" dirty="0" err="1">
                <a:latin typeface="+mj-lt"/>
                <a:cs typeface="Times New Roman" pitchFamily="18" charset="0"/>
              </a:rPr>
              <a:t>Phần</a:t>
            </a:r>
            <a:r>
              <a:rPr lang="en-US" altLang="en-US" sz="2200" b="1" dirty="0">
                <a:latin typeface="+mj-lt"/>
                <a:cs typeface="Times New Roman" pitchFamily="18" charset="0"/>
              </a:rPr>
              <a:t> </a:t>
            </a:r>
            <a:r>
              <a:rPr lang="en-US" altLang="en-US" sz="2200" b="1" dirty="0" err="1">
                <a:latin typeface="+mj-lt"/>
                <a:cs typeface="Times New Roman" pitchFamily="18" charset="0"/>
              </a:rPr>
              <a:t>mềm</a:t>
            </a:r>
            <a:r>
              <a:rPr lang="en-US" altLang="en-US" sz="2200" b="1" dirty="0">
                <a:latin typeface="+mj-lt"/>
                <a:cs typeface="Times New Roman" pitchFamily="18" charset="0"/>
              </a:rPr>
              <a:t> </a:t>
            </a:r>
            <a:r>
              <a:rPr lang="en-US" altLang="en-US" sz="2200" b="1" dirty="0" err="1">
                <a:latin typeface="+mj-lt"/>
                <a:cs typeface="Times New Roman" pitchFamily="18" charset="0"/>
              </a:rPr>
              <a:t>cho</a:t>
            </a:r>
            <a:r>
              <a:rPr lang="en-US" altLang="en-US" sz="2200" b="1" dirty="0">
                <a:latin typeface="+mj-lt"/>
                <a:cs typeface="Times New Roman" pitchFamily="18" charset="0"/>
              </a:rPr>
              <a:t> HTTT </a:t>
            </a:r>
            <a:r>
              <a:rPr lang="en-US" altLang="en-US" sz="2200" b="1" dirty="0" err="1">
                <a:latin typeface="+mj-lt"/>
                <a:cs typeface="Times New Roman" pitchFamily="18" charset="0"/>
              </a:rPr>
              <a:t>quản</a:t>
            </a:r>
            <a:r>
              <a:rPr lang="en-US" altLang="en-US" sz="2200" b="1" dirty="0">
                <a:latin typeface="+mj-lt"/>
                <a:cs typeface="Times New Roman" pitchFamily="18" charset="0"/>
              </a:rPr>
              <a:t> </a:t>
            </a:r>
            <a:r>
              <a:rPr lang="en-US" altLang="en-US" sz="2200" b="1" dirty="0" err="1">
                <a:latin typeface="+mj-lt"/>
                <a:cs typeface="Times New Roman" pitchFamily="18" charset="0"/>
              </a:rPr>
              <a:t>trị</a:t>
            </a:r>
            <a:r>
              <a:rPr lang="en-US" altLang="en-US" sz="2200" b="1" dirty="0">
                <a:latin typeface="+mj-lt"/>
                <a:cs typeface="Times New Roman" pitchFamily="18" charset="0"/>
              </a:rPr>
              <a:t> TC-KT</a:t>
            </a:r>
          </a:p>
          <a:p>
            <a:r>
              <a:rPr lang="vi-VN" altLang="en-US" sz="2000" dirty="0">
                <a:latin typeface="+mj-lt"/>
                <a:cs typeface="Times New Roman" pitchFamily="18" charset="0"/>
              </a:rPr>
              <a:t>Phần mềm chuyên biệt dùng cho chức năng tài chánh bao gồm: </a:t>
            </a:r>
            <a:endParaRPr lang="en-US" altLang="en-US" sz="2000" dirty="0">
              <a:latin typeface="+mj-lt"/>
              <a:cs typeface="Times New Roman" pitchFamily="18" charset="0"/>
            </a:endParaRPr>
          </a:p>
          <a:p>
            <a:pPr>
              <a:buFont typeface="Arial" charset="0"/>
              <a:buChar char="•"/>
            </a:pPr>
            <a:r>
              <a:rPr lang="vi-VN" altLang="en-US" sz="2000" dirty="0">
                <a:latin typeface="+mj-lt"/>
                <a:cs typeface="Times New Roman" pitchFamily="18" charset="0"/>
              </a:rPr>
              <a:t> Quản lý ngân quỹ </a:t>
            </a:r>
            <a:endParaRPr lang="en-US" altLang="en-US" sz="2000" dirty="0">
              <a:latin typeface="+mj-lt"/>
              <a:cs typeface="Times New Roman" pitchFamily="18" charset="0"/>
            </a:endParaRPr>
          </a:p>
          <a:p>
            <a:pPr>
              <a:buFont typeface="Arial" charset="0"/>
              <a:buChar char="•"/>
            </a:pPr>
            <a:r>
              <a:rPr lang="vi-VN" altLang="en-US" sz="2000" dirty="0">
                <a:latin typeface="+mj-lt"/>
                <a:cs typeface="Times New Roman" pitchFamily="18" charset="0"/>
              </a:rPr>
              <a:t> Quản lý tiền vốn </a:t>
            </a:r>
            <a:endParaRPr lang="en-US" altLang="en-US" sz="2000" dirty="0">
              <a:latin typeface="+mj-lt"/>
              <a:cs typeface="Times New Roman" pitchFamily="18" charset="0"/>
            </a:endParaRPr>
          </a:p>
          <a:p>
            <a:pPr>
              <a:buFont typeface="Arial" charset="0"/>
              <a:buChar char="•"/>
            </a:pPr>
            <a:r>
              <a:rPr lang="vi-VN" altLang="en-US" sz="2000" dirty="0">
                <a:latin typeface="+mj-lt"/>
                <a:cs typeface="Times New Roman" pitchFamily="18" charset="0"/>
              </a:rPr>
              <a:t> Phân tích các báo cáo tài chính </a:t>
            </a:r>
            <a:endParaRPr lang="en-US" altLang="en-US" sz="2000" dirty="0">
              <a:latin typeface="+mj-lt"/>
              <a:cs typeface="Times New Roman" pitchFamily="18" charset="0"/>
            </a:endParaRPr>
          </a:p>
          <a:p>
            <a:pPr>
              <a:buFont typeface="Arial" charset="0"/>
              <a:buChar char="•"/>
            </a:pPr>
            <a:r>
              <a:rPr lang="vi-VN" altLang="en-US" sz="2000" dirty="0">
                <a:latin typeface="+mj-lt"/>
                <a:cs typeface="Times New Roman" pitchFamily="18" charset="0"/>
              </a:rPr>
              <a:t> Quản trị đầu tư </a:t>
            </a:r>
            <a:endParaRPr lang="en-US" altLang="en-US" sz="2000" dirty="0">
              <a:latin typeface="+mj-lt"/>
              <a:cs typeface="Times New Roman" pitchFamily="18" charset="0"/>
            </a:endParaRPr>
          </a:p>
          <a:p>
            <a:pPr>
              <a:buFont typeface="Arial" charset="0"/>
              <a:buChar char="•"/>
            </a:pPr>
            <a:r>
              <a:rPr lang="vi-VN" altLang="en-US" sz="2000" dirty="0">
                <a:latin typeface="+mj-lt"/>
                <a:cs typeface="Times New Roman" pitchFamily="18" charset="0"/>
              </a:rPr>
              <a:t> Mô hình hóa </a:t>
            </a:r>
            <a:endParaRPr lang="en-US" altLang="en-US" sz="2000" dirty="0">
              <a:latin typeface="+mj-lt"/>
              <a:cs typeface="Times New Roman" pitchFamily="18" charset="0"/>
            </a:endParaRPr>
          </a:p>
          <a:p>
            <a:pPr>
              <a:buFont typeface="Arial" charset="0"/>
              <a:buChar char="•"/>
            </a:pPr>
            <a:r>
              <a:rPr lang="vi-VN" altLang="en-US" sz="2000" dirty="0">
                <a:latin typeface="+mj-lt"/>
                <a:cs typeface="Times New Roman" pitchFamily="18" charset="0"/>
              </a:rPr>
              <a:t> Dự báo</a:t>
            </a:r>
            <a:endParaRPr lang="en-US" altLang="en-US" sz="2000" dirty="0">
              <a:latin typeface="+mj-lt"/>
              <a:cs typeface="Times New Roman" pitchFamily="18" charset="0"/>
            </a:endParaRPr>
          </a:p>
          <a:p>
            <a:pPr marL="0" indent="0">
              <a:buNone/>
            </a:pPr>
            <a:endParaRPr lang="en-US" altLang="en-US" sz="2200" dirty="0">
              <a:latin typeface="+mj-lt"/>
              <a:cs typeface="Times New Roman" pitchFamily="18" charset="0"/>
            </a:endParaRPr>
          </a:p>
          <a:p>
            <a:pPr marL="0" indent="0">
              <a:buNone/>
            </a:pPr>
            <a:endParaRPr lang="en-US" altLang="en-US" sz="2200" dirty="0">
              <a:latin typeface="+mj-lt"/>
              <a:cs typeface="Times New Roman" pitchFamily="18" charset="0"/>
            </a:endParaRPr>
          </a:p>
          <a:p>
            <a:pPr marL="0" indent="0">
              <a:buNone/>
            </a:pPr>
            <a:endParaRPr lang="en-US" b="1" dirty="0"/>
          </a:p>
          <a:p>
            <a:endParaRPr lang="en-US" dirty="0"/>
          </a:p>
        </p:txBody>
      </p:sp>
      <p:sp>
        <p:nvSpPr>
          <p:cNvPr id="4" name="Title 5"/>
          <p:cNvSpPr txBox="1">
            <a:spLocks/>
          </p:cNvSpPr>
          <p:nvPr/>
        </p:nvSpPr>
        <p:spPr>
          <a:xfrm>
            <a:off x="0" y="0"/>
            <a:ext cx="9129486" cy="59508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7</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trị</a:t>
            </a:r>
            <a:r>
              <a:rPr lang="en-US" sz="2400" b="1" dirty="0">
                <a:latin typeface="+mj-lt"/>
              </a:rPr>
              <a:t> </a:t>
            </a:r>
            <a:r>
              <a:rPr lang="en-US" sz="2400" b="1" dirty="0" err="1">
                <a:latin typeface="+mj-lt"/>
              </a:rPr>
              <a:t>tài</a:t>
            </a:r>
            <a:r>
              <a:rPr lang="en-US" sz="2400" b="1" dirty="0">
                <a:latin typeface="+mj-lt"/>
              </a:rPr>
              <a:t> </a:t>
            </a:r>
            <a:r>
              <a:rPr lang="en-US" sz="2400" b="1" dirty="0" err="1">
                <a:latin typeface="+mj-lt"/>
              </a:rPr>
              <a:t>chính</a:t>
            </a:r>
            <a:r>
              <a:rPr lang="en-US" sz="2400" b="1" dirty="0">
                <a:latin typeface="+mj-lt"/>
              </a:rPr>
              <a:t> </a:t>
            </a:r>
            <a:r>
              <a:rPr lang="en-US" sz="2400" b="1" dirty="0" err="1">
                <a:latin typeface="+mj-lt"/>
              </a:rPr>
              <a:t>kế</a:t>
            </a:r>
            <a:r>
              <a:rPr lang="en-US" sz="2400" b="1" dirty="0">
                <a:latin typeface="+mj-lt"/>
              </a:rPr>
              <a:t> </a:t>
            </a:r>
            <a:r>
              <a:rPr lang="en-US" sz="2400" b="1" dirty="0" err="1">
                <a:latin typeface="+mj-lt"/>
              </a:rPr>
              <a:t>toán</a:t>
            </a:r>
            <a:endParaRPr lang="en-US" sz="2400" b="1" dirty="0">
              <a:latin typeface="+mj-lt"/>
            </a:endParaRPr>
          </a:p>
        </p:txBody>
      </p:sp>
    </p:spTree>
    <p:extLst>
      <p:ext uri="{BB962C8B-B14F-4D97-AF65-F5344CB8AC3E}">
        <p14:creationId xmlns:p14="http://schemas.microsoft.com/office/powerpoint/2010/main" val="1868003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947"/>
            <a:ext cx="8596668" cy="547171"/>
          </a:xfrm>
        </p:spPr>
        <p:txBody>
          <a:bodyPr>
            <a:normAutofit fontScale="90000"/>
          </a:bodyPr>
          <a:lstStyle/>
          <a:p>
            <a:r>
              <a:rPr lang="en-US" dirty="0">
                <a:latin typeface="Arial" panose="020B0604020202020204" pitchFamily="34" charset="0"/>
                <a:cs typeface="Arial" panose="020B0604020202020204" pitchFamily="34" charset="0"/>
              </a:rPr>
              <a:t>C1: TỔNG QUAN HTTT TRONG DN</a:t>
            </a:r>
            <a:endParaRPr lang="en-US" dirty="0"/>
          </a:p>
        </p:txBody>
      </p:sp>
      <p:sp>
        <p:nvSpPr>
          <p:cNvPr id="4" name="TextBox 5"/>
          <p:cNvSpPr txBox="1">
            <a:spLocks noGrp="1" noChangeArrowheads="1"/>
          </p:cNvSpPr>
          <p:nvPr>
            <p:ph idx="1"/>
          </p:nvPr>
        </p:nvSpPr>
        <p:spPr bwMode="auto">
          <a:xfrm>
            <a:off x="396608" y="1277957"/>
            <a:ext cx="5100810" cy="3359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Avant" charset="0"/>
              </a:defRPr>
            </a:lvl1pPr>
            <a:lvl2pPr marL="1085850" indent="-34290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marL="0" indent="0" eaLnBrk="1" hangingPunct="1">
              <a:buNone/>
            </a:pPr>
            <a:r>
              <a:rPr lang="en-US" altLang="en-US" sz="2200" b="1" i="1" u="sng" dirty="0" err="1">
                <a:latin typeface="Times New Roman" charset="0"/>
                <a:ea typeface="Times New Roman" charset="0"/>
                <a:cs typeface="Times New Roman" charset="0"/>
              </a:rPr>
              <a:t>Thời</a:t>
            </a:r>
            <a:r>
              <a:rPr lang="en-US" altLang="en-US" sz="2200" b="1" i="1" u="sng" dirty="0">
                <a:latin typeface="Times New Roman" charset="0"/>
                <a:ea typeface="Times New Roman" charset="0"/>
                <a:cs typeface="Times New Roman" charset="0"/>
              </a:rPr>
              <a:t> </a:t>
            </a:r>
            <a:r>
              <a:rPr lang="en-US" altLang="en-US" sz="2200" b="1" i="1" u="sng" dirty="0" err="1">
                <a:latin typeface="Times New Roman" charset="0"/>
                <a:ea typeface="Times New Roman" charset="0"/>
                <a:cs typeface="Times New Roman" charset="0"/>
              </a:rPr>
              <a:t>đại</a:t>
            </a:r>
            <a:r>
              <a:rPr lang="en-US" altLang="en-US" sz="2200" b="1" i="1" u="sng" dirty="0">
                <a:latin typeface="Times New Roman" charset="0"/>
                <a:ea typeface="Times New Roman" charset="0"/>
                <a:cs typeface="Times New Roman" charset="0"/>
              </a:rPr>
              <a:t> </a:t>
            </a:r>
            <a:r>
              <a:rPr lang="en-US" altLang="en-US" sz="2200" b="1" i="1" u="sng" dirty="0" err="1">
                <a:latin typeface="Times New Roman" charset="0"/>
                <a:ea typeface="Times New Roman" charset="0"/>
                <a:cs typeface="Times New Roman" charset="0"/>
              </a:rPr>
              <a:t>thông</a:t>
            </a:r>
            <a:r>
              <a:rPr lang="en-US" altLang="en-US" sz="2200" b="1" i="1" u="sng" dirty="0">
                <a:latin typeface="Times New Roman" charset="0"/>
                <a:ea typeface="Times New Roman" charset="0"/>
                <a:cs typeface="Times New Roman" charset="0"/>
              </a:rPr>
              <a:t> tin:</a:t>
            </a:r>
            <a:endParaRPr lang="en-US" altLang="en-US" sz="2200" dirty="0">
              <a:latin typeface="Arial" charset="0"/>
            </a:endParaRPr>
          </a:p>
          <a:p>
            <a:pPr eaLnBrk="1" hangingPunct="1">
              <a:buFont typeface="Arial" charset="0"/>
              <a:buChar char="•"/>
            </a:pPr>
            <a:r>
              <a:rPr lang="vi-VN" altLang="en-US" dirty="0">
                <a:latin typeface="Arial" charset="0"/>
              </a:rPr>
              <a:t> Công nhân tri thức</a:t>
            </a:r>
          </a:p>
          <a:p>
            <a:pPr eaLnBrk="1" hangingPunct="1">
              <a:buFont typeface="Arial" charset="0"/>
              <a:buChar char="•"/>
            </a:pPr>
            <a:r>
              <a:rPr lang="en-US" altLang="en-US" dirty="0">
                <a:latin typeface="Arial" charset="0"/>
              </a:rPr>
              <a:t> </a:t>
            </a:r>
            <a:r>
              <a:rPr lang="en-US" altLang="en-US" dirty="0" err="1">
                <a:latin typeface="Arial" charset="0"/>
              </a:rPr>
              <a:t>Sự</a:t>
            </a:r>
            <a:r>
              <a:rPr lang="en-US" altLang="en-US" dirty="0">
                <a:latin typeface="Arial" charset="0"/>
              </a:rPr>
              <a:t> </a:t>
            </a:r>
            <a:r>
              <a:rPr lang="en-US" altLang="en-US" dirty="0" err="1">
                <a:latin typeface="Arial" charset="0"/>
              </a:rPr>
              <a:t>thay</a:t>
            </a:r>
            <a:r>
              <a:rPr lang="en-US" altLang="en-US" dirty="0">
                <a:latin typeface="Arial" charset="0"/>
              </a:rPr>
              <a:t> </a:t>
            </a:r>
            <a:r>
              <a:rPr lang="en-US" altLang="en-US" dirty="0" err="1">
                <a:latin typeface="Arial" charset="0"/>
              </a:rPr>
              <a:t>đổi</a:t>
            </a:r>
            <a:r>
              <a:rPr lang="en-US" altLang="en-US" dirty="0">
                <a:latin typeface="Arial" charset="0"/>
              </a:rPr>
              <a:t> </a:t>
            </a:r>
            <a:r>
              <a:rPr lang="en-US" altLang="en-US" dirty="0" err="1">
                <a:latin typeface="Arial" charset="0"/>
              </a:rPr>
              <a:t>phương</a:t>
            </a:r>
            <a:r>
              <a:rPr lang="en-US" altLang="en-US" dirty="0">
                <a:latin typeface="Arial" charset="0"/>
              </a:rPr>
              <a:t> </a:t>
            </a:r>
            <a:r>
              <a:rPr lang="en-US" altLang="en-US" dirty="0" err="1">
                <a:latin typeface="Arial" charset="0"/>
              </a:rPr>
              <a:t>thức</a:t>
            </a:r>
            <a:r>
              <a:rPr lang="en-US" altLang="en-US" dirty="0">
                <a:latin typeface="Arial" charset="0"/>
              </a:rPr>
              <a:t> </a:t>
            </a:r>
            <a:r>
              <a:rPr lang="en-US" altLang="en-US" dirty="0" err="1">
                <a:latin typeface="Arial" charset="0"/>
              </a:rPr>
              <a:t>kinh</a:t>
            </a:r>
            <a:r>
              <a:rPr lang="en-US" altLang="en-US" dirty="0">
                <a:latin typeface="Arial" charset="0"/>
              </a:rPr>
              <a:t> </a:t>
            </a:r>
            <a:r>
              <a:rPr lang="en-US" altLang="en-US" dirty="0" err="1">
                <a:latin typeface="Arial" charset="0"/>
              </a:rPr>
              <a:t>doanh</a:t>
            </a:r>
            <a:endParaRPr lang="en-US" altLang="en-US" dirty="0">
              <a:latin typeface="Arial" charset="0"/>
            </a:endParaRPr>
          </a:p>
          <a:p>
            <a:pPr lvl="1" eaLnBrk="1" hangingPunct="1">
              <a:buFont typeface="Courier New" charset="0"/>
              <a:buChar char="o"/>
            </a:pPr>
            <a:r>
              <a:rPr lang="en-US" altLang="en-US" sz="1800" dirty="0">
                <a:latin typeface="Arial" charset="0"/>
              </a:rPr>
              <a:t> </a:t>
            </a:r>
            <a:r>
              <a:rPr lang="en-US" altLang="en-US" sz="1800" dirty="0" err="1">
                <a:latin typeface="Arial" charset="0"/>
              </a:rPr>
              <a:t>Công</a:t>
            </a:r>
            <a:r>
              <a:rPr lang="en-US" altLang="en-US" sz="1800" dirty="0">
                <a:latin typeface="Arial" charset="0"/>
              </a:rPr>
              <a:t> </a:t>
            </a:r>
            <a:r>
              <a:rPr lang="en-US" altLang="en-US" sz="1800" dirty="0" err="1">
                <a:latin typeface="Arial" charset="0"/>
              </a:rPr>
              <a:t>nghệ</a:t>
            </a:r>
            <a:endParaRPr lang="en-US" altLang="en-US" sz="1800" dirty="0">
              <a:latin typeface="Arial" charset="0"/>
            </a:endParaRPr>
          </a:p>
          <a:p>
            <a:pPr lvl="1" eaLnBrk="1" hangingPunct="1">
              <a:buFont typeface="Courier New" charset="0"/>
              <a:buChar char="o"/>
            </a:pPr>
            <a:r>
              <a:rPr lang="en-US" altLang="en-US" sz="1800" dirty="0">
                <a:latin typeface="Arial" charset="0"/>
              </a:rPr>
              <a:t> Con </a:t>
            </a:r>
            <a:r>
              <a:rPr lang="en-US" altLang="en-US" sz="1800" dirty="0" err="1">
                <a:latin typeface="Arial" charset="0"/>
              </a:rPr>
              <a:t>người</a:t>
            </a:r>
            <a:endParaRPr lang="en-US" altLang="en-US" sz="1800" dirty="0">
              <a:latin typeface="Arial" charset="0"/>
            </a:endParaRPr>
          </a:p>
          <a:p>
            <a:pPr lvl="1" eaLnBrk="1" hangingPunct="1">
              <a:buFont typeface="Courier New" charset="0"/>
              <a:buChar char="o"/>
            </a:pPr>
            <a:r>
              <a:rPr lang="en-US" altLang="en-US" sz="1800" dirty="0">
                <a:latin typeface="Arial" charset="0"/>
              </a:rPr>
              <a:t> </a:t>
            </a:r>
            <a:r>
              <a:rPr lang="en-US" altLang="en-US" sz="1800" dirty="0" err="1">
                <a:latin typeface="Arial" charset="0"/>
              </a:rPr>
              <a:t>Tổ</a:t>
            </a:r>
            <a:r>
              <a:rPr lang="en-US" altLang="en-US" sz="1800" dirty="0">
                <a:latin typeface="Arial" charset="0"/>
              </a:rPr>
              <a:t> </a:t>
            </a:r>
            <a:r>
              <a:rPr lang="en-US" altLang="en-US" sz="1800" dirty="0" err="1">
                <a:latin typeface="Arial" charset="0"/>
              </a:rPr>
              <a:t>chức</a:t>
            </a:r>
            <a:endParaRPr lang="en-US" altLang="en-US" sz="1800" dirty="0">
              <a:latin typeface="Arial" charset="0"/>
            </a:endParaRPr>
          </a:p>
          <a:p>
            <a:pPr lvl="1" eaLnBrk="1" hangingPunct="1">
              <a:buFont typeface="Courier New" charset="0"/>
              <a:buChar char="o"/>
            </a:pPr>
            <a:r>
              <a:rPr lang="en-US" altLang="en-US" sz="1800" dirty="0">
                <a:latin typeface="Arial" charset="0"/>
              </a:rPr>
              <a:t> </a:t>
            </a:r>
            <a:r>
              <a:rPr lang="en-US" altLang="en-US" sz="1800" dirty="0" err="1">
                <a:latin typeface="Arial" charset="0"/>
              </a:rPr>
              <a:t>Dịch</a:t>
            </a:r>
            <a:r>
              <a:rPr lang="en-US" altLang="en-US" sz="1800" dirty="0">
                <a:latin typeface="Arial" charset="0"/>
              </a:rPr>
              <a:t> </a:t>
            </a:r>
            <a:r>
              <a:rPr lang="en-US" altLang="en-US" sz="1800" dirty="0" err="1">
                <a:latin typeface="Arial" charset="0"/>
              </a:rPr>
              <a:t>vụ</a:t>
            </a:r>
            <a:endParaRPr lang="en-US" altLang="en-US" sz="1800" dirty="0">
              <a:latin typeface="Arial" charset="0"/>
            </a:endParaRPr>
          </a:p>
          <a:p>
            <a:pPr eaLnBrk="1" hangingPunct="1"/>
            <a:endParaRPr lang="en-US" altLang="en-US" sz="2400" b="1" dirty="0">
              <a:latin typeface="Times New Roman" charset="0"/>
              <a:ea typeface="Times New Roman" charset="0"/>
              <a:cs typeface="Times New Roman" charset="0"/>
            </a:endParaRPr>
          </a:p>
        </p:txBody>
      </p:sp>
      <p:sp>
        <p:nvSpPr>
          <p:cNvPr id="5" name="Rounded Rectangle 4"/>
          <p:cNvSpPr/>
          <p:nvPr/>
        </p:nvSpPr>
        <p:spPr>
          <a:xfrm>
            <a:off x="115253" y="642434"/>
            <a:ext cx="8877395" cy="50677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1.2 TẦM QUAN TRỌNG CỦA THÔNG TIN TRONG CẠNH TRANH</a:t>
            </a:r>
            <a:endParaRPr lang="en-US" dirty="0">
              <a:latin typeface="Arial" panose="020B0604020202020204" pitchFamily="34" charset="0"/>
              <a:cs typeface="Arial" panose="020B0604020202020204" pitchFamily="34" charset="0"/>
            </a:endParaRPr>
          </a:p>
        </p:txBody>
      </p:sp>
      <p:pic>
        <p:nvPicPr>
          <p:cNvPr id="6"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4201" y="1333822"/>
            <a:ext cx="3155200" cy="227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31175" y="1318351"/>
            <a:ext cx="3038326" cy="223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webyears 1024x58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1349" y="3611562"/>
            <a:ext cx="5682653" cy="3246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8091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51" y="24677"/>
            <a:ext cx="8596668" cy="609600"/>
          </a:xfrm>
        </p:spPr>
        <p:txBody>
          <a:bodyPr>
            <a:normAutofit fontScale="90000"/>
          </a:bodyPr>
          <a:lstStyle/>
          <a:p>
            <a:r>
              <a:rPr lang="en-US" dirty="0">
                <a:latin typeface="Arial" panose="020B0604020202020204" pitchFamily="34" charset="0"/>
                <a:cs typeface="Arial" panose="020B0604020202020204" pitchFamily="34" charset="0"/>
              </a:rPr>
              <a:t>C1: </a:t>
            </a:r>
            <a:r>
              <a:rPr lang="vi-VN" dirty="0">
                <a:latin typeface="Arial" panose="020B0604020202020204" pitchFamily="34" charset="0"/>
                <a:cs typeface="Arial" panose="020B0604020202020204" pitchFamily="34" charset="0"/>
              </a:rPr>
              <a:t>CÁC KHÁI NIỆM CƠ SỞ VỀ HTTT</a:t>
            </a:r>
            <a:endParaRPr lang="en-US" dirty="0"/>
          </a:p>
        </p:txBody>
      </p:sp>
      <p:sp>
        <p:nvSpPr>
          <p:cNvPr id="6" name="TextBox 5"/>
          <p:cNvSpPr txBox="1"/>
          <p:nvPr/>
        </p:nvSpPr>
        <p:spPr>
          <a:xfrm>
            <a:off x="220718" y="1576552"/>
            <a:ext cx="6022427" cy="3693319"/>
          </a:xfrm>
          <a:prstGeom prst="rect">
            <a:avLst/>
          </a:prstGeom>
          <a:noFill/>
        </p:spPr>
        <p:txBody>
          <a:bodyPr wrap="square" rtlCol="0">
            <a:spAutoFit/>
          </a:bodyPr>
          <a:lstStyle/>
          <a:p>
            <a:r>
              <a:rPr lang="en-US" altLang="en-US" b="1" i="1" u="sng" dirty="0" err="1">
                <a:latin typeface="Times New Roman" charset="0"/>
                <a:ea typeface="Times New Roman" charset="0"/>
                <a:cs typeface="Times New Roman" charset="0"/>
              </a:rPr>
              <a:t>Nền</a:t>
            </a:r>
            <a:r>
              <a:rPr lang="en-US" altLang="en-US" b="1" i="1" u="sng" dirty="0">
                <a:latin typeface="Times New Roman" charset="0"/>
                <a:ea typeface="Times New Roman" charset="0"/>
                <a:cs typeface="Times New Roman" charset="0"/>
              </a:rPr>
              <a:t> </a:t>
            </a:r>
            <a:r>
              <a:rPr lang="en-US" altLang="en-US" b="1" i="1" u="sng" dirty="0" err="1">
                <a:latin typeface="Times New Roman" charset="0"/>
                <a:ea typeface="Times New Roman" charset="0"/>
                <a:cs typeface="Times New Roman" charset="0"/>
              </a:rPr>
              <a:t>kinh</a:t>
            </a:r>
            <a:r>
              <a:rPr lang="en-US" altLang="en-US" b="1" i="1" u="sng" dirty="0">
                <a:latin typeface="Times New Roman" charset="0"/>
                <a:ea typeface="Times New Roman" charset="0"/>
                <a:cs typeface="Times New Roman" charset="0"/>
              </a:rPr>
              <a:t> </a:t>
            </a:r>
            <a:r>
              <a:rPr lang="en-US" altLang="en-US" b="1" i="1" u="sng" dirty="0" err="1">
                <a:latin typeface="Times New Roman" charset="0"/>
                <a:ea typeface="Times New Roman" charset="0"/>
                <a:cs typeface="Times New Roman" charset="0"/>
              </a:rPr>
              <a:t>tế</a:t>
            </a:r>
            <a:r>
              <a:rPr lang="en-US" altLang="en-US" b="1" i="1" u="sng" dirty="0">
                <a:latin typeface="Times New Roman" charset="0"/>
                <a:ea typeface="Times New Roman" charset="0"/>
                <a:cs typeface="Times New Roman" charset="0"/>
              </a:rPr>
              <a:t> </a:t>
            </a:r>
            <a:r>
              <a:rPr lang="en-US" altLang="en-US" b="1" i="1" u="sng" dirty="0" err="1">
                <a:latin typeface="Times New Roman" charset="0"/>
                <a:ea typeface="Times New Roman" charset="0"/>
                <a:cs typeface="Times New Roman" charset="0"/>
              </a:rPr>
              <a:t>số</a:t>
            </a:r>
            <a:r>
              <a:rPr lang="en-US" altLang="en-US" b="1" i="1" u="sng" dirty="0">
                <a:latin typeface="Times New Roman" charset="0"/>
                <a:ea typeface="Times New Roman" charset="0"/>
                <a:cs typeface="Times New Roman" charset="0"/>
              </a:rPr>
              <a:t> (Digital economy):</a:t>
            </a:r>
          </a:p>
          <a:p>
            <a:endParaRPr lang="en-US" altLang="en-US" b="1" dirty="0">
              <a:latin typeface="Times New Roman" charset="0"/>
              <a:ea typeface="Times New Roman" charset="0"/>
              <a:cs typeface="Times New Roman" charset="0"/>
            </a:endParaRPr>
          </a:p>
          <a:p>
            <a:pPr>
              <a:buFont typeface="Arial" charset="0"/>
              <a:buChar char="•"/>
            </a:pPr>
            <a:r>
              <a:rPr lang="en-US" altLang="en-US" dirty="0"/>
              <a:t> </a:t>
            </a:r>
            <a:r>
              <a:rPr lang="en-US" altLang="en-US" dirty="0" err="1">
                <a:latin typeface="Arial" panose="020B0604020202020204" pitchFamily="34" charset="0"/>
                <a:cs typeface="Arial" panose="020B0604020202020204" pitchFamily="34" charset="0"/>
              </a:rPr>
              <a:t>Kết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nối</a:t>
            </a:r>
            <a:r>
              <a:rPr lang="en-US" altLang="en-US" dirty="0">
                <a:latin typeface="Arial" panose="020B0604020202020204" pitchFamily="34" charset="0"/>
                <a:cs typeface="Arial" panose="020B0604020202020204" pitchFamily="34" charset="0"/>
              </a:rPr>
              <a:t>, </a:t>
            </a:r>
            <a:r>
              <a:rPr lang="vi-VN" altLang="en-US" dirty="0">
                <a:latin typeface="Arial" panose="020B0604020202020204" pitchFamily="34" charset="0"/>
                <a:cs typeface="Arial" panose="020B0604020202020204" pitchFamily="34" charset="0"/>
              </a:rPr>
              <a:t>trao đổi</a:t>
            </a:r>
            <a:r>
              <a:rPr lang="en-US" altLang="en-US" dirty="0">
                <a:latin typeface="Arial" panose="020B0604020202020204" pitchFamily="34" charset="0"/>
                <a:cs typeface="Arial" panose="020B0604020202020204" pitchFamily="34" charset="0"/>
              </a:rPr>
              <a:t> </a:t>
            </a:r>
            <a:r>
              <a:rPr lang="vi-VN" altLang="en-US" dirty="0">
                <a:latin typeface="Arial" panose="020B0604020202020204" pitchFamily="34" charset="0"/>
                <a:cs typeface="Arial" panose="020B0604020202020204" pitchFamily="34" charset="0"/>
              </a:rPr>
              <a:t>không giới hạn về thông tin</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pPr>
              <a:buFont typeface="Arial" charset="0"/>
              <a:buChar char="•"/>
            </a:pPr>
            <a:r>
              <a:rPr lang="en-US" altLang="en-US" dirty="0">
                <a:latin typeface="Arial" panose="020B0604020202020204" pitchFamily="34" charset="0"/>
                <a:cs typeface="Arial" panose="020B0604020202020204" pitchFamily="34" charset="0"/>
              </a:rPr>
              <a:t> M</a:t>
            </a:r>
            <a:r>
              <a:rPr lang="vi-VN" altLang="en-US" dirty="0">
                <a:latin typeface="Arial" panose="020B0604020202020204" pitchFamily="34" charset="0"/>
                <a:cs typeface="Arial" panose="020B0604020202020204" pitchFamily="34" charset="0"/>
              </a:rPr>
              <a:t>ối quan hệ của các nhà cung cấp, khách hàng và các đối tác đều </a:t>
            </a:r>
            <a:r>
              <a:rPr lang="en-US" altLang="en-US" dirty="0" err="1">
                <a:latin typeface="Arial" panose="020B0604020202020204" pitchFamily="34" charset="0"/>
                <a:cs typeface="Arial" panose="020B0604020202020204" pitchFamily="34" charset="0"/>
              </a:rPr>
              <a:t>dựa</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trên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nền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tảng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công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nghệ</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số</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không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có</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khoảng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cách</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địa</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lý</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thời</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gian</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pPr>
              <a:buFont typeface="Arial" charset="0"/>
              <a:buChar char="•"/>
            </a:pPr>
            <a:r>
              <a:rPr lang="en-US" altLang="en-US" dirty="0">
                <a:latin typeface="Arial" panose="020B0604020202020204" pitchFamily="34" charset="0"/>
                <a:cs typeface="Arial" panose="020B0604020202020204" pitchFamily="34" charset="0"/>
              </a:rPr>
              <a:t> N</a:t>
            </a:r>
            <a:r>
              <a:rPr lang="vi-VN" altLang="en-US" dirty="0">
                <a:latin typeface="Arial" panose="020B0604020202020204" pitchFamily="34" charset="0"/>
                <a:cs typeface="Arial" panose="020B0604020202020204" pitchFamily="34" charset="0"/>
              </a:rPr>
              <a:t>hịp độ </a:t>
            </a:r>
            <a:r>
              <a:rPr lang="en-US" altLang="en-US" dirty="0" err="1">
                <a:latin typeface="Arial" panose="020B0604020202020204" pitchFamily="34" charset="0"/>
                <a:cs typeface="Arial" panose="020B0604020202020204" pitchFamily="34" charset="0"/>
              </a:rPr>
              <a:t>ch</a:t>
            </a:r>
            <a:r>
              <a:rPr lang="vi-VN" altLang="en-US" dirty="0">
                <a:latin typeface="Arial" panose="020B0604020202020204" pitchFamily="34" charset="0"/>
                <a:cs typeface="Arial" panose="020B0604020202020204" pitchFamily="34" charset="0"/>
              </a:rPr>
              <a:t>uỗi cung ứng </a:t>
            </a:r>
            <a:r>
              <a:rPr lang="en-US" altLang="en-US" dirty="0" err="1">
                <a:latin typeface="Arial" panose="020B0604020202020204" pitchFamily="34" charset="0"/>
                <a:cs typeface="Arial" panose="020B0604020202020204" pitchFamily="34" charset="0"/>
              </a:rPr>
              <a:t>tăng</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pPr>
              <a:buFont typeface="Arial" charset="0"/>
              <a:buChar char="•"/>
            </a:pPr>
            <a:r>
              <a:rPr lang="vi-VN"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Nhiều</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phương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thức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bán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hàng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ra</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đời</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pPr>
              <a:buFont typeface="Arial" charset="0"/>
              <a:buChar char="•"/>
            </a:pP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Tăng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hiệu</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quả</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giảm</a:t>
            </a:r>
            <a:r>
              <a:rPr lang="en-US" altLang="en-US" dirty="0">
                <a:latin typeface="Arial" panose="020B0604020202020204" pitchFamily="34" charset="0"/>
                <a:cs typeface="Arial" panose="020B0604020202020204" pitchFamily="34" charset="0"/>
              </a:rPr>
              <a:t> chi </a:t>
            </a:r>
            <a:r>
              <a:rPr lang="en-US" altLang="en-US" dirty="0" err="1">
                <a:latin typeface="Arial" panose="020B0604020202020204" pitchFamily="34" charset="0"/>
                <a:cs typeface="Arial" panose="020B0604020202020204" pitchFamily="34" charset="0"/>
              </a:rPr>
              <a:t>phí</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hàng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tồn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kho</a:t>
            </a:r>
            <a:endParaRPr lang="en-US" altLang="en-US" b="1" dirty="0">
              <a:latin typeface="Arial" panose="020B0604020202020204" pitchFamily="34" charset="0"/>
              <a:ea typeface="Times New Roman"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814" y="2281631"/>
            <a:ext cx="6100186" cy="3814901"/>
          </a:xfrm>
          <a:prstGeom prst="rect">
            <a:avLst/>
          </a:prstGeom>
        </p:spPr>
      </p:pic>
      <p:sp>
        <p:nvSpPr>
          <p:cNvPr id="8" name="Content Placeholder 3">
            <a:extLst>
              <a:ext uri="{FF2B5EF4-FFF2-40B4-BE49-F238E27FC236}">
                <a16:creationId xmlns:a16="http://schemas.microsoft.com/office/drawing/2014/main" id="{0EB17FFE-8E9F-7603-5A21-3E5F91554AC0}"/>
              </a:ext>
            </a:extLst>
          </p:cNvPr>
          <p:cNvSpPr txBox="1">
            <a:spLocks/>
          </p:cNvSpPr>
          <p:nvPr/>
        </p:nvSpPr>
        <p:spPr>
          <a:xfrm>
            <a:off x="95526" y="660400"/>
            <a:ext cx="9032875" cy="55201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vi-VN" b="1" dirty="0">
                <a:solidFill>
                  <a:schemeClr val="bg1"/>
                </a:solidFill>
                <a:latin typeface="Arial" panose="020B0604020202020204" pitchFamily="34" charset="0"/>
                <a:cs typeface="Arial" panose="020B0604020202020204" pitchFamily="34" charset="0"/>
              </a:rPr>
              <a:t>MÔI TRƯỜNG KINH DOANH</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29900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834" y="139700"/>
            <a:ext cx="8596668" cy="609600"/>
          </a:xfrm>
        </p:spPr>
        <p:txBody>
          <a:bodyPr>
            <a:normAutofit fontScale="90000"/>
          </a:bodyPr>
          <a:lstStyle/>
          <a:p>
            <a:r>
              <a:rPr lang="en-US" dirty="0">
                <a:latin typeface="Arial" panose="020B0604020202020204" pitchFamily="34" charset="0"/>
                <a:cs typeface="Arial" panose="020B0604020202020204" pitchFamily="34" charset="0"/>
              </a:rPr>
              <a:t>C1: </a:t>
            </a:r>
            <a:r>
              <a:rPr lang="vi-VN" dirty="0">
                <a:latin typeface="Arial" panose="020B0604020202020204" pitchFamily="34" charset="0"/>
                <a:cs typeface="Arial" panose="020B0604020202020204" pitchFamily="34" charset="0"/>
              </a:rPr>
              <a:t>CÁC KHÁI NIỆM CƠ SỞ VỀ HTTT</a:t>
            </a:r>
            <a:endParaRPr lang="en-US" dirty="0"/>
          </a:p>
        </p:txBody>
      </p:sp>
      <p:sp>
        <p:nvSpPr>
          <p:cNvPr id="4" name="TextBox 4"/>
          <p:cNvSpPr txBox="1">
            <a:spLocks noGrp="1" noChangeArrowheads="1"/>
          </p:cNvSpPr>
          <p:nvPr>
            <p:ph idx="1"/>
          </p:nvPr>
        </p:nvSpPr>
        <p:spPr bwMode="auto">
          <a:xfrm>
            <a:off x="292101" y="1422459"/>
            <a:ext cx="6670560" cy="638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marL="0" indent="0" eaLnBrk="1" hangingPunct="1">
              <a:buNone/>
            </a:pPr>
            <a:r>
              <a:rPr lang="en-US" altLang="en-US" sz="2200" b="1" i="1" u="sng" dirty="0" err="1">
                <a:latin typeface="Arial" charset="0"/>
                <a:ea typeface="Times New Roman" charset="0"/>
                <a:cs typeface="Times New Roman" charset="0"/>
              </a:rPr>
              <a:t>Công</a:t>
            </a:r>
            <a:r>
              <a:rPr lang="en-US" altLang="en-US" sz="2200" b="1" i="1" u="sng" dirty="0">
                <a:latin typeface="Arial" charset="0"/>
                <a:ea typeface="Times New Roman" charset="0"/>
                <a:cs typeface="Times New Roman" charset="0"/>
              </a:rPr>
              <a:t> </a:t>
            </a:r>
            <a:r>
              <a:rPr lang="en-US" altLang="en-US" sz="2200" b="1" i="1" u="sng" dirty="0" err="1">
                <a:latin typeface="Arial" charset="0"/>
                <a:ea typeface="Times New Roman" charset="0"/>
                <a:cs typeface="Times New Roman" charset="0"/>
              </a:rPr>
              <a:t>nghệ</a:t>
            </a:r>
            <a:r>
              <a:rPr lang="en-US" altLang="en-US" sz="2200" b="1" i="1" u="sng" dirty="0">
                <a:latin typeface="Arial" charset="0"/>
                <a:ea typeface="Times New Roman" charset="0"/>
                <a:cs typeface="Times New Roman" charset="0"/>
              </a:rPr>
              <a:t> </a:t>
            </a:r>
            <a:r>
              <a:rPr lang="en-US" altLang="en-US" sz="2200" b="1" i="1" u="sng" dirty="0" err="1">
                <a:latin typeface="Arial" charset="0"/>
                <a:ea typeface="Times New Roman" charset="0"/>
                <a:cs typeface="Times New Roman" charset="0"/>
              </a:rPr>
              <a:t>Thông</a:t>
            </a:r>
            <a:r>
              <a:rPr lang="en-US" altLang="en-US" sz="2200" b="1" i="1" u="sng" dirty="0">
                <a:latin typeface="Arial" charset="0"/>
                <a:ea typeface="Times New Roman" charset="0"/>
                <a:cs typeface="Times New Roman" charset="0"/>
              </a:rPr>
              <a:t> tin </a:t>
            </a:r>
            <a:r>
              <a:rPr lang="en-US" altLang="en-US" sz="2200" b="1" i="1" u="sng" dirty="0" err="1">
                <a:latin typeface="Arial" charset="0"/>
                <a:ea typeface="Times New Roman" charset="0"/>
                <a:cs typeface="Times New Roman" charset="0"/>
              </a:rPr>
              <a:t>và</a:t>
            </a:r>
            <a:r>
              <a:rPr lang="en-US" altLang="en-US" sz="2200" b="1" i="1" u="sng" dirty="0">
                <a:latin typeface="Arial" charset="0"/>
                <a:ea typeface="Times New Roman" charset="0"/>
                <a:cs typeface="Times New Roman" charset="0"/>
              </a:rPr>
              <a:t> </a:t>
            </a:r>
            <a:r>
              <a:rPr lang="en-US" altLang="en-US" sz="2200" b="1" i="1" u="sng" dirty="0" err="1">
                <a:latin typeface="Arial" charset="0"/>
                <a:ea typeface="Times New Roman" charset="0"/>
                <a:cs typeface="Times New Roman" charset="0"/>
              </a:rPr>
              <a:t>Truyền</a:t>
            </a:r>
            <a:r>
              <a:rPr lang="en-US" altLang="en-US" sz="2200" b="1" i="1" u="sng" dirty="0">
                <a:latin typeface="Arial" charset="0"/>
                <a:ea typeface="Times New Roman" charset="0"/>
                <a:cs typeface="Times New Roman" charset="0"/>
              </a:rPr>
              <a:t> </a:t>
            </a:r>
            <a:r>
              <a:rPr lang="en-US" altLang="en-US" sz="2200" b="1" i="1" u="sng" dirty="0" err="1">
                <a:latin typeface="Arial" charset="0"/>
                <a:ea typeface="Times New Roman" charset="0"/>
                <a:cs typeface="Times New Roman" charset="0"/>
              </a:rPr>
              <a:t>thông</a:t>
            </a:r>
            <a:r>
              <a:rPr lang="en-US" altLang="en-US" sz="2200" b="1" i="1" u="sng" dirty="0">
                <a:latin typeface="Arial" charset="0"/>
                <a:ea typeface="Times New Roman" charset="0"/>
                <a:cs typeface="Times New Roman" charset="0"/>
              </a:rPr>
              <a:t>:</a:t>
            </a:r>
            <a:endParaRPr lang="en-US" altLang="en-US" sz="2200" b="1" dirty="0">
              <a:latin typeface="Arial" charset="0"/>
              <a:ea typeface="Calibri" charset="0"/>
              <a:cs typeface="Calibri" charset="0"/>
            </a:endParaRPr>
          </a:p>
          <a:p>
            <a:pPr marL="0" indent="0" eaLnBrk="1" hangingPunct="1">
              <a:buNone/>
            </a:pPr>
            <a:r>
              <a:rPr lang="en-US" altLang="en-US" dirty="0">
                <a:latin typeface="Arial" charset="0"/>
              </a:rPr>
              <a:t>(1). </a:t>
            </a:r>
            <a:r>
              <a:rPr lang="vi-VN" altLang="en-US" dirty="0">
                <a:latin typeface="Arial" charset="0"/>
              </a:rPr>
              <a:t>Công nghệ di động (Mobile technology)</a:t>
            </a:r>
            <a:endParaRPr lang="en-US" altLang="en-US" dirty="0">
              <a:latin typeface="Arial" charset="0"/>
            </a:endParaRPr>
          </a:p>
          <a:p>
            <a:pPr marL="0" indent="0" eaLnBrk="1" hangingPunct="1">
              <a:buNone/>
            </a:pPr>
            <a:endParaRPr lang="en-US" altLang="en-US" dirty="0">
              <a:latin typeface="Arial" charset="0"/>
            </a:endParaRPr>
          </a:p>
          <a:p>
            <a:pPr marL="0" indent="0" eaLnBrk="1" hangingPunct="1">
              <a:buNone/>
            </a:pPr>
            <a:r>
              <a:rPr lang="en-US" altLang="en-US" dirty="0">
                <a:latin typeface="Arial" charset="0"/>
              </a:rPr>
              <a:t>(2). Internet </a:t>
            </a:r>
            <a:r>
              <a:rPr lang="en-US" altLang="en-US" dirty="0" err="1">
                <a:latin typeface="Arial" charset="0"/>
              </a:rPr>
              <a:t>vạn</a:t>
            </a:r>
            <a:r>
              <a:rPr lang="en-US" altLang="en-US" dirty="0">
                <a:latin typeface="Arial" charset="0"/>
              </a:rPr>
              <a:t> </a:t>
            </a:r>
            <a:r>
              <a:rPr lang="en-US" altLang="en-US" dirty="0" err="1">
                <a:latin typeface="Arial" charset="0"/>
              </a:rPr>
              <a:t>vật</a:t>
            </a:r>
            <a:r>
              <a:rPr lang="en-US" altLang="en-US" dirty="0">
                <a:latin typeface="Arial" charset="0"/>
              </a:rPr>
              <a:t> </a:t>
            </a:r>
            <a:r>
              <a:rPr lang="vi-VN" altLang="en-US" dirty="0">
                <a:latin typeface="Arial" charset="0"/>
              </a:rPr>
              <a:t>(</a:t>
            </a:r>
            <a:r>
              <a:rPr lang="en-US" altLang="en-US" dirty="0">
                <a:latin typeface="Arial" charset="0"/>
              </a:rPr>
              <a:t>Internet of Things </a:t>
            </a:r>
            <a:r>
              <a:rPr lang="en-US" altLang="en-US" dirty="0" err="1">
                <a:latin typeface="Arial" charset="0"/>
              </a:rPr>
              <a:t>IoT</a:t>
            </a:r>
            <a:r>
              <a:rPr lang="vi-VN" altLang="en-US" dirty="0">
                <a:latin typeface="Arial" charset="0"/>
              </a:rPr>
              <a:t>)</a:t>
            </a:r>
            <a:endParaRPr lang="en-US" altLang="en-US" dirty="0">
              <a:latin typeface="Arial" charset="0"/>
            </a:endParaRPr>
          </a:p>
          <a:p>
            <a:pPr marL="0" indent="0" eaLnBrk="1" hangingPunct="1">
              <a:buNone/>
            </a:pPr>
            <a:endParaRPr lang="en-US" altLang="en-US" dirty="0">
              <a:latin typeface="Arial" charset="0"/>
            </a:endParaRPr>
          </a:p>
          <a:p>
            <a:pPr marL="0" indent="0" eaLnBrk="1" hangingPunct="1">
              <a:buNone/>
            </a:pPr>
            <a:r>
              <a:rPr lang="en-US" altLang="en-US" dirty="0">
                <a:latin typeface="Arial" charset="0"/>
              </a:rPr>
              <a:t>(3).</a:t>
            </a:r>
            <a:r>
              <a:rPr lang="vi-VN" altLang="en-US" dirty="0">
                <a:latin typeface="Arial" charset="0"/>
              </a:rPr>
              <a:t> </a:t>
            </a:r>
            <a:r>
              <a:rPr lang="en-US" altLang="en-US" dirty="0" err="1">
                <a:latin typeface="Arial" charset="0"/>
              </a:rPr>
              <a:t>Dữ</a:t>
            </a:r>
            <a:r>
              <a:rPr lang="vi-VN" altLang="en-US" dirty="0">
                <a:latin typeface="Arial" charset="0"/>
              </a:rPr>
              <a:t> liệu lớn (Big Data)</a:t>
            </a:r>
            <a:endParaRPr lang="en-US" altLang="en-US" dirty="0">
              <a:latin typeface="Arial" charset="0"/>
            </a:endParaRPr>
          </a:p>
          <a:p>
            <a:pPr marL="0" indent="0" eaLnBrk="1" hangingPunct="1">
              <a:buNone/>
            </a:pPr>
            <a:endParaRPr lang="en-US" altLang="en-US" dirty="0">
              <a:latin typeface="Arial" charset="0"/>
            </a:endParaRPr>
          </a:p>
          <a:p>
            <a:pPr marL="0" indent="0" eaLnBrk="1" hangingPunct="1">
              <a:buNone/>
            </a:pPr>
            <a:r>
              <a:rPr lang="en-US" altLang="en-US" dirty="0">
                <a:latin typeface="Arial" charset="0"/>
              </a:rPr>
              <a:t>(4).</a:t>
            </a:r>
            <a:r>
              <a:rPr lang="vi-VN" altLang="en-US" dirty="0">
                <a:latin typeface="Arial" charset="0"/>
              </a:rPr>
              <a:t> Công nghệ xử lý ngay trong bộ nhớ trong</a:t>
            </a:r>
            <a:endParaRPr lang="en-US" altLang="en-US" dirty="0">
              <a:latin typeface="Arial" charset="0"/>
            </a:endParaRPr>
          </a:p>
          <a:p>
            <a:pPr marL="0" indent="0" eaLnBrk="1" hangingPunct="1">
              <a:buNone/>
            </a:pPr>
            <a:endParaRPr lang="en-US" altLang="en-US" dirty="0">
              <a:latin typeface="Arial" charset="0"/>
            </a:endParaRPr>
          </a:p>
          <a:p>
            <a:pPr marL="0" indent="0" eaLnBrk="1" hangingPunct="1">
              <a:buNone/>
            </a:pPr>
            <a:r>
              <a:rPr lang="vi-VN" altLang="en-US" dirty="0">
                <a:latin typeface="Arial" charset="0"/>
              </a:rPr>
              <a:t>(5). Hệ sinh thái tích hợp</a:t>
            </a:r>
            <a:endParaRPr lang="en-US" altLang="en-US" dirty="0">
              <a:latin typeface="Arial" charset="0"/>
            </a:endParaRPr>
          </a:p>
          <a:p>
            <a:pPr marL="0" indent="0" eaLnBrk="1" hangingPunct="1">
              <a:buNone/>
            </a:pPr>
            <a:endParaRPr lang="en-US" altLang="en-US" dirty="0">
              <a:latin typeface="Arial" charset="0"/>
            </a:endParaRPr>
          </a:p>
          <a:p>
            <a:pPr marL="0" indent="0" eaLnBrk="1" hangingPunct="1">
              <a:buNone/>
            </a:pPr>
            <a:r>
              <a:rPr lang="vi-VN" altLang="en-US" dirty="0">
                <a:latin typeface="Arial" charset="0"/>
              </a:rPr>
              <a:t>(6). Học tập trực tuyến (eLearning)</a:t>
            </a:r>
            <a:endParaRPr lang="en-US" altLang="en-US" dirty="0">
              <a:latin typeface="Arial" charset="0"/>
            </a:endParaRPr>
          </a:p>
          <a:p>
            <a:pPr marL="0" indent="0" eaLnBrk="1" hangingPunct="1">
              <a:buNone/>
            </a:pPr>
            <a:endParaRPr lang="en-US" altLang="en-US" sz="2400" b="1" dirty="0">
              <a:latin typeface="Arial" charset="0"/>
            </a:endParaRPr>
          </a:p>
          <a:p>
            <a:pPr eaLnBrk="1" hangingPunct="1"/>
            <a:endParaRPr lang="en-US" altLang="en-US" sz="2400" b="1" dirty="0">
              <a:latin typeface="Arial" charset="0"/>
            </a:endParaRPr>
          </a:p>
          <a:p>
            <a:pPr eaLnBrk="1" hangingPunct="1"/>
            <a:endParaRPr lang="en-US" altLang="en-US" sz="2400" dirty="0">
              <a:latin typeface="Arial" charset="0"/>
            </a:endParaRPr>
          </a:p>
        </p:txBody>
      </p:sp>
      <p:sp>
        <p:nvSpPr>
          <p:cNvPr id="5" name="Content Placeholder 3"/>
          <p:cNvSpPr txBox="1">
            <a:spLocks/>
          </p:cNvSpPr>
          <p:nvPr/>
        </p:nvSpPr>
        <p:spPr>
          <a:xfrm>
            <a:off x="292100" y="771525"/>
            <a:ext cx="8982075" cy="4843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en-US" b="1" dirty="0">
                <a:latin typeface="Arial" panose="020B0604020202020204" pitchFamily="34" charset="0"/>
                <a:cs typeface="Arial" panose="020B0604020202020204" pitchFamily="34" charset="0"/>
              </a:rPr>
              <a:t>XU HƯỚNG PHÁT TRIỂN CÔNG NGHỆ THÔNG TIN</a:t>
            </a:r>
            <a:endParaRPr lang="en-US" dirty="0">
              <a:latin typeface="Arial" panose="020B0604020202020204" pitchFamily="34" charset="0"/>
              <a:cs typeface="Arial" panose="020B0604020202020204" pitchFamily="34" charset="0"/>
            </a:endParaRPr>
          </a:p>
        </p:txBody>
      </p:sp>
      <p:sp>
        <p:nvSpPr>
          <p:cNvPr id="6" name="TextBox 5"/>
          <p:cNvSpPr txBox="1"/>
          <p:nvPr/>
        </p:nvSpPr>
        <p:spPr>
          <a:xfrm>
            <a:off x="6059066" y="1508184"/>
            <a:ext cx="5794872" cy="4893647"/>
          </a:xfrm>
          <a:prstGeom prst="rect">
            <a:avLst/>
          </a:prstGeom>
          <a:noFill/>
        </p:spPr>
        <p:txBody>
          <a:bodyPr wrap="square" rtlCol="0">
            <a:spAutoFit/>
          </a:bodyPr>
          <a:lstStyle/>
          <a:p>
            <a:pPr>
              <a:lnSpc>
                <a:spcPct val="150000"/>
              </a:lnSpc>
            </a:pPr>
            <a:endParaRPr lang="en-US" dirty="0">
              <a:latin typeface="Arial" panose="020B0604020202020204" pitchFamily="34" charset="0"/>
              <a:cs typeface="Arial" panose="020B0604020202020204" pitchFamily="34" charset="0"/>
            </a:endParaRPr>
          </a:p>
          <a:p>
            <a:r>
              <a:rPr lang="vi-VN" altLang="en-US" dirty="0">
                <a:latin typeface="Arial" charset="0"/>
              </a:rPr>
              <a:t>(7). Mạng di động thế hệ mới (New generation)</a:t>
            </a:r>
            <a:endParaRPr lang="en-US" altLang="en-US" dirty="0">
              <a:latin typeface="Arial" charset="0"/>
            </a:endParaRPr>
          </a:p>
          <a:p>
            <a:endParaRPr lang="en-US" altLang="en-US" dirty="0">
              <a:latin typeface="Arial" charset="0"/>
            </a:endParaRPr>
          </a:p>
          <a:p>
            <a:r>
              <a:rPr lang="vi-VN" altLang="en-US" dirty="0">
                <a:latin typeface="Arial" charset="0"/>
              </a:rPr>
              <a:t>(8).</a:t>
            </a:r>
            <a:r>
              <a:rPr lang="en-US" altLang="en-US" dirty="0">
                <a:latin typeface="Arial" charset="0"/>
              </a:rPr>
              <a:t> </a:t>
            </a:r>
            <a:r>
              <a:rPr lang="vi-VN" altLang="en-US" dirty="0">
                <a:latin typeface="Arial" charset="0"/>
              </a:rPr>
              <a:t>Sự lai ghép giữa công nghệ thông tin và điện toán đám mây </a:t>
            </a:r>
            <a:endParaRPr lang="en-US" altLang="en-US" dirty="0">
              <a:latin typeface="Arial" charset="0"/>
            </a:endParaRPr>
          </a:p>
          <a:p>
            <a:endParaRPr lang="en-US" altLang="en-US" dirty="0">
              <a:latin typeface="Arial" charset="0"/>
            </a:endParaRPr>
          </a:p>
          <a:p>
            <a:r>
              <a:rPr lang="vi-VN" altLang="en-US" dirty="0">
                <a:latin typeface="Arial" charset="0"/>
              </a:rPr>
              <a:t>(9). Cân bằng tính căn cước và tính riêng tư</a:t>
            </a:r>
            <a:endParaRPr lang="en-US" altLang="en-US" dirty="0">
              <a:latin typeface="Arial" charset="0"/>
            </a:endParaRPr>
          </a:p>
          <a:p>
            <a:endParaRPr lang="en-US" altLang="en-US" dirty="0">
              <a:latin typeface="Arial" charset="0"/>
            </a:endParaRPr>
          </a:p>
          <a:p>
            <a:r>
              <a:rPr lang="vi-VN" altLang="en-US" dirty="0">
                <a:latin typeface="Arial" charset="0"/>
              </a:rPr>
              <a:t>(10). Chăm sóc sức khoẻ thông minh </a:t>
            </a:r>
            <a:endParaRPr lang="en-US" altLang="en-US" dirty="0">
              <a:latin typeface="Arial" charset="0"/>
            </a:endParaRPr>
          </a:p>
          <a:p>
            <a:endParaRPr lang="en-US" altLang="en-US" dirty="0">
              <a:latin typeface="Arial" charset="0"/>
            </a:endParaRPr>
          </a:p>
          <a:p>
            <a:r>
              <a:rPr lang="vi-VN" altLang="en-US" dirty="0">
                <a:latin typeface="Arial" charset="0"/>
              </a:rPr>
              <a:t>(11). Chính phủ điện tử (eGover</a:t>
            </a:r>
            <a:r>
              <a:rPr lang="en-US" altLang="en-US" dirty="0" err="1">
                <a:latin typeface="Arial" charset="0"/>
              </a:rPr>
              <a:t>nmen</a:t>
            </a:r>
            <a:r>
              <a:rPr lang="vi-VN" altLang="en-US" dirty="0">
                <a:latin typeface="Arial" charset="0"/>
              </a:rPr>
              <a:t>t</a:t>
            </a:r>
            <a:r>
              <a:rPr lang="vi-VN" altLang="en-US" sz="2400" dirty="0">
                <a:latin typeface="Arial" charset="0"/>
              </a:rPr>
              <a:t>)</a:t>
            </a:r>
            <a:endParaRPr lang="en-US" altLang="en-US" sz="2400" dirty="0">
              <a:latin typeface="Arial" charset="0"/>
            </a:endParaRPr>
          </a:p>
          <a:p>
            <a:endParaRPr lang="en-US" dirty="0">
              <a:latin typeface="Arial" panose="020B0604020202020204" pitchFamily="34" charset="0"/>
              <a:cs typeface="Arial" panose="020B0604020202020204" pitchFamily="34" charset="0"/>
            </a:endParaRPr>
          </a:p>
          <a:p>
            <a:pPr>
              <a:lnSpc>
                <a:spcPct val="150000"/>
              </a:lnSpc>
            </a:pPr>
            <a:r>
              <a:rPr lang="en-US" dirty="0">
                <a:latin typeface="Arial" panose="020B0604020202020204" pitchFamily="34" charset="0"/>
                <a:cs typeface="Arial" panose="020B0604020202020204" pitchFamily="34" charset="0"/>
              </a:rPr>
              <a:t>(12). </a:t>
            </a:r>
            <a:r>
              <a:rPr lang="en-US" dirty="0" err="1">
                <a:latin typeface="Arial" panose="020B0604020202020204" pitchFamily="34" charset="0"/>
                <a:cs typeface="Arial" panose="020B0604020202020204" pitchFamily="34" charset="0"/>
              </a:rPr>
              <a:t>Blockchain</a:t>
            </a:r>
            <a:endParaRPr lang="en-US" dirty="0">
              <a:latin typeface="Arial" panose="020B0604020202020204" pitchFamily="34" charset="0"/>
              <a:cs typeface="Arial" panose="020B0604020202020204" pitchFamily="34" charset="0"/>
            </a:endParaRPr>
          </a:p>
          <a:p>
            <a:pPr>
              <a:lnSpc>
                <a:spcPct val="150000"/>
              </a:lnSpc>
            </a:pPr>
            <a:endParaRPr lang="en-US" dirty="0">
              <a:latin typeface="Arial" panose="020B0604020202020204" pitchFamily="34" charset="0"/>
              <a:cs typeface="Arial" panose="020B0604020202020204" pitchFamily="34" charset="0"/>
            </a:endParaRPr>
          </a:p>
          <a:p>
            <a:pPr>
              <a:lnSpc>
                <a:spcPct val="150000"/>
              </a:lnSpc>
            </a:pPr>
            <a:r>
              <a:rPr lang="en-US" dirty="0">
                <a:latin typeface="Arial" panose="020B0604020202020204" pitchFamily="34" charset="0"/>
                <a:cs typeface="Arial" panose="020B0604020202020204" pitchFamily="34" charset="0"/>
              </a:rPr>
              <a:t>(13). </a:t>
            </a:r>
            <a:r>
              <a:rPr lang="en-US" dirty="0" err="1">
                <a:latin typeface="Arial" panose="020B0604020202020204" pitchFamily="34" charset="0"/>
                <a:cs typeface="Arial" panose="020B0604020202020204" pitchFamily="34" charset="0"/>
              </a:rPr>
              <a:t>Đa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nghiệm</a:t>
            </a:r>
            <a:r>
              <a:rPr lang="en-US" dirty="0">
                <a:latin typeface="Arial" panose="020B0604020202020204" pitchFamily="34" charset="0"/>
                <a:cs typeface="Arial" panose="020B0604020202020204" pitchFamily="34" charset="0"/>
              </a:rPr>
              <a:t> (Multi-experience)</a:t>
            </a:r>
          </a:p>
        </p:txBody>
      </p:sp>
    </p:spTree>
    <p:extLst>
      <p:ext uri="{BB962C8B-B14F-4D97-AF65-F5344CB8AC3E}">
        <p14:creationId xmlns:p14="http://schemas.microsoft.com/office/powerpoint/2010/main" val="24733340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934" y="51699"/>
            <a:ext cx="8596668" cy="571500"/>
          </a:xfrm>
        </p:spPr>
        <p:txBody>
          <a:bodyPr>
            <a:normAutofit fontScale="90000"/>
          </a:bodyPr>
          <a:lstStyle/>
          <a:p>
            <a:r>
              <a:rPr lang="en-US" dirty="0">
                <a:latin typeface="Arial" panose="020B0604020202020204" pitchFamily="34" charset="0"/>
                <a:cs typeface="Arial" panose="020B0604020202020204" pitchFamily="34" charset="0"/>
              </a:rPr>
              <a:t>C1: </a:t>
            </a:r>
            <a:r>
              <a:rPr lang="vi-VN" dirty="0">
                <a:latin typeface="Arial" panose="020B0604020202020204" pitchFamily="34" charset="0"/>
                <a:cs typeface="Arial" panose="020B0604020202020204" pitchFamily="34" charset="0"/>
              </a:rPr>
              <a:t>CÁC KHÁI NIỆM CƠ SỞ VỀ HTTT</a:t>
            </a:r>
            <a:endParaRPr lang="en-US" dirty="0"/>
          </a:p>
        </p:txBody>
      </p:sp>
      <p:sp>
        <p:nvSpPr>
          <p:cNvPr id="4" name="TextBox 4"/>
          <p:cNvSpPr txBox="1">
            <a:spLocks noGrp="1" noChangeArrowheads="1"/>
          </p:cNvSpPr>
          <p:nvPr>
            <p:ph idx="1"/>
          </p:nvPr>
        </p:nvSpPr>
        <p:spPr bwMode="auto">
          <a:xfrm>
            <a:off x="143934" y="1151148"/>
            <a:ext cx="5771091"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r>
              <a:rPr lang="en-US" altLang="en-US" sz="2400" b="1" i="1" u="sng" dirty="0" err="1">
                <a:latin typeface="Times New Roman" charset="0"/>
                <a:ea typeface="Times New Roman" charset="0"/>
                <a:cs typeface="Times New Roman" charset="0"/>
              </a:rPr>
              <a:t>Công</a:t>
            </a:r>
            <a:r>
              <a:rPr lang="en-US" altLang="en-US" sz="2400" b="1" i="1" u="sng" dirty="0">
                <a:latin typeface="Times New Roman" charset="0"/>
                <a:ea typeface="Times New Roman" charset="0"/>
                <a:cs typeface="Times New Roman" charset="0"/>
              </a:rPr>
              <a:t> </a:t>
            </a:r>
            <a:r>
              <a:rPr lang="en-US" altLang="en-US" sz="2400" b="1" i="1" u="sng" dirty="0" err="1">
                <a:latin typeface="Times New Roman" charset="0"/>
                <a:ea typeface="Times New Roman" charset="0"/>
                <a:cs typeface="Times New Roman" charset="0"/>
              </a:rPr>
              <a:t>nghệ</a:t>
            </a:r>
            <a:r>
              <a:rPr lang="en-US" altLang="en-US" sz="2400" b="1" i="1" u="sng" dirty="0">
                <a:latin typeface="Times New Roman" charset="0"/>
                <a:ea typeface="Times New Roman" charset="0"/>
                <a:cs typeface="Times New Roman" charset="0"/>
              </a:rPr>
              <a:t> </a:t>
            </a:r>
            <a:r>
              <a:rPr lang="en-US" altLang="en-US" sz="2400" b="1" i="1" u="sng" dirty="0" err="1">
                <a:latin typeface="Times New Roman" charset="0"/>
                <a:ea typeface="Times New Roman" charset="0"/>
                <a:cs typeface="Times New Roman" charset="0"/>
              </a:rPr>
              <a:t>Thông</a:t>
            </a:r>
            <a:r>
              <a:rPr lang="en-US" altLang="en-US" sz="2400" b="1" i="1" u="sng" dirty="0">
                <a:latin typeface="Times New Roman" charset="0"/>
                <a:ea typeface="Times New Roman" charset="0"/>
                <a:cs typeface="Times New Roman" charset="0"/>
              </a:rPr>
              <a:t> tin </a:t>
            </a:r>
            <a:r>
              <a:rPr lang="en-US" altLang="en-US" sz="2400" b="1" i="1" u="sng" dirty="0" err="1">
                <a:latin typeface="Times New Roman" charset="0"/>
                <a:ea typeface="Times New Roman" charset="0"/>
                <a:cs typeface="Times New Roman" charset="0"/>
              </a:rPr>
              <a:t>và</a:t>
            </a:r>
            <a:r>
              <a:rPr lang="en-US" altLang="en-US" sz="2400" b="1" i="1" u="sng" dirty="0">
                <a:latin typeface="Times New Roman" charset="0"/>
                <a:ea typeface="Times New Roman" charset="0"/>
                <a:cs typeface="Times New Roman" charset="0"/>
              </a:rPr>
              <a:t> </a:t>
            </a:r>
            <a:r>
              <a:rPr lang="en-US" altLang="en-US" sz="2400" b="1" i="1" u="sng" dirty="0" err="1">
                <a:latin typeface="Times New Roman" charset="0"/>
                <a:ea typeface="Times New Roman" charset="0"/>
                <a:cs typeface="Times New Roman" charset="0"/>
              </a:rPr>
              <a:t>Truyền</a:t>
            </a:r>
            <a:r>
              <a:rPr lang="en-US" altLang="en-US" sz="2400" b="1" i="1" u="sng" dirty="0">
                <a:latin typeface="Times New Roman" charset="0"/>
                <a:ea typeface="Times New Roman" charset="0"/>
                <a:cs typeface="Times New Roman" charset="0"/>
              </a:rPr>
              <a:t> </a:t>
            </a:r>
            <a:r>
              <a:rPr lang="en-US" altLang="en-US" sz="2400" b="1" i="1" u="sng" dirty="0" err="1">
                <a:latin typeface="Times New Roman" charset="0"/>
                <a:ea typeface="Times New Roman" charset="0"/>
                <a:cs typeface="Times New Roman" charset="0"/>
              </a:rPr>
              <a:t>thông</a:t>
            </a:r>
            <a:r>
              <a:rPr lang="en-US" altLang="en-US" sz="2400" b="1" i="1" u="sng" dirty="0">
                <a:latin typeface="Times New Roman" charset="0"/>
                <a:ea typeface="Times New Roman" charset="0"/>
                <a:cs typeface="Times New Roman" charset="0"/>
              </a:rPr>
              <a:t>:</a:t>
            </a:r>
          </a:p>
          <a:p>
            <a:pPr marL="0" indent="0" eaLnBrk="1" hangingPunct="1">
              <a:buNone/>
            </a:pPr>
            <a:r>
              <a:rPr lang="en-US" altLang="en-US" b="1" dirty="0">
                <a:latin typeface="Arial" charset="0"/>
              </a:rPr>
              <a:t> Internet </a:t>
            </a:r>
            <a:r>
              <a:rPr lang="en-US" altLang="en-US" b="1" dirty="0" err="1">
                <a:latin typeface="Arial" charset="0"/>
              </a:rPr>
              <a:t>vạn</a:t>
            </a:r>
            <a:r>
              <a:rPr lang="en-US" altLang="en-US" b="1" dirty="0">
                <a:latin typeface="Arial" charset="0"/>
              </a:rPr>
              <a:t> </a:t>
            </a:r>
            <a:r>
              <a:rPr lang="en-US" altLang="en-US" b="1" dirty="0" err="1">
                <a:latin typeface="Arial" charset="0"/>
              </a:rPr>
              <a:t>vật</a:t>
            </a:r>
            <a:r>
              <a:rPr lang="en-US" altLang="en-US" b="1" dirty="0">
                <a:latin typeface="Arial" charset="0"/>
              </a:rPr>
              <a:t> </a:t>
            </a:r>
            <a:r>
              <a:rPr lang="vi-VN" altLang="en-US" b="1" dirty="0">
                <a:latin typeface="Arial" charset="0"/>
              </a:rPr>
              <a:t>(</a:t>
            </a:r>
            <a:r>
              <a:rPr lang="en-US" altLang="en-US" b="1" dirty="0">
                <a:latin typeface="Arial" charset="0"/>
              </a:rPr>
              <a:t>Internet of Things </a:t>
            </a:r>
            <a:r>
              <a:rPr lang="en-US" altLang="en-US" b="1" dirty="0" err="1">
                <a:latin typeface="Arial" charset="0"/>
              </a:rPr>
              <a:t>IoT</a:t>
            </a:r>
            <a:r>
              <a:rPr lang="vi-VN" altLang="en-US" b="1" dirty="0">
                <a:latin typeface="Arial" charset="0"/>
              </a:rPr>
              <a:t>)</a:t>
            </a:r>
            <a:endParaRPr lang="en-US" altLang="en-US" dirty="0"/>
          </a:p>
          <a:p>
            <a:pPr>
              <a:buFont typeface="Arial" charset="0"/>
              <a:buChar char="•"/>
            </a:pPr>
            <a:r>
              <a:rPr lang="en-US" altLang="en-US" dirty="0"/>
              <a:t> </a:t>
            </a:r>
            <a:r>
              <a:rPr lang="vi-VN" b="1" dirty="0"/>
              <a:t>Internet Vạn Vật</a:t>
            </a:r>
            <a:r>
              <a:rPr lang="vi-VN" dirty="0"/>
              <a:t>, hay cụ thể hơn là </a:t>
            </a:r>
            <a:r>
              <a:rPr lang="vi-VN" b="1" dirty="0"/>
              <a:t>Mạng lưới vạn vật kết nối Internet </a:t>
            </a:r>
            <a:r>
              <a:rPr lang="vi-VN" dirty="0"/>
              <a:t>hoặc là</a:t>
            </a:r>
            <a:r>
              <a:rPr lang="vi-VN" b="1" dirty="0"/>
              <a:t> Mạng lưới thiết bị kết nối Internet</a:t>
            </a:r>
            <a:r>
              <a:rPr lang="vi-VN" dirty="0"/>
              <a:t> (tiếng Anh: </a:t>
            </a:r>
            <a:r>
              <a:rPr lang="vi-VN" i="1" dirty="0"/>
              <a:t>Internet of Things</a:t>
            </a:r>
            <a:r>
              <a:rPr lang="vi-VN" dirty="0"/>
              <a:t>, viết tắt </a:t>
            </a:r>
            <a:r>
              <a:rPr lang="vi-VN" i="1" dirty="0"/>
              <a:t>IoT</a:t>
            </a:r>
            <a:r>
              <a:rPr lang="vi-VN" dirty="0"/>
              <a:t>) là một </a:t>
            </a:r>
            <a:r>
              <a:rPr lang="vi-VN" dirty="0">
                <a:hlinkClick r:id="rId3" tooltip="Liên mạng"/>
              </a:rPr>
              <a:t>liên mạng</a:t>
            </a:r>
            <a:r>
              <a:rPr lang="vi-VN" dirty="0"/>
              <a:t>, trong đó các thiết bị, phương tiện vận tải (được gọi là "thiết bị kết nối" và "</a:t>
            </a:r>
            <a:r>
              <a:rPr lang="vi-VN" dirty="0">
                <a:hlinkClick r:id="rId4" tooltip="Thiết bị thông minh"/>
              </a:rPr>
              <a:t>thiết bị thông minh</a:t>
            </a:r>
            <a:r>
              <a:rPr lang="vi-VN" dirty="0"/>
              <a:t>"), phòng ốc và các trang thiết bị khác được </a:t>
            </a:r>
            <a:r>
              <a:rPr lang="vi-VN" dirty="0">
                <a:hlinkClick r:id="rId5" tooltip="Hệ thống nhúng"/>
              </a:rPr>
              <a:t>nhúng</a:t>
            </a:r>
            <a:r>
              <a:rPr lang="vi-VN" dirty="0"/>
              <a:t> với các bộ phận điện tử, </a:t>
            </a:r>
            <a:r>
              <a:rPr lang="vi-VN" dirty="0">
                <a:hlinkClick r:id="rId6" tooltip="Phần mềm"/>
              </a:rPr>
              <a:t>phần mềm</a:t>
            </a:r>
            <a:r>
              <a:rPr lang="vi-VN" dirty="0"/>
              <a:t>, </a:t>
            </a:r>
            <a:r>
              <a:rPr lang="vi-VN" dirty="0">
                <a:hlinkClick r:id="rId7" tooltip="Cảm biến"/>
              </a:rPr>
              <a:t>cảm biến</a:t>
            </a:r>
            <a:r>
              <a:rPr lang="vi-VN" dirty="0"/>
              <a:t>, </a:t>
            </a:r>
            <a:r>
              <a:rPr lang="vi-VN" dirty="0">
                <a:hlinkClick r:id="rId8" tooltip="Cơ cấu chấp hành"/>
              </a:rPr>
              <a:t>cơ cấu chấp hành</a:t>
            </a:r>
            <a:r>
              <a:rPr lang="vi-VN" dirty="0"/>
              <a:t> cùng với khả năng kết nối mạng máy tính giúp cho các thiết bị này có thể thu thập và truyền tải dữ liệu</a:t>
            </a:r>
            <a:endParaRPr lang="en-US" altLang="en-US" dirty="0"/>
          </a:p>
          <a:p>
            <a:pPr eaLnBrk="1" hangingPunct="1">
              <a:buFont typeface="Arial" charset="0"/>
              <a:buChar char="•"/>
            </a:pPr>
            <a:r>
              <a:rPr lang="vi-VN" altLang="en-US" dirty="0"/>
              <a:t> Hiểu đơn giản thì đó là một mạng lưới hoặc rộng hơn là một thế giới mà mọi thứ đều liên kết với nhau. </a:t>
            </a:r>
          </a:p>
          <a:p>
            <a:pPr marL="0" indent="0" eaLnBrk="1" hangingPunct="1">
              <a:buNone/>
            </a:pPr>
            <a:endParaRPr lang="en-US" altLang="en-US" sz="2400" dirty="0"/>
          </a:p>
          <a:p>
            <a:pPr eaLnBrk="1" hangingPunct="1"/>
            <a:endParaRPr lang="en-US" altLang="en-US" sz="2400" dirty="0">
              <a:latin typeface="Arial" charset="0"/>
            </a:endParaRPr>
          </a:p>
          <a:p>
            <a:pPr eaLnBrk="1" hangingPunct="1"/>
            <a:endParaRPr lang="en-US" altLang="en-US" sz="2400" dirty="0">
              <a:latin typeface="Arial" charset="0"/>
            </a:endParaRPr>
          </a:p>
        </p:txBody>
      </p:sp>
      <p:pic>
        <p:nvPicPr>
          <p:cNvPr id="5124" name="Picture 4" descr="Hình 1: Internet of Thing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9649" y="2054225"/>
            <a:ext cx="3558323" cy="291782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p:cNvSpPr txBox="1">
            <a:spLocks/>
          </p:cNvSpPr>
          <p:nvPr/>
        </p:nvSpPr>
        <p:spPr>
          <a:xfrm>
            <a:off x="143934" y="666750"/>
            <a:ext cx="8982075" cy="4843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en-US" b="1" dirty="0">
                <a:latin typeface="Arial" panose="020B0604020202020204" pitchFamily="34" charset="0"/>
                <a:cs typeface="Arial" panose="020B0604020202020204" pitchFamily="34" charset="0"/>
              </a:rPr>
              <a:t> XU HƯỚNG PHÁT TRIỂN CÔNG NGHỆ THÔNG TIN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8735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509" y="0"/>
            <a:ext cx="8596668" cy="561975"/>
          </a:xfrm>
        </p:spPr>
        <p:txBody>
          <a:bodyPr>
            <a:normAutofit fontScale="90000"/>
          </a:bodyPr>
          <a:lstStyle/>
          <a:p>
            <a:r>
              <a:rPr lang="en-US" dirty="0">
                <a:latin typeface="Arial" panose="020B0604020202020204" pitchFamily="34" charset="0"/>
                <a:cs typeface="Arial" panose="020B0604020202020204" pitchFamily="34" charset="0"/>
              </a:rPr>
              <a:t>C1: </a:t>
            </a:r>
            <a:r>
              <a:rPr lang="vi-VN" dirty="0">
                <a:latin typeface="Arial" panose="020B0604020202020204" pitchFamily="34" charset="0"/>
                <a:cs typeface="Arial" panose="020B0604020202020204" pitchFamily="34" charset="0"/>
              </a:rPr>
              <a:t>CÁC KHÁI NIỆM CƠ SỞ VỀ HTTT</a:t>
            </a:r>
            <a:endParaRPr lang="en-US" dirty="0"/>
          </a:p>
        </p:txBody>
      </p:sp>
      <p:sp>
        <p:nvSpPr>
          <p:cNvPr id="4" name="TextBox 4"/>
          <p:cNvSpPr txBox="1">
            <a:spLocks noGrp="1" noChangeArrowheads="1"/>
          </p:cNvSpPr>
          <p:nvPr>
            <p:ph idx="1"/>
          </p:nvPr>
        </p:nvSpPr>
        <p:spPr bwMode="auto">
          <a:xfrm>
            <a:off x="172508" y="1098838"/>
            <a:ext cx="9475583" cy="628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r>
              <a:rPr lang="en-US" altLang="en-US" sz="2400" b="1" i="1" u="sng" dirty="0" err="1">
                <a:latin typeface="Times New Roman" charset="0"/>
                <a:ea typeface="Times New Roman" charset="0"/>
                <a:cs typeface="Times New Roman" charset="0"/>
              </a:rPr>
              <a:t>Công</a:t>
            </a:r>
            <a:r>
              <a:rPr lang="en-US" altLang="en-US" sz="2400" b="1" i="1" u="sng" dirty="0">
                <a:latin typeface="Times New Roman" charset="0"/>
                <a:ea typeface="Times New Roman" charset="0"/>
                <a:cs typeface="Times New Roman" charset="0"/>
              </a:rPr>
              <a:t> </a:t>
            </a:r>
            <a:r>
              <a:rPr lang="en-US" altLang="en-US" sz="2400" b="1" i="1" u="sng" dirty="0" err="1">
                <a:latin typeface="Times New Roman" charset="0"/>
                <a:ea typeface="Times New Roman" charset="0"/>
                <a:cs typeface="Times New Roman" charset="0"/>
              </a:rPr>
              <a:t>nghệ</a:t>
            </a:r>
            <a:r>
              <a:rPr lang="en-US" altLang="en-US" sz="2400" b="1" i="1" u="sng" dirty="0">
                <a:latin typeface="Times New Roman" charset="0"/>
                <a:ea typeface="Times New Roman" charset="0"/>
                <a:cs typeface="Times New Roman" charset="0"/>
              </a:rPr>
              <a:t> </a:t>
            </a:r>
            <a:r>
              <a:rPr lang="en-US" altLang="en-US" sz="2400" b="1" i="1" u="sng" dirty="0" err="1">
                <a:latin typeface="Times New Roman" charset="0"/>
                <a:ea typeface="Times New Roman" charset="0"/>
                <a:cs typeface="Times New Roman" charset="0"/>
              </a:rPr>
              <a:t>Thông</a:t>
            </a:r>
            <a:r>
              <a:rPr lang="en-US" altLang="en-US" sz="2400" b="1" i="1" u="sng" dirty="0">
                <a:latin typeface="Times New Roman" charset="0"/>
                <a:ea typeface="Times New Roman" charset="0"/>
                <a:cs typeface="Times New Roman" charset="0"/>
              </a:rPr>
              <a:t> tin </a:t>
            </a:r>
            <a:r>
              <a:rPr lang="en-US" altLang="en-US" sz="2400" b="1" i="1" u="sng" dirty="0" err="1">
                <a:latin typeface="Times New Roman" charset="0"/>
                <a:ea typeface="Times New Roman" charset="0"/>
                <a:cs typeface="Times New Roman" charset="0"/>
              </a:rPr>
              <a:t>và</a:t>
            </a:r>
            <a:r>
              <a:rPr lang="en-US" altLang="en-US" sz="2400" b="1" i="1" u="sng" dirty="0">
                <a:latin typeface="Times New Roman" charset="0"/>
                <a:ea typeface="Times New Roman" charset="0"/>
                <a:cs typeface="Times New Roman" charset="0"/>
              </a:rPr>
              <a:t> </a:t>
            </a:r>
            <a:r>
              <a:rPr lang="en-US" altLang="en-US" sz="2400" b="1" i="1" u="sng" dirty="0" err="1">
                <a:latin typeface="Times New Roman" charset="0"/>
                <a:ea typeface="Times New Roman" charset="0"/>
                <a:cs typeface="Times New Roman" charset="0"/>
              </a:rPr>
              <a:t>Truyền</a:t>
            </a:r>
            <a:r>
              <a:rPr lang="en-US" altLang="en-US" sz="2400" b="1" i="1" u="sng" dirty="0">
                <a:latin typeface="Times New Roman" charset="0"/>
                <a:ea typeface="Times New Roman" charset="0"/>
                <a:cs typeface="Times New Roman" charset="0"/>
              </a:rPr>
              <a:t> </a:t>
            </a:r>
            <a:r>
              <a:rPr lang="en-US" altLang="en-US" sz="2400" b="1" i="1" u="sng" dirty="0" err="1">
                <a:latin typeface="Times New Roman" charset="0"/>
                <a:ea typeface="Times New Roman" charset="0"/>
                <a:cs typeface="Times New Roman" charset="0"/>
              </a:rPr>
              <a:t>thông</a:t>
            </a:r>
            <a:r>
              <a:rPr lang="en-US" altLang="en-US" sz="2400" b="1" i="1" u="sng" dirty="0">
                <a:latin typeface="Times New Roman" charset="0"/>
                <a:ea typeface="Times New Roman" charset="0"/>
                <a:cs typeface="Times New Roman" charset="0"/>
              </a:rPr>
              <a:t>:</a:t>
            </a:r>
          </a:p>
          <a:p>
            <a:pPr marL="0" indent="0" eaLnBrk="1" hangingPunct="1">
              <a:buNone/>
            </a:pPr>
            <a:r>
              <a:rPr lang="en-US" altLang="en-US" b="1" dirty="0" err="1">
                <a:latin typeface="Arial" charset="0"/>
              </a:rPr>
              <a:t>Dữ</a:t>
            </a:r>
            <a:r>
              <a:rPr lang="vi-VN" altLang="en-US" b="1" dirty="0">
                <a:latin typeface="Arial" charset="0"/>
              </a:rPr>
              <a:t> liệu lớn (Big Data)</a:t>
            </a:r>
            <a:r>
              <a:rPr lang="en-US" altLang="en-US" b="1" dirty="0">
                <a:latin typeface="Arial" charset="0"/>
              </a:rPr>
              <a:t>: </a:t>
            </a:r>
            <a:r>
              <a:rPr lang="vi-VN" altLang="en-US" dirty="0"/>
              <a:t>Dữ liệu lớn (Big Data) là một khái niệm chỉ </a:t>
            </a:r>
            <a:r>
              <a:rPr lang="vi-VN" altLang="en-US" b="1" dirty="0"/>
              <a:t>khối lượng dữ liệu rất lớn</a:t>
            </a:r>
            <a:r>
              <a:rPr lang="vi-VN" altLang="en-US" dirty="0"/>
              <a:t>, có tốc độ sinh ra cực nhanh và sinh ra từ nhiều nguồn khác nhau (như các mạng xã hội, các thiết bị vật lý, không giống như dữ liệu truyền thống là được tạo ra bởi tổ chức hoặc một số nguồn nhất định) và bao gồm cả dữ liệu có cấu trúc và không có cấu trúc.</a:t>
            </a:r>
            <a:endParaRPr lang="en-US" altLang="en-US" dirty="0">
              <a:latin typeface="Arial" charset="0"/>
            </a:endParaRPr>
          </a:p>
          <a:p>
            <a:pPr marL="0" indent="0">
              <a:buNone/>
            </a:pPr>
            <a:r>
              <a:rPr lang="vi-VN" b="1" dirty="0"/>
              <a:t>Các trường hợp sử dụng Big Data</a:t>
            </a:r>
          </a:p>
          <a:p>
            <a:r>
              <a:rPr lang="vi-VN" dirty="0"/>
              <a:t>Big Data và analytics có thể được áp dụng trong nhiều vấn đề kinh doanh và nhiều trường hợp sử dụng khác nhau. Dưới đây là một vài ví dụ:</a:t>
            </a:r>
          </a:p>
          <a:p>
            <a:r>
              <a:rPr lang="vi-VN" b="1" dirty="0"/>
              <a:t>Phân tích khách hàng</a:t>
            </a:r>
            <a:r>
              <a:rPr lang="vi-VN" dirty="0"/>
              <a:t>. Các công ty có thể kiểm tra dữ liệu khách hàng để nâng cao trải nghiệm người dùng, cải thiện tỉ lệ chuyển đổi và giữ khách hàng tốt hơn.</a:t>
            </a:r>
          </a:p>
          <a:p>
            <a:r>
              <a:rPr lang="vi-VN" b="1" dirty="0"/>
              <a:t>Phân tích hoạt động</a:t>
            </a:r>
            <a:r>
              <a:rPr lang="vi-VN" dirty="0"/>
              <a:t>. Nâng cao hiệu quả hoạt động và sử dụng tài sản tốt hơn là mục tiêu của nhiều công ty. Phân tích Big Data có thể giúp doanh nghiệp vận hành hiệu quả hơn và cải thiện hiệu suất.</a:t>
            </a:r>
          </a:p>
          <a:p>
            <a:r>
              <a:rPr lang="vi-VN" b="1" dirty="0"/>
              <a:t>Phòng chống gian lận</a:t>
            </a:r>
            <a:r>
              <a:rPr lang="vi-VN" dirty="0"/>
              <a:t>. Phân tích dữ liệu có thể giúp các tổ chức xác định các hoạt động khả nghi và các mẫu có thể chỉ ra hành vi gian lận và giúp giảm thiểu rủi ro.</a:t>
            </a:r>
          </a:p>
          <a:p>
            <a:r>
              <a:rPr lang="vi-VN" b="1" dirty="0"/>
              <a:t>Tối ưu hóa giá cả</a:t>
            </a:r>
            <a:r>
              <a:rPr lang="vi-VN" dirty="0"/>
              <a:t>. Các công ty có thể sử dụng phân tích Big Data để tối ưu hóa giá đặt cho sản phẩm và dịch vụ, giúp tăng doanh thu.</a:t>
            </a:r>
          </a:p>
          <a:p>
            <a:pPr eaLnBrk="1" hangingPunct="1"/>
            <a:endParaRPr lang="en-US" altLang="en-US" sz="2400" dirty="0">
              <a:latin typeface="Arial" charset="0"/>
            </a:endParaRPr>
          </a:p>
        </p:txBody>
      </p:sp>
      <p:pic>
        <p:nvPicPr>
          <p:cNvPr id="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54584" y="2528371"/>
            <a:ext cx="3037416" cy="1723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3"/>
          <p:cNvSpPr txBox="1">
            <a:spLocks/>
          </p:cNvSpPr>
          <p:nvPr/>
        </p:nvSpPr>
        <p:spPr>
          <a:xfrm>
            <a:off x="172508" y="588207"/>
            <a:ext cx="8982075" cy="4843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en-US" b="1" dirty="0">
                <a:latin typeface="Arial" panose="020B0604020202020204" pitchFamily="34" charset="0"/>
                <a:cs typeface="Arial" panose="020B0604020202020204" pitchFamily="34" charset="0"/>
              </a:rPr>
              <a:t>XU HƯỚNG PHÁT TRIỂN CÔNG NGHỆ THÔNG TIN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3647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596668" cy="710025"/>
          </a:xfrm>
        </p:spPr>
        <p:txBody>
          <a:bodyPr/>
          <a:lstStyle/>
          <a:p>
            <a:pPr algn="ctr"/>
            <a:r>
              <a:rPr lang="en-US" dirty="0">
                <a:latin typeface="Arial" panose="020B0604020202020204" pitchFamily="34" charset="0"/>
                <a:cs typeface="Arial" panose="020B0604020202020204" pitchFamily="34" charset="0"/>
              </a:rPr>
              <a:t>C1: </a:t>
            </a:r>
            <a:r>
              <a:rPr lang="vi-VN" dirty="0">
                <a:latin typeface="Arial" panose="020B0604020202020204" pitchFamily="34" charset="0"/>
                <a:cs typeface="Arial" panose="020B0604020202020204" pitchFamily="34" charset="0"/>
              </a:rPr>
              <a:t>CÁC KHÁI NIỆM CƠ SỞ VỀ HTTT</a:t>
            </a:r>
            <a:endParaRPr lang="en-US" dirty="0"/>
          </a:p>
        </p:txBody>
      </p:sp>
      <p:pic>
        <p:nvPicPr>
          <p:cNvPr id="4" name="Content Placeholder 3"/>
          <p:cNvPicPr>
            <a:picLocks noGrp="1" noChangeAspect="1"/>
          </p:cNvPicPr>
          <p:nvPr>
            <p:ph idx="1"/>
          </p:nvPr>
        </p:nvPicPr>
        <p:blipFill rotWithShape="1">
          <a:blip r:embed="rId2"/>
          <a:srcRect l="36679" t="2401" r="26366" b="45505"/>
          <a:stretch/>
        </p:blipFill>
        <p:spPr>
          <a:xfrm>
            <a:off x="1652918" y="722810"/>
            <a:ext cx="6825803" cy="5412379"/>
          </a:xfrm>
          <a:prstGeom prst="rect">
            <a:avLst/>
          </a:prstGeom>
        </p:spPr>
      </p:pic>
      <p:sp>
        <p:nvSpPr>
          <p:cNvPr id="5" name="TextBox 4"/>
          <p:cNvSpPr txBox="1"/>
          <p:nvPr/>
        </p:nvSpPr>
        <p:spPr>
          <a:xfrm>
            <a:off x="176011" y="5934670"/>
            <a:ext cx="12015989" cy="923330"/>
          </a:xfrm>
          <a:prstGeom prst="rect">
            <a:avLst/>
          </a:prstGeom>
          <a:noFill/>
        </p:spPr>
        <p:txBody>
          <a:bodyPr wrap="square" rtlCol="0">
            <a:spAutoFit/>
          </a:bodyPr>
          <a:lstStyle/>
          <a:p>
            <a:r>
              <a:rPr lang="vi-VN" dirty="0"/>
              <a:t>Tất cả các tổ chức kinh doanh hoạt động trong một môi trường có ảnh hưởng đến cách thức hoạt động của tổ chức. Chẳng hạn, luật pháp sẽ hành động để kiểm soát một số hoạt động của tổ chức. Tuy nhiên, các hành động của một tổ chức cũng có thể ảnh hưởng ngược lại tới từng phần trong môi trường kinh doanh</a:t>
            </a:r>
            <a:endParaRPr lang="en-US" dirty="0"/>
          </a:p>
        </p:txBody>
      </p:sp>
    </p:spTree>
    <p:extLst>
      <p:ext uri="{BB962C8B-B14F-4D97-AF65-F5344CB8AC3E}">
        <p14:creationId xmlns:p14="http://schemas.microsoft.com/office/powerpoint/2010/main" val="34230913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35723"/>
          </a:xfrm>
        </p:spPr>
        <p:txBody>
          <a:bodyPr/>
          <a:lstStyle/>
          <a:p>
            <a:r>
              <a:rPr lang="en-US" dirty="0">
                <a:latin typeface="Arial" panose="020B0604020202020204" pitchFamily="34" charset="0"/>
                <a:cs typeface="Arial" panose="020B0604020202020204" pitchFamily="34" charset="0"/>
              </a:rPr>
              <a:t>GIỚI THIỆU CHUNG</a:t>
            </a:r>
          </a:p>
        </p:txBody>
      </p:sp>
      <p:sp>
        <p:nvSpPr>
          <p:cNvPr id="3" name="Content Placeholder 2"/>
          <p:cNvSpPr>
            <a:spLocks noGrp="1"/>
          </p:cNvSpPr>
          <p:nvPr>
            <p:ph idx="1"/>
          </p:nvPr>
        </p:nvSpPr>
        <p:spPr>
          <a:xfrm>
            <a:off x="234463" y="1230924"/>
            <a:ext cx="9039539" cy="5627076"/>
          </a:xfrm>
        </p:spPr>
        <p:txBody>
          <a:bodyPr>
            <a:normAutofit fontScale="32500" lnSpcReduction="20000"/>
          </a:bodyPr>
          <a:lstStyle/>
          <a:p>
            <a:r>
              <a:rPr lang="en-US" sz="4600" b="1" u="sng" dirty="0" err="1"/>
              <a:t>Tên</a:t>
            </a:r>
            <a:r>
              <a:rPr lang="en-US" sz="4600" b="1" u="sng" dirty="0"/>
              <a:t> </a:t>
            </a:r>
            <a:r>
              <a:rPr lang="en-US" sz="4600" b="1" u="sng" dirty="0" err="1"/>
              <a:t>môn</a:t>
            </a:r>
            <a:r>
              <a:rPr lang="en-US" sz="4600" b="1" u="sng" dirty="0"/>
              <a:t> </a:t>
            </a:r>
            <a:r>
              <a:rPr lang="en-US" sz="4600" b="1" u="sng" dirty="0" err="1"/>
              <a:t>học</a:t>
            </a:r>
            <a:r>
              <a:rPr lang="en-US" sz="4600" b="1" dirty="0"/>
              <a:t>: </a:t>
            </a:r>
            <a:r>
              <a:rPr lang="en-US" sz="4600" b="1" i="1" dirty="0" err="1"/>
              <a:t>Các</a:t>
            </a:r>
            <a:r>
              <a:rPr lang="en-US" sz="4600" b="1" i="1" dirty="0"/>
              <a:t> </a:t>
            </a:r>
            <a:r>
              <a:rPr lang="en-US" sz="4600" b="1" i="1" dirty="0" err="1"/>
              <a:t>hệ</a:t>
            </a:r>
            <a:r>
              <a:rPr lang="en-US" sz="4600" b="1" i="1" dirty="0"/>
              <a:t> </a:t>
            </a:r>
            <a:r>
              <a:rPr lang="en-US" sz="4600" b="1" i="1" dirty="0" err="1"/>
              <a:t>thống</a:t>
            </a:r>
            <a:r>
              <a:rPr lang="en-US" sz="4600" b="1" i="1" dirty="0"/>
              <a:t> </a:t>
            </a:r>
            <a:r>
              <a:rPr lang="en-US" sz="4600" b="1" i="1" dirty="0" err="1"/>
              <a:t>thông</a:t>
            </a:r>
            <a:r>
              <a:rPr lang="en-US" sz="4600" b="1" i="1" dirty="0"/>
              <a:t> tin </a:t>
            </a:r>
            <a:r>
              <a:rPr lang="en-US" sz="4600" b="1" i="1" dirty="0" err="1"/>
              <a:t>trong</a:t>
            </a:r>
            <a:r>
              <a:rPr lang="en-US" sz="4600" b="1" i="1" dirty="0"/>
              <a:t> </a:t>
            </a:r>
            <a:r>
              <a:rPr lang="en-US" sz="4600" b="1" i="1" dirty="0" err="1"/>
              <a:t>doanh</a:t>
            </a:r>
            <a:r>
              <a:rPr lang="en-US" sz="4600" b="1" i="1" dirty="0"/>
              <a:t> </a:t>
            </a:r>
            <a:r>
              <a:rPr lang="en-US" sz="4600" b="1" i="1" dirty="0" err="1"/>
              <a:t>nghiệp</a:t>
            </a:r>
            <a:endParaRPr lang="en-US" sz="4600" b="1" i="1" dirty="0"/>
          </a:p>
          <a:p>
            <a:r>
              <a:rPr lang="en-US" sz="4600" b="1" dirty="0" err="1"/>
              <a:t>Cấu</a:t>
            </a:r>
            <a:r>
              <a:rPr lang="en-US" sz="4600" b="1" dirty="0"/>
              <a:t> </a:t>
            </a:r>
            <a:r>
              <a:rPr lang="en-US" sz="4600" b="1" dirty="0" err="1"/>
              <a:t>trúc</a:t>
            </a:r>
            <a:r>
              <a:rPr lang="en-US" sz="4600" b="1" dirty="0"/>
              <a:t> </a:t>
            </a:r>
            <a:r>
              <a:rPr lang="en-US" sz="4600" b="1" dirty="0" err="1"/>
              <a:t>chương</a:t>
            </a:r>
            <a:r>
              <a:rPr lang="en-US" sz="4600" b="1" dirty="0"/>
              <a:t>: 03 </a:t>
            </a:r>
            <a:r>
              <a:rPr lang="en-US" sz="4600" b="1" dirty="0" err="1"/>
              <a:t>chương</a:t>
            </a:r>
            <a:endParaRPr lang="en-US" sz="4600" b="1" dirty="0"/>
          </a:p>
          <a:p>
            <a:r>
              <a:rPr lang="en-US" sz="4600" b="1" dirty="0" err="1"/>
              <a:t>Số</a:t>
            </a:r>
            <a:r>
              <a:rPr lang="en-US" sz="4600" b="1" dirty="0"/>
              <a:t> </a:t>
            </a:r>
            <a:r>
              <a:rPr lang="en-US" sz="4600" b="1" dirty="0" err="1"/>
              <a:t>tín</a:t>
            </a:r>
            <a:r>
              <a:rPr lang="en-US" sz="4600" b="1" dirty="0"/>
              <a:t> </a:t>
            </a:r>
            <a:r>
              <a:rPr lang="en-US" sz="4600" b="1" dirty="0" err="1"/>
              <a:t>chỉ</a:t>
            </a:r>
            <a:r>
              <a:rPr lang="en-US" sz="4600" b="1" dirty="0"/>
              <a:t>: 03 </a:t>
            </a:r>
            <a:r>
              <a:rPr lang="en-US" sz="4600" b="1" dirty="0" err="1"/>
              <a:t>tín</a:t>
            </a:r>
            <a:r>
              <a:rPr lang="en-US" sz="4600" b="1" dirty="0"/>
              <a:t> </a:t>
            </a:r>
            <a:r>
              <a:rPr lang="en-US" sz="4600" b="1" dirty="0" err="1"/>
              <a:t>chỉ</a:t>
            </a:r>
            <a:r>
              <a:rPr lang="en-US" sz="4600" b="1" dirty="0"/>
              <a:t> -       45 </a:t>
            </a:r>
            <a:r>
              <a:rPr lang="en-US" sz="4600" b="1" dirty="0" err="1"/>
              <a:t>tiết</a:t>
            </a:r>
            <a:endParaRPr lang="en-US" sz="4600" b="1" dirty="0"/>
          </a:p>
          <a:p>
            <a:pPr marL="0" indent="0">
              <a:buNone/>
            </a:pPr>
            <a:r>
              <a:rPr lang="en-US" sz="4600" b="1" dirty="0"/>
              <a:t>                      </a:t>
            </a:r>
            <a:r>
              <a:rPr lang="en-US" sz="4600" b="1" dirty="0" err="1"/>
              <a:t>Lý</a:t>
            </a:r>
            <a:r>
              <a:rPr lang="en-US" sz="4600" b="1" dirty="0"/>
              <a:t> </a:t>
            </a:r>
            <a:r>
              <a:rPr lang="en-US" sz="4600" b="1" dirty="0" err="1"/>
              <a:t>thuyết</a:t>
            </a:r>
            <a:r>
              <a:rPr lang="en-US" sz="4600" b="1" dirty="0"/>
              <a:t>           36 </a:t>
            </a:r>
            <a:r>
              <a:rPr lang="en-US" sz="4600" b="1" dirty="0" err="1"/>
              <a:t>tiết</a:t>
            </a:r>
            <a:endParaRPr lang="en-US" sz="4600" b="1" dirty="0"/>
          </a:p>
          <a:p>
            <a:pPr marL="0" indent="0">
              <a:buNone/>
            </a:pPr>
            <a:r>
              <a:rPr lang="en-US" sz="4600" b="1" dirty="0"/>
              <a:t>                      </a:t>
            </a:r>
            <a:r>
              <a:rPr lang="en-US" sz="4600" b="1" dirty="0" err="1"/>
              <a:t>Thực</a:t>
            </a:r>
            <a:r>
              <a:rPr lang="en-US" sz="4600" b="1" dirty="0"/>
              <a:t> </a:t>
            </a:r>
            <a:r>
              <a:rPr lang="en-US" sz="4600" b="1" dirty="0" err="1"/>
              <a:t>hành</a:t>
            </a:r>
            <a:r>
              <a:rPr lang="en-US" sz="4600" b="1" dirty="0"/>
              <a:t>           8 </a:t>
            </a:r>
            <a:r>
              <a:rPr lang="en-US" sz="4600" b="1" dirty="0" err="1"/>
              <a:t>tiết</a:t>
            </a:r>
            <a:endParaRPr lang="en-US" sz="4600" b="1" dirty="0"/>
          </a:p>
          <a:p>
            <a:pPr marL="0" indent="0">
              <a:buNone/>
            </a:pPr>
            <a:r>
              <a:rPr lang="en-US" sz="4600" b="1" dirty="0"/>
              <a:t>                      </a:t>
            </a:r>
            <a:r>
              <a:rPr lang="en-US" sz="4600" b="1" dirty="0" err="1"/>
              <a:t>Tự</a:t>
            </a:r>
            <a:r>
              <a:rPr lang="en-US" sz="4600" b="1" dirty="0"/>
              <a:t> </a:t>
            </a:r>
            <a:r>
              <a:rPr lang="en-US" sz="4600" b="1" dirty="0" err="1"/>
              <a:t>nghiên</a:t>
            </a:r>
            <a:r>
              <a:rPr lang="en-US" sz="4600" b="1" dirty="0"/>
              <a:t> </a:t>
            </a:r>
            <a:r>
              <a:rPr lang="en-US" sz="4600" b="1" dirty="0" err="1"/>
              <a:t>cứu</a:t>
            </a:r>
            <a:r>
              <a:rPr lang="en-US" sz="4600" b="1" dirty="0"/>
              <a:t>     1 </a:t>
            </a:r>
            <a:r>
              <a:rPr lang="en-US" sz="4600" b="1" dirty="0" err="1"/>
              <a:t>tiết</a:t>
            </a:r>
            <a:r>
              <a:rPr lang="en-US" sz="4600" b="1" dirty="0"/>
              <a:t> </a:t>
            </a:r>
          </a:p>
          <a:p>
            <a:pPr marL="0" indent="0">
              <a:buNone/>
            </a:pPr>
            <a:endParaRPr lang="en-US" sz="3200" b="1" dirty="0"/>
          </a:p>
          <a:p>
            <a:pPr marL="0" indent="0">
              <a:buNone/>
            </a:pPr>
            <a:r>
              <a:rPr lang="en-US" sz="4500" u="sng" dirty="0" err="1"/>
              <a:t>Mục</a:t>
            </a:r>
            <a:r>
              <a:rPr lang="en-US" sz="4500" u="sng" dirty="0"/>
              <a:t> </a:t>
            </a:r>
            <a:r>
              <a:rPr lang="en-US" sz="4500" u="sng" dirty="0" err="1"/>
              <a:t>tiêu</a:t>
            </a:r>
            <a:r>
              <a:rPr lang="en-US" sz="4500" u="sng" dirty="0"/>
              <a:t> </a:t>
            </a:r>
            <a:r>
              <a:rPr lang="en-US" sz="4500" u="sng" dirty="0" err="1"/>
              <a:t>môn</a:t>
            </a:r>
            <a:r>
              <a:rPr lang="en-US" sz="4500" u="sng" dirty="0"/>
              <a:t> </a:t>
            </a:r>
            <a:r>
              <a:rPr lang="en-US" sz="4500" u="sng" dirty="0" err="1"/>
              <a:t>học</a:t>
            </a:r>
            <a:r>
              <a:rPr lang="en-US" sz="4500" u="sng" dirty="0"/>
              <a:t>: </a:t>
            </a:r>
          </a:p>
          <a:p>
            <a:pPr>
              <a:buFont typeface="Wingdings" panose="05000000000000000000" pitchFamily="2" charset="2"/>
              <a:buChar char="v"/>
            </a:pPr>
            <a:r>
              <a:rPr lang="en-US" sz="4500" dirty="0" err="1"/>
              <a:t>Hiểu</a:t>
            </a:r>
            <a:r>
              <a:rPr lang="en-US" sz="4500" dirty="0"/>
              <a:t> </a:t>
            </a:r>
            <a:r>
              <a:rPr lang="en-US" sz="4500" dirty="0" err="1"/>
              <a:t>được</a:t>
            </a:r>
            <a:r>
              <a:rPr lang="en-US" sz="4500" dirty="0"/>
              <a:t> </a:t>
            </a:r>
            <a:r>
              <a:rPr lang="en-US" sz="4500" dirty="0" err="1"/>
              <a:t>tổng</a:t>
            </a:r>
            <a:r>
              <a:rPr lang="en-US" sz="4500" dirty="0"/>
              <a:t> </a:t>
            </a:r>
            <a:r>
              <a:rPr lang="en-US" sz="4500" dirty="0" err="1"/>
              <a:t>quan</a:t>
            </a:r>
            <a:r>
              <a:rPr lang="en-US" sz="4500" dirty="0"/>
              <a:t> </a:t>
            </a:r>
            <a:r>
              <a:rPr lang="en-US" sz="4500" dirty="0" err="1"/>
              <a:t>về</a:t>
            </a:r>
            <a:r>
              <a:rPr lang="en-US" sz="4500" dirty="0"/>
              <a:t> </a:t>
            </a:r>
            <a:r>
              <a:rPr lang="en-US" sz="4500" dirty="0" err="1"/>
              <a:t>các</a:t>
            </a:r>
            <a:r>
              <a:rPr lang="en-US" sz="4500" dirty="0"/>
              <a:t> </a:t>
            </a:r>
            <a:r>
              <a:rPr lang="en-US" sz="4500" dirty="0" err="1"/>
              <a:t>hệ</a:t>
            </a:r>
            <a:r>
              <a:rPr lang="en-US" sz="4500" dirty="0"/>
              <a:t> </a:t>
            </a:r>
            <a:r>
              <a:rPr lang="en-US" sz="4500" dirty="0" err="1"/>
              <a:t>thống</a:t>
            </a:r>
            <a:r>
              <a:rPr lang="en-US" sz="4500" dirty="0"/>
              <a:t> </a:t>
            </a:r>
            <a:r>
              <a:rPr lang="en-US" sz="4500" dirty="0" err="1"/>
              <a:t>quản</a:t>
            </a:r>
            <a:r>
              <a:rPr lang="en-US" sz="4500" dirty="0"/>
              <a:t> </a:t>
            </a:r>
            <a:r>
              <a:rPr lang="en-US" sz="4500" dirty="0" err="1"/>
              <a:t>lý</a:t>
            </a:r>
            <a:r>
              <a:rPr lang="en-US" sz="4500" dirty="0"/>
              <a:t> </a:t>
            </a:r>
            <a:r>
              <a:rPr lang="en-US" sz="4500" dirty="0" err="1"/>
              <a:t>thông</a:t>
            </a:r>
            <a:r>
              <a:rPr lang="en-US" sz="4500" dirty="0"/>
              <a:t> tin </a:t>
            </a:r>
            <a:r>
              <a:rPr lang="en-US" sz="4500" dirty="0" err="1"/>
              <a:t>trong</a:t>
            </a:r>
            <a:r>
              <a:rPr lang="en-US" sz="4500" dirty="0"/>
              <a:t> </a:t>
            </a:r>
            <a:r>
              <a:rPr lang="en-US" sz="4500" dirty="0" err="1"/>
              <a:t>doanh</a:t>
            </a:r>
            <a:r>
              <a:rPr lang="en-US" sz="4500" dirty="0"/>
              <a:t> </a:t>
            </a:r>
            <a:r>
              <a:rPr lang="en-US" sz="4500" dirty="0" err="1"/>
              <a:t>nghiệp</a:t>
            </a:r>
            <a:r>
              <a:rPr lang="en-US" sz="4500" dirty="0"/>
              <a:t> </a:t>
            </a:r>
          </a:p>
          <a:p>
            <a:pPr>
              <a:buFont typeface="Wingdings" panose="05000000000000000000" pitchFamily="2" charset="2"/>
              <a:buChar char="v"/>
            </a:pPr>
            <a:r>
              <a:rPr lang="en-US" sz="4500" dirty="0" err="1"/>
              <a:t>Hiểu</a:t>
            </a:r>
            <a:r>
              <a:rPr lang="en-US" sz="4500" dirty="0"/>
              <a:t> </a:t>
            </a:r>
            <a:r>
              <a:rPr lang="en-US" sz="4500" dirty="0" err="1"/>
              <a:t>được</a:t>
            </a:r>
            <a:r>
              <a:rPr lang="en-US" sz="4500" dirty="0"/>
              <a:t> </a:t>
            </a:r>
            <a:r>
              <a:rPr lang="en-US" sz="4500" dirty="0" err="1"/>
              <a:t>tầm</a:t>
            </a:r>
            <a:r>
              <a:rPr lang="en-US" sz="4500" dirty="0"/>
              <a:t> </a:t>
            </a:r>
            <a:r>
              <a:rPr lang="en-US" sz="4500" dirty="0" err="1"/>
              <a:t>quan</a:t>
            </a:r>
            <a:r>
              <a:rPr lang="en-US" sz="4500" dirty="0"/>
              <a:t> </a:t>
            </a:r>
            <a:r>
              <a:rPr lang="en-US" sz="4500" dirty="0" err="1"/>
              <a:t>trọng</a:t>
            </a:r>
            <a:r>
              <a:rPr lang="en-US" sz="4500" dirty="0"/>
              <a:t> </a:t>
            </a:r>
            <a:r>
              <a:rPr lang="en-US" sz="4500" dirty="0" err="1"/>
              <a:t>của</a:t>
            </a:r>
            <a:r>
              <a:rPr lang="en-US" sz="4500" dirty="0"/>
              <a:t> HTTT </a:t>
            </a:r>
            <a:r>
              <a:rPr lang="en-US" sz="4500" dirty="0" err="1"/>
              <a:t>trong</a:t>
            </a:r>
            <a:r>
              <a:rPr lang="en-US" sz="4500" dirty="0"/>
              <a:t> </a:t>
            </a:r>
            <a:r>
              <a:rPr lang="en-US" sz="4500" dirty="0" err="1"/>
              <a:t>hoạt</a:t>
            </a:r>
            <a:r>
              <a:rPr lang="en-US" sz="4500" dirty="0"/>
              <a:t> </a:t>
            </a:r>
            <a:r>
              <a:rPr lang="en-US" sz="4500" dirty="0" err="1"/>
              <a:t>động</a:t>
            </a:r>
            <a:r>
              <a:rPr lang="en-US" sz="4500" dirty="0"/>
              <a:t> SXKD </a:t>
            </a:r>
            <a:r>
              <a:rPr lang="en-US" sz="4500" dirty="0" err="1"/>
              <a:t>của</a:t>
            </a:r>
            <a:r>
              <a:rPr lang="en-US" sz="4500" dirty="0"/>
              <a:t> </a:t>
            </a:r>
            <a:r>
              <a:rPr lang="en-US" sz="4500" dirty="0" err="1"/>
              <a:t>doanh</a:t>
            </a:r>
            <a:r>
              <a:rPr lang="en-US" sz="4500" dirty="0"/>
              <a:t> </a:t>
            </a:r>
            <a:r>
              <a:rPr lang="en-US" sz="4500" dirty="0" err="1"/>
              <a:t>nghiệp</a:t>
            </a:r>
            <a:r>
              <a:rPr lang="en-US" sz="4500" dirty="0"/>
              <a:t> </a:t>
            </a:r>
            <a:r>
              <a:rPr lang="en-US" sz="4500" dirty="0" err="1"/>
              <a:t>và</a:t>
            </a:r>
            <a:r>
              <a:rPr lang="en-US" sz="4500" dirty="0"/>
              <a:t> </a:t>
            </a:r>
            <a:r>
              <a:rPr lang="en-US" sz="4500" dirty="0" err="1"/>
              <a:t>ưu</a:t>
            </a:r>
            <a:r>
              <a:rPr lang="en-US" sz="4500" dirty="0"/>
              <a:t> </a:t>
            </a:r>
            <a:r>
              <a:rPr lang="en-US" sz="4500" dirty="0" err="1"/>
              <a:t>thế</a:t>
            </a:r>
            <a:r>
              <a:rPr lang="en-US" sz="4500" dirty="0"/>
              <a:t> </a:t>
            </a:r>
            <a:r>
              <a:rPr lang="en-US" sz="4500" dirty="0" err="1"/>
              <a:t>cạnh</a:t>
            </a:r>
            <a:r>
              <a:rPr lang="en-US" sz="4500" dirty="0"/>
              <a:t> </a:t>
            </a:r>
            <a:r>
              <a:rPr lang="en-US" sz="4500" dirty="0" err="1"/>
              <a:t>tranh</a:t>
            </a:r>
            <a:r>
              <a:rPr lang="en-US" sz="4500" dirty="0"/>
              <a:t> </a:t>
            </a:r>
            <a:r>
              <a:rPr lang="en-US" sz="4500" dirty="0" err="1"/>
              <a:t>cho</a:t>
            </a:r>
            <a:r>
              <a:rPr lang="en-US" sz="4500" dirty="0"/>
              <a:t> DN </a:t>
            </a:r>
            <a:r>
              <a:rPr lang="en-US" sz="4500" dirty="0" err="1"/>
              <a:t>trong</a:t>
            </a:r>
            <a:r>
              <a:rPr lang="en-US" sz="4500" dirty="0"/>
              <a:t> </a:t>
            </a:r>
            <a:r>
              <a:rPr lang="en-US" sz="4500" dirty="0" err="1"/>
              <a:t>thời</a:t>
            </a:r>
            <a:r>
              <a:rPr lang="en-US" sz="4500" dirty="0"/>
              <a:t> </a:t>
            </a:r>
            <a:r>
              <a:rPr lang="en-US" sz="4500" dirty="0" err="1"/>
              <a:t>đại</a:t>
            </a:r>
            <a:r>
              <a:rPr lang="en-US" sz="4500" dirty="0"/>
              <a:t> 4.0 </a:t>
            </a:r>
            <a:r>
              <a:rPr lang="en-US" sz="4500" dirty="0" err="1"/>
              <a:t>IoT</a:t>
            </a:r>
            <a:endParaRPr lang="en-US" sz="4500" dirty="0"/>
          </a:p>
          <a:p>
            <a:pPr>
              <a:buFont typeface="Wingdings" panose="05000000000000000000" pitchFamily="2" charset="2"/>
              <a:buChar char="v"/>
            </a:pPr>
            <a:r>
              <a:rPr lang="en-US" sz="4500" dirty="0" err="1"/>
              <a:t>Hiểu</a:t>
            </a:r>
            <a:r>
              <a:rPr lang="en-US" sz="4500" dirty="0"/>
              <a:t> </a:t>
            </a:r>
            <a:r>
              <a:rPr lang="en-US" sz="4500" dirty="0" err="1"/>
              <a:t>được</a:t>
            </a:r>
            <a:r>
              <a:rPr lang="en-US" sz="4500" dirty="0"/>
              <a:t> </a:t>
            </a:r>
            <a:r>
              <a:rPr lang="en-US" sz="4500" dirty="0" err="1"/>
              <a:t>các</a:t>
            </a:r>
            <a:r>
              <a:rPr lang="en-US" sz="4500" dirty="0"/>
              <a:t> </a:t>
            </a:r>
            <a:r>
              <a:rPr lang="en-US" sz="4500" dirty="0" err="1"/>
              <a:t>luồng</a:t>
            </a:r>
            <a:r>
              <a:rPr lang="en-US" sz="4500" dirty="0"/>
              <a:t> </a:t>
            </a:r>
            <a:r>
              <a:rPr lang="en-US" sz="4500" dirty="0" err="1"/>
              <a:t>thông</a:t>
            </a:r>
            <a:r>
              <a:rPr lang="en-US" sz="4500" dirty="0"/>
              <a:t> tin, </a:t>
            </a:r>
            <a:r>
              <a:rPr lang="en-US" sz="4500" dirty="0" err="1"/>
              <a:t>dữ</a:t>
            </a:r>
            <a:r>
              <a:rPr lang="en-US" sz="4500" dirty="0"/>
              <a:t> </a:t>
            </a:r>
            <a:r>
              <a:rPr lang="en-US" sz="4500" dirty="0" err="1"/>
              <a:t>liệu</a:t>
            </a:r>
            <a:r>
              <a:rPr lang="en-US" sz="4500" dirty="0"/>
              <a:t> </a:t>
            </a:r>
            <a:r>
              <a:rPr lang="en-US" sz="4500" dirty="0" err="1"/>
              <a:t>từ</a:t>
            </a:r>
            <a:r>
              <a:rPr lang="en-US" sz="4500" dirty="0"/>
              <a:t> </a:t>
            </a:r>
            <a:r>
              <a:rPr lang="en-US" sz="4500" dirty="0" err="1"/>
              <a:t>các</a:t>
            </a:r>
            <a:r>
              <a:rPr lang="en-US" sz="4500" dirty="0"/>
              <a:t> </a:t>
            </a:r>
            <a:r>
              <a:rPr lang="en-US" sz="4500" dirty="0" err="1"/>
              <a:t>bộ</a:t>
            </a:r>
            <a:r>
              <a:rPr lang="en-US" sz="4500" dirty="0"/>
              <a:t> </a:t>
            </a:r>
            <a:r>
              <a:rPr lang="en-US" sz="4500" dirty="0" err="1"/>
              <a:t>phận</a:t>
            </a:r>
            <a:r>
              <a:rPr lang="en-US" sz="4500" dirty="0"/>
              <a:t> </a:t>
            </a:r>
            <a:r>
              <a:rPr lang="en-US" sz="4500" dirty="0" err="1"/>
              <a:t>khác</a:t>
            </a:r>
            <a:r>
              <a:rPr lang="en-US" sz="4500" dirty="0"/>
              <a:t> </a:t>
            </a:r>
            <a:r>
              <a:rPr lang="en-US" sz="4500" dirty="0" err="1"/>
              <a:t>nhau</a:t>
            </a:r>
            <a:r>
              <a:rPr lang="en-US" sz="4500" dirty="0"/>
              <a:t> </a:t>
            </a:r>
            <a:r>
              <a:rPr lang="en-US" sz="4500" dirty="0" err="1"/>
              <a:t>để</a:t>
            </a:r>
            <a:r>
              <a:rPr lang="en-US" sz="4500" dirty="0"/>
              <a:t> </a:t>
            </a:r>
            <a:r>
              <a:rPr lang="en-US" sz="4500" dirty="0" err="1"/>
              <a:t>phục</a:t>
            </a:r>
            <a:r>
              <a:rPr lang="en-US" sz="4500" dirty="0"/>
              <a:t> </a:t>
            </a:r>
            <a:r>
              <a:rPr lang="en-US" sz="4500" dirty="0" err="1"/>
              <a:t>vụ</a:t>
            </a:r>
            <a:r>
              <a:rPr lang="en-US" sz="4500" dirty="0"/>
              <a:t> </a:t>
            </a:r>
            <a:r>
              <a:rPr lang="en-US" sz="4500" dirty="0" err="1"/>
              <a:t>mục</a:t>
            </a:r>
            <a:r>
              <a:rPr lang="en-US" sz="4500" dirty="0"/>
              <a:t> </a:t>
            </a:r>
            <a:r>
              <a:rPr lang="en-US" sz="4500" dirty="0" err="1"/>
              <a:t>đích</a:t>
            </a:r>
            <a:r>
              <a:rPr lang="en-US" sz="4500" dirty="0"/>
              <a:t> </a:t>
            </a:r>
            <a:r>
              <a:rPr lang="en-US" sz="4500" dirty="0" err="1"/>
              <a:t>kinh</a:t>
            </a:r>
            <a:r>
              <a:rPr lang="en-US" sz="4500" dirty="0"/>
              <a:t> </a:t>
            </a:r>
            <a:r>
              <a:rPr lang="en-US" sz="4500" dirty="0" err="1"/>
              <a:t>doanh</a:t>
            </a:r>
            <a:endParaRPr lang="en-US" sz="4500" dirty="0"/>
          </a:p>
          <a:p>
            <a:pPr>
              <a:buFont typeface="Wingdings" panose="05000000000000000000" pitchFamily="2" charset="2"/>
              <a:buChar char="v"/>
            </a:pPr>
            <a:r>
              <a:rPr lang="en-US" sz="4500" dirty="0" err="1"/>
              <a:t>Hiểu</a:t>
            </a:r>
            <a:r>
              <a:rPr lang="en-US" sz="4500" dirty="0"/>
              <a:t> </a:t>
            </a:r>
            <a:r>
              <a:rPr lang="en-US" sz="4500" dirty="0" err="1"/>
              <a:t>được</a:t>
            </a:r>
            <a:r>
              <a:rPr lang="en-US" sz="4500" dirty="0"/>
              <a:t> </a:t>
            </a:r>
            <a:r>
              <a:rPr lang="en-US" sz="4500" dirty="0" err="1"/>
              <a:t>cách</a:t>
            </a:r>
            <a:r>
              <a:rPr lang="en-US" sz="4500" dirty="0"/>
              <a:t> </a:t>
            </a:r>
            <a:r>
              <a:rPr lang="en-US" sz="4500" dirty="0" err="1"/>
              <a:t>thu</a:t>
            </a:r>
            <a:r>
              <a:rPr lang="en-US" sz="4500" dirty="0"/>
              <a:t> </a:t>
            </a:r>
            <a:r>
              <a:rPr lang="en-US" sz="4500" dirty="0" err="1"/>
              <a:t>thập</a:t>
            </a:r>
            <a:r>
              <a:rPr lang="en-US" sz="4500" dirty="0"/>
              <a:t> </a:t>
            </a:r>
            <a:r>
              <a:rPr lang="en-US" sz="4500" dirty="0" err="1"/>
              <a:t>dữ</a:t>
            </a:r>
            <a:r>
              <a:rPr lang="en-US" sz="4500" dirty="0"/>
              <a:t> </a:t>
            </a:r>
            <a:r>
              <a:rPr lang="en-US" sz="4500" dirty="0" err="1"/>
              <a:t>liệu</a:t>
            </a:r>
            <a:r>
              <a:rPr lang="en-US" sz="4500" dirty="0"/>
              <a:t>, </a:t>
            </a:r>
            <a:r>
              <a:rPr lang="en-US" sz="4500" dirty="0" err="1"/>
              <a:t>thông</a:t>
            </a:r>
            <a:r>
              <a:rPr lang="en-US" sz="4500" dirty="0"/>
              <a:t> tin </a:t>
            </a:r>
            <a:r>
              <a:rPr lang="en-US" sz="4500" dirty="0" err="1"/>
              <a:t>và</a:t>
            </a:r>
            <a:r>
              <a:rPr lang="en-US" sz="4500" dirty="0"/>
              <a:t> </a:t>
            </a:r>
            <a:r>
              <a:rPr lang="en-US" sz="4500" dirty="0" err="1"/>
              <a:t>cách</a:t>
            </a:r>
            <a:r>
              <a:rPr lang="en-US" sz="4500" dirty="0"/>
              <a:t> </a:t>
            </a:r>
            <a:r>
              <a:rPr lang="en-US" sz="4500" dirty="0" err="1"/>
              <a:t>nghiên</a:t>
            </a:r>
            <a:r>
              <a:rPr lang="en-US" sz="4500" dirty="0"/>
              <a:t> </a:t>
            </a:r>
            <a:r>
              <a:rPr lang="en-US" sz="4500" dirty="0" err="1"/>
              <a:t>cứu</a:t>
            </a:r>
            <a:r>
              <a:rPr lang="en-US" sz="4500" dirty="0"/>
              <a:t>, </a:t>
            </a:r>
            <a:r>
              <a:rPr lang="en-US" sz="4500" dirty="0" err="1"/>
              <a:t>phân</a:t>
            </a:r>
            <a:r>
              <a:rPr lang="en-US" sz="4500" dirty="0"/>
              <a:t> </a:t>
            </a:r>
            <a:r>
              <a:rPr lang="en-US" sz="4500" dirty="0" err="1"/>
              <a:t>tích</a:t>
            </a:r>
            <a:r>
              <a:rPr lang="en-US" sz="4500" dirty="0"/>
              <a:t> </a:t>
            </a:r>
            <a:r>
              <a:rPr lang="en-US" sz="4500" dirty="0" err="1"/>
              <a:t>các</a:t>
            </a:r>
            <a:r>
              <a:rPr lang="en-US" sz="4500" dirty="0"/>
              <a:t> </a:t>
            </a:r>
            <a:r>
              <a:rPr lang="en-US" sz="4500" dirty="0" err="1"/>
              <a:t>loại</a:t>
            </a:r>
            <a:r>
              <a:rPr lang="en-US" sz="4500" dirty="0"/>
              <a:t> </a:t>
            </a:r>
            <a:r>
              <a:rPr lang="en-US" sz="4500" dirty="0" err="1"/>
              <a:t>báo</a:t>
            </a:r>
            <a:r>
              <a:rPr lang="en-US" sz="4500" dirty="0"/>
              <a:t> </a:t>
            </a:r>
            <a:r>
              <a:rPr lang="en-US" sz="4500" dirty="0" err="1"/>
              <a:t>cáo</a:t>
            </a:r>
            <a:endParaRPr lang="en-US" sz="4500" dirty="0"/>
          </a:p>
          <a:p>
            <a:pPr>
              <a:buFont typeface="Wingdings" panose="05000000000000000000" pitchFamily="2" charset="2"/>
              <a:buChar char="v"/>
            </a:pPr>
            <a:r>
              <a:rPr lang="en-US" sz="4500" dirty="0" err="1"/>
              <a:t>Tăng</a:t>
            </a:r>
            <a:r>
              <a:rPr lang="en-US" sz="4500" dirty="0"/>
              <a:t> </a:t>
            </a:r>
            <a:r>
              <a:rPr lang="en-US" sz="4500" dirty="0" err="1"/>
              <a:t>cường</a:t>
            </a:r>
            <a:r>
              <a:rPr lang="en-US" sz="4500" dirty="0"/>
              <a:t> </a:t>
            </a:r>
            <a:r>
              <a:rPr lang="en-US" sz="4500" dirty="0" err="1"/>
              <a:t>kỹ</a:t>
            </a:r>
            <a:r>
              <a:rPr lang="en-US" sz="4500" dirty="0"/>
              <a:t> </a:t>
            </a:r>
            <a:r>
              <a:rPr lang="en-US" sz="4500" dirty="0" err="1"/>
              <a:t>năng</a:t>
            </a:r>
            <a:r>
              <a:rPr lang="en-US" sz="4500" dirty="0"/>
              <a:t> </a:t>
            </a:r>
            <a:r>
              <a:rPr lang="en-US" sz="4500" dirty="0" err="1"/>
              <a:t>làm</a:t>
            </a:r>
            <a:r>
              <a:rPr lang="en-US" sz="4500" dirty="0"/>
              <a:t> </a:t>
            </a:r>
            <a:r>
              <a:rPr lang="en-US" sz="4500" dirty="0" err="1"/>
              <a:t>việc</a:t>
            </a:r>
            <a:r>
              <a:rPr lang="en-US" sz="4500" dirty="0"/>
              <a:t> </a:t>
            </a:r>
            <a:r>
              <a:rPr lang="en-US" sz="4500" dirty="0" err="1"/>
              <a:t>nhóm</a:t>
            </a:r>
            <a:endParaRPr lang="en-US" sz="4500" dirty="0"/>
          </a:p>
          <a:p>
            <a:pPr>
              <a:buFont typeface="Wingdings" panose="05000000000000000000" pitchFamily="2" charset="2"/>
              <a:buChar char="v"/>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13175351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509" y="0"/>
            <a:ext cx="8596668" cy="561975"/>
          </a:xfrm>
        </p:spPr>
        <p:txBody>
          <a:bodyPr>
            <a:normAutofit fontScale="90000"/>
          </a:bodyPr>
          <a:lstStyle/>
          <a:p>
            <a:r>
              <a:rPr lang="en-US" dirty="0">
                <a:latin typeface="Arial" panose="020B0604020202020204" pitchFamily="34" charset="0"/>
                <a:cs typeface="Arial" panose="020B0604020202020204" pitchFamily="34" charset="0"/>
              </a:rPr>
              <a:t>C1: </a:t>
            </a:r>
            <a:r>
              <a:rPr lang="vi-VN" dirty="0">
                <a:latin typeface="Arial" panose="020B0604020202020204" pitchFamily="34" charset="0"/>
                <a:cs typeface="Arial" panose="020B0604020202020204" pitchFamily="34" charset="0"/>
              </a:rPr>
              <a:t>CÁC KHÁI NIỆM CƠ SỞ VỀ HTTT</a:t>
            </a:r>
            <a:endParaRPr lang="en-US" dirty="0"/>
          </a:p>
        </p:txBody>
      </p:sp>
      <p:sp>
        <p:nvSpPr>
          <p:cNvPr id="4" name="TextBox 4"/>
          <p:cNvSpPr txBox="1">
            <a:spLocks noGrp="1" noChangeArrowheads="1"/>
          </p:cNvSpPr>
          <p:nvPr>
            <p:ph idx="1"/>
          </p:nvPr>
        </p:nvSpPr>
        <p:spPr bwMode="auto">
          <a:xfrm>
            <a:off x="172508" y="1098838"/>
            <a:ext cx="1022334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r>
              <a:rPr lang="vi-VN" sz="2000" b="1" i="1" dirty="0">
                <a:solidFill>
                  <a:srgbClr val="000000"/>
                </a:solidFill>
                <a:latin typeface="Times New Roman" panose="02020603050405020304" pitchFamily="18" charset="0"/>
                <a:ea typeface="Batang" panose="02030600000101010101" pitchFamily="18" charset="-127"/>
              </a:rPr>
              <a:t>V</a:t>
            </a:r>
            <a:r>
              <a:rPr lang="vi-VN" sz="2000" b="1" i="1" dirty="0">
                <a:solidFill>
                  <a:srgbClr val="000000"/>
                </a:solidFill>
                <a:effectLst/>
                <a:latin typeface="Times New Roman" panose="02020603050405020304" pitchFamily="18" charset="0"/>
                <a:ea typeface="Batang" panose="02030600000101010101" pitchFamily="18" charset="-127"/>
              </a:rPr>
              <a:t>iệc thu thập và sử dụng thông tin về môi trường kinh doanh là một phần thiết yếu của quá trình ra quyết định. Trong nền kinh tế số hiện nay, hệ thống thông tin là công cụ hiệu quả để thu thập và phân tích thông tin hiệu quả cho tổ chức.</a:t>
            </a:r>
            <a:endParaRPr lang="en-US" altLang="en-US" sz="2000" b="1" i="1" dirty="0">
              <a:latin typeface="Arial" charset="0"/>
            </a:endParaRPr>
          </a:p>
        </p:txBody>
      </p:sp>
      <p:sp>
        <p:nvSpPr>
          <p:cNvPr id="7" name="Content Placeholder 3"/>
          <p:cNvSpPr txBox="1">
            <a:spLocks/>
          </p:cNvSpPr>
          <p:nvPr/>
        </p:nvSpPr>
        <p:spPr>
          <a:xfrm>
            <a:off x="172508" y="588207"/>
            <a:ext cx="8982075" cy="4843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vi-VN" b="1" dirty="0">
                <a:latin typeface="Times New Roman" panose="02020603050405020304" pitchFamily="18" charset="0"/>
                <a:cs typeface="Times New Roman" panose="02020603050405020304" pitchFamily="18" charset="0"/>
              </a:rPr>
              <a:t>CÁC YẾU TỐ TÁC ĐỘNG ĐẾN VIỆC RA QUYẾT ĐỊNH</a:t>
            </a:r>
            <a:endParaRPr lang="en-US"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6AC3941-CE4E-C809-A46A-ABDDB6F9D43C}"/>
              </a:ext>
            </a:extLst>
          </p:cNvPr>
          <p:cNvPicPr>
            <a:picLocks noChangeAspect="1"/>
          </p:cNvPicPr>
          <p:nvPr/>
        </p:nvPicPr>
        <p:blipFill rotWithShape="1">
          <a:blip r:embed="rId3"/>
          <a:srcRect l="33282" t="29780" r="27375" b="27508"/>
          <a:stretch/>
        </p:blipFill>
        <p:spPr bwMode="auto">
          <a:xfrm>
            <a:off x="-10136" y="2817207"/>
            <a:ext cx="6609277" cy="4035954"/>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3325020-75D2-BF68-C5C0-57A0A3E1C3E1}"/>
              </a:ext>
            </a:extLst>
          </p:cNvPr>
          <p:cNvSpPr txBox="1"/>
          <p:nvPr/>
        </p:nvSpPr>
        <p:spPr>
          <a:xfrm>
            <a:off x="769700" y="2447875"/>
            <a:ext cx="6306014" cy="369332"/>
          </a:xfrm>
          <a:prstGeom prst="rect">
            <a:avLst/>
          </a:prstGeom>
          <a:noFill/>
        </p:spPr>
        <p:txBody>
          <a:bodyPr wrap="square" rtlCol="0">
            <a:spAutoFit/>
          </a:bodyPr>
          <a:lstStyle/>
          <a:p>
            <a:r>
              <a:rPr lang="vi-VN" dirty="0"/>
              <a:t>Các cấp độ quản lý trong một doanh nghiệp/ tổ chức</a:t>
            </a:r>
            <a:endParaRPr lang="en-US" dirty="0"/>
          </a:p>
        </p:txBody>
      </p:sp>
      <p:sp>
        <p:nvSpPr>
          <p:cNvPr id="9" name="TextBox 8">
            <a:extLst>
              <a:ext uri="{FF2B5EF4-FFF2-40B4-BE49-F238E27FC236}">
                <a16:creationId xmlns:a16="http://schemas.microsoft.com/office/drawing/2014/main" id="{C091D683-CBD7-B747-7528-3060B3E1E754}"/>
              </a:ext>
            </a:extLst>
          </p:cNvPr>
          <p:cNvSpPr txBox="1"/>
          <p:nvPr/>
        </p:nvSpPr>
        <p:spPr>
          <a:xfrm>
            <a:off x="4870374" y="3150581"/>
            <a:ext cx="1356255" cy="3139321"/>
          </a:xfrm>
          <a:prstGeom prst="rect">
            <a:avLst/>
          </a:prstGeom>
          <a:noFill/>
        </p:spPr>
        <p:txBody>
          <a:bodyPr wrap="square">
            <a:spAutoFit/>
          </a:bodyPr>
          <a:lstStyle/>
          <a:p>
            <a:pPr algn="ctr"/>
            <a:r>
              <a:rPr lang="vi-VN" sz="1800" dirty="0">
                <a:effectLst/>
                <a:latin typeface="Times New Roman" panose="02020603050405020304" pitchFamily="18" charset="0"/>
                <a:ea typeface="Batang" panose="02030600000101010101" pitchFamily="18" charset="-127"/>
              </a:rPr>
              <a:t>Các nhà quản lý ở những mức quản lý khác nhau cần những thông tin khác nhau để thực hiện việc ra quyết định</a:t>
            </a:r>
            <a:endParaRPr lang="en-US" dirty="0"/>
          </a:p>
        </p:txBody>
      </p:sp>
      <p:pic>
        <p:nvPicPr>
          <p:cNvPr id="10" name="Content Placeholder 7">
            <a:extLst>
              <a:ext uri="{FF2B5EF4-FFF2-40B4-BE49-F238E27FC236}">
                <a16:creationId xmlns:a16="http://schemas.microsoft.com/office/drawing/2014/main" id="{0B369ACD-2B41-CB03-4673-C10879690308}"/>
              </a:ext>
            </a:extLst>
          </p:cNvPr>
          <p:cNvPicPr>
            <a:picLocks noChangeAspect="1"/>
          </p:cNvPicPr>
          <p:nvPr/>
        </p:nvPicPr>
        <p:blipFill rotWithShape="1">
          <a:blip r:embed="rId4"/>
          <a:srcRect l="7647" t="23102" r="35001" b="18713"/>
          <a:stretch/>
        </p:blipFill>
        <p:spPr>
          <a:xfrm>
            <a:off x="6356510" y="2817207"/>
            <a:ext cx="6868136" cy="4040793"/>
          </a:xfrm>
          <a:prstGeom prst="rect">
            <a:avLst/>
          </a:prstGeom>
        </p:spPr>
      </p:pic>
    </p:spTree>
    <p:extLst>
      <p:ext uri="{BB962C8B-B14F-4D97-AF65-F5344CB8AC3E}">
        <p14:creationId xmlns:p14="http://schemas.microsoft.com/office/powerpoint/2010/main" val="40808566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509" y="0"/>
            <a:ext cx="8596668" cy="561975"/>
          </a:xfrm>
        </p:spPr>
        <p:txBody>
          <a:bodyPr>
            <a:normAutofit fontScale="90000"/>
          </a:bodyPr>
          <a:lstStyle/>
          <a:p>
            <a:r>
              <a:rPr lang="en-US" dirty="0">
                <a:latin typeface="Arial" panose="020B0604020202020204" pitchFamily="34" charset="0"/>
                <a:cs typeface="Arial" panose="020B0604020202020204" pitchFamily="34" charset="0"/>
              </a:rPr>
              <a:t>C1: </a:t>
            </a:r>
            <a:r>
              <a:rPr lang="vi-VN" dirty="0">
                <a:latin typeface="Arial" panose="020B0604020202020204" pitchFamily="34" charset="0"/>
                <a:cs typeface="Arial" panose="020B0604020202020204" pitchFamily="34" charset="0"/>
              </a:rPr>
              <a:t>CÁC KHÁI NIỆM CƠ SỞ VỀ HTTT</a:t>
            </a:r>
            <a:endParaRPr lang="en-US" dirty="0"/>
          </a:p>
        </p:txBody>
      </p:sp>
      <p:sp>
        <p:nvSpPr>
          <p:cNvPr id="7" name="Content Placeholder 3"/>
          <p:cNvSpPr txBox="1">
            <a:spLocks/>
          </p:cNvSpPr>
          <p:nvPr/>
        </p:nvSpPr>
        <p:spPr>
          <a:xfrm>
            <a:off x="172508" y="588207"/>
            <a:ext cx="8982075" cy="4843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None/>
            </a:pPr>
            <a:r>
              <a:rPr lang="vi-VN" b="1" dirty="0">
                <a:latin typeface="Times New Roman" panose="02020603050405020304" pitchFamily="18" charset="0"/>
                <a:cs typeface="Times New Roman" panose="02020603050405020304" pitchFamily="18" charset="0"/>
              </a:rPr>
              <a:t>CÁC YẾU TỐ TÁC ĐỘNG ĐẾN VIỆC RA QUYẾT ĐỊNH</a:t>
            </a:r>
            <a:endParaRPr lang="en-US" b="1" dirty="0">
              <a:latin typeface="Times New Roman" panose="02020603050405020304" pitchFamily="18" charset="0"/>
              <a:cs typeface="Times New Roman" panose="02020603050405020304" pitchFamily="18" charset="0"/>
            </a:endParaRPr>
          </a:p>
        </p:txBody>
      </p:sp>
      <p:graphicFrame>
        <p:nvGraphicFramePr>
          <p:cNvPr id="11" name="Content Placeholder 10">
            <a:extLst>
              <a:ext uri="{FF2B5EF4-FFF2-40B4-BE49-F238E27FC236}">
                <a16:creationId xmlns:a16="http://schemas.microsoft.com/office/drawing/2014/main" id="{95126E9B-C0A1-02ED-C904-28CEF16F98B2}"/>
              </a:ext>
            </a:extLst>
          </p:cNvPr>
          <p:cNvGraphicFramePr>
            <a:graphicFrameLocks noGrp="1"/>
          </p:cNvGraphicFramePr>
          <p:nvPr>
            <p:ph idx="1"/>
            <p:extLst>
              <p:ext uri="{D42A27DB-BD31-4B8C-83A1-F6EECF244321}">
                <p14:modId xmlns:p14="http://schemas.microsoft.com/office/powerpoint/2010/main" val="497360940"/>
              </p:ext>
            </p:extLst>
          </p:nvPr>
        </p:nvGraphicFramePr>
        <p:xfrm>
          <a:off x="315686" y="1295400"/>
          <a:ext cx="9133116" cy="5626540"/>
        </p:xfrm>
        <a:graphic>
          <a:graphicData uri="http://schemas.openxmlformats.org/drawingml/2006/table">
            <a:tbl>
              <a:tblPr firstRow="1" firstCol="1" bandRow="1">
                <a:tableStyleId>{5C22544A-7EE6-4342-B048-85BDC9FD1C3A}</a:tableStyleId>
              </a:tblPr>
              <a:tblGrid>
                <a:gridCol w="2283279">
                  <a:extLst>
                    <a:ext uri="{9D8B030D-6E8A-4147-A177-3AD203B41FA5}">
                      <a16:colId xmlns:a16="http://schemas.microsoft.com/office/drawing/2014/main" val="3579148187"/>
                    </a:ext>
                  </a:extLst>
                </a:gridCol>
                <a:gridCol w="2283279">
                  <a:extLst>
                    <a:ext uri="{9D8B030D-6E8A-4147-A177-3AD203B41FA5}">
                      <a16:colId xmlns:a16="http://schemas.microsoft.com/office/drawing/2014/main" val="590114619"/>
                    </a:ext>
                  </a:extLst>
                </a:gridCol>
                <a:gridCol w="2283279">
                  <a:extLst>
                    <a:ext uri="{9D8B030D-6E8A-4147-A177-3AD203B41FA5}">
                      <a16:colId xmlns:a16="http://schemas.microsoft.com/office/drawing/2014/main" val="167913416"/>
                    </a:ext>
                  </a:extLst>
                </a:gridCol>
                <a:gridCol w="2283279">
                  <a:extLst>
                    <a:ext uri="{9D8B030D-6E8A-4147-A177-3AD203B41FA5}">
                      <a16:colId xmlns:a16="http://schemas.microsoft.com/office/drawing/2014/main" val="3140545566"/>
                    </a:ext>
                  </a:extLst>
                </a:gridCol>
              </a:tblGrid>
              <a:tr h="445512">
                <a:tc>
                  <a:txBody>
                    <a:bodyPr/>
                    <a:lstStyle/>
                    <a:p>
                      <a:pPr marL="0" marR="0" algn="ctr">
                        <a:lnSpc>
                          <a:spcPct val="150000"/>
                        </a:lnSpc>
                        <a:spcBef>
                          <a:spcPts val="0"/>
                        </a:spcBef>
                        <a:spcAft>
                          <a:spcPts val="0"/>
                        </a:spcAft>
                      </a:pPr>
                      <a:r>
                        <a:rPr lang="vi-VN" sz="1400" dirty="0">
                          <a:effectLst/>
                        </a:rPr>
                        <a:t>Đặc trưng thông tin</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ctr">
                        <a:lnSpc>
                          <a:spcPct val="150000"/>
                        </a:lnSpc>
                        <a:spcBef>
                          <a:spcPts val="0"/>
                        </a:spcBef>
                        <a:spcAft>
                          <a:spcPts val="0"/>
                        </a:spcAft>
                      </a:pPr>
                      <a:r>
                        <a:rPr lang="vi-VN" sz="1400">
                          <a:effectLst/>
                        </a:rPr>
                        <a:t>Tác nghiệp</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ctr">
                        <a:lnSpc>
                          <a:spcPct val="150000"/>
                        </a:lnSpc>
                        <a:spcBef>
                          <a:spcPts val="0"/>
                        </a:spcBef>
                        <a:spcAft>
                          <a:spcPts val="0"/>
                        </a:spcAft>
                      </a:pPr>
                      <a:r>
                        <a:rPr lang="vi-VN" sz="1400">
                          <a:effectLst/>
                        </a:rPr>
                        <a:t>Chiến thuật</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ctr">
                        <a:lnSpc>
                          <a:spcPct val="150000"/>
                        </a:lnSpc>
                        <a:spcBef>
                          <a:spcPts val="0"/>
                        </a:spcBef>
                        <a:spcAft>
                          <a:spcPts val="0"/>
                        </a:spcAft>
                      </a:pPr>
                      <a:r>
                        <a:rPr lang="vi-VN" sz="1400">
                          <a:effectLst/>
                        </a:rPr>
                        <a:t>Chiến lược</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extLst>
                  <a:ext uri="{0D108BD9-81ED-4DB2-BD59-A6C34878D82A}">
                    <a16:rowId xmlns:a16="http://schemas.microsoft.com/office/drawing/2014/main" val="3725157939"/>
                  </a:ext>
                </a:extLst>
              </a:tr>
              <a:tr h="682573">
                <a:tc>
                  <a:txBody>
                    <a:bodyPr/>
                    <a:lstStyle/>
                    <a:p>
                      <a:pPr marL="0" marR="0" algn="just">
                        <a:lnSpc>
                          <a:spcPct val="150000"/>
                        </a:lnSpc>
                        <a:spcBef>
                          <a:spcPts val="0"/>
                        </a:spcBef>
                        <a:spcAft>
                          <a:spcPts val="0"/>
                        </a:spcAft>
                      </a:pPr>
                      <a:r>
                        <a:rPr lang="vi-VN" sz="1400" dirty="0">
                          <a:effectLst/>
                        </a:rPr>
                        <a:t>Tần suất</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a:effectLst/>
                        </a:rPr>
                        <a:t>Đều đặn, lặp lại</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a:effectLst/>
                        </a:rPr>
                        <a:t>Phần lớn là thường kỳ, đều đặn</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a:effectLst/>
                        </a:rPr>
                        <a:t>Sau một kỳ dài, trong trường hợp đặc biệt</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extLst>
                  <a:ext uri="{0D108BD9-81ED-4DB2-BD59-A6C34878D82A}">
                    <a16:rowId xmlns:a16="http://schemas.microsoft.com/office/drawing/2014/main" val="3246676211"/>
                  </a:ext>
                </a:extLst>
              </a:tr>
              <a:tr h="682573">
                <a:tc>
                  <a:txBody>
                    <a:bodyPr/>
                    <a:lstStyle/>
                    <a:p>
                      <a:pPr marL="0" marR="0" algn="just">
                        <a:lnSpc>
                          <a:spcPct val="150000"/>
                        </a:lnSpc>
                        <a:spcBef>
                          <a:spcPts val="0"/>
                        </a:spcBef>
                        <a:spcAft>
                          <a:spcPts val="0"/>
                        </a:spcAft>
                      </a:pPr>
                      <a:r>
                        <a:rPr lang="vi-VN" sz="1400" dirty="0">
                          <a:effectLst/>
                        </a:rPr>
                        <a:t>Tính độc lập của kết quả</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dirty="0">
                          <a:effectLst/>
                        </a:rPr>
                        <a:t>Dự kiến trước được</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a:effectLst/>
                        </a:rPr>
                        <a:t>Dự đoán sơ bộ, có thông tin bất ngờ</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a:effectLst/>
                        </a:rPr>
                        <a:t>Chủ yếu không dự kiến trước được</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extLst>
                  <a:ext uri="{0D108BD9-81ED-4DB2-BD59-A6C34878D82A}">
                    <a16:rowId xmlns:a16="http://schemas.microsoft.com/office/drawing/2014/main" val="2485557894"/>
                  </a:ext>
                </a:extLst>
              </a:tr>
              <a:tr h="682573">
                <a:tc>
                  <a:txBody>
                    <a:bodyPr/>
                    <a:lstStyle/>
                    <a:p>
                      <a:pPr marL="0" marR="0" algn="just">
                        <a:lnSpc>
                          <a:spcPct val="150000"/>
                        </a:lnSpc>
                        <a:spcBef>
                          <a:spcPts val="0"/>
                        </a:spcBef>
                        <a:spcAft>
                          <a:spcPts val="0"/>
                        </a:spcAft>
                      </a:pPr>
                      <a:r>
                        <a:rPr lang="vi-VN" sz="1400">
                          <a:effectLst/>
                        </a:rPr>
                        <a:t>Thời điểm</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dirty="0">
                          <a:effectLst/>
                        </a:rPr>
                        <a:t>Quá khứ và hiện tại</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a:effectLst/>
                        </a:rPr>
                        <a:t>Hiện tại và tương lai</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a:effectLst/>
                        </a:rPr>
                        <a:t>Dự đoán cho tương lai là chính</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extLst>
                  <a:ext uri="{0D108BD9-81ED-4DB2-BD59-A6C34878D82A}">
                    <a16:rowId xmlns:a16="http://schemas.microsoft.com/office/drawing/2014/main" val="1589503320"/>
                  </a:ext>
                </a:extLst>
              </a:tr>
              <a:tr h="445512">
                <a:tc>
                  <a:txBody>
                    <a:bodyPr/>
                    <a:lstStyle/>
                    <a:p>
                      <a:pPr marL="0" marR="0" algn="just">
                        <a:lnSpc>
                          <a:spcPct val="150000"/>
                        </a:lnSpc>
                        <a:spcBef>
                          <a:spcPts val="0"/>
                        </a:spcBef>
                        <a:spcAft>
                          <a:spcPts val="0"/>
                        </a:spcAft>
                      </a:pPr>
                      <a:r>
                        <a:rPr lang="vi-VN" sz="1400">
                          <a:effectLst/>
                        </a:rPr>
                        <a:t>Mức chi tiết</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a:effectLst/>
                        </a:rPr>
                        <a:t>Rất chi tiết</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dirty="0">
                          <a:effectLst/>
                        </a:rPr>
                        <a:t>Tổng hợp, thống kê</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a:effectLst/>
                        </a:rPr>
                        <a:t>Tổng hợp, khái quát</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extLst>
                  <a:ext uri="{0D108BD9-81ED-4DB2-BD59-A6C34878D82A}">
                    <a16:rowId xmlns:a16="http://schemas.microsoft.com/office/drawing/2014/main" val="2300058453"/>
                  </a:ext>
                </a:extLst>
              </a:tr>
              <a:tr h="445512">
                <a:tc>
                  <a:txBody>
                    <a:bodyPr/>
                    <a:lstStyle/>
                    <a:p>
                      <a:pPr marL="0" marR="0" algn="just">
                        <a:lnSpc>
                          <a:spcPct val="150000"/>
                        </a:lnSpc>
                        <a:spcBef>
                          <a:spcPts val="0"/>
                        </a:spcBef>
                        <a:spcAft>
                          <a:spcPts val="0"/>
                        </a:spcAft>
                      </a:pPr>
                      <a:r>
                        <a:rPr lang="vi-VN" sz="1400">
                          <a:effectLst/>
                        </a:rPr>
                        <a:t>Nguồn</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a:effectLst/>
                        </a:rPr>
                        <a:t>Nội bộ tổ chức</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dirty="0">
                          <a:effectLst/>
                        </a:rPr>
                        <a:t>Nội bộ và bên ngoài</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a:effectLst/>
                        </a:rPr>
                        <a:t>Ngoài tổ chức là chủ yếu</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extLst>
                  <a:ext uri="{0D108BD9-81ED-4DB2-BD59-A6C34878D82A}">
                    <a16:rowId xmlns:a16="http://schemas.microsoft.com/office/drawing/2014/main" val="4184437293"/>
                  </a:ext>
                </a:extLst>
              </a:tr>
              <a:tr h="682573">
                <a:tc>
                  <a:txBody>
                    <a:bodyPr/>
                    <a:lstStyle/>
                    <a:p>
                      <a:pPr marL="0" marR="0" algn="just">
                        <a:lnSpc>
                          <a:spcPct val="150000"/>
                        </a:lnSpc>
                        <a:spcBef>
                          <a:spcPts val="0"/>
                        </a:spcBef>
                        <a:spcAft>
                          <a:spcPts val="0"/>
                        </a:spcAft>
                      </a:pPr>
                      <a:r>
                        <a:rPr lang="vi-VN" sz="1400">
                          <a:effectLst/>
                        </a:rPr>
                        <a:t>Tính cấu trúc</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a:effectLst/>
                        </a:rPr>
                        <a:t>Cấu trúc cao</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dirty="0">
                          <a:effectLst/>
                        </a:rPr>
                        <a:t>Chủ yếu là có cấu trúc, một số phi cấu trúc</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a:effectLst/>
                        </a:rPr>
                        <a:t>Phi cấu trúc cao</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extLst>
                  <a:ext uri="{0D108BD9-81ED-4DB2-BD59-A6C34878D82A}">
                    <a16:rowId xmlns:a16="http://schemas.microsoft.com/office/drawing/2014/main" val="3789267627"/>
                  </a:ext>
                </a:extLst>
              </a:tr>
              <a:tr h="445512">
                <a:tc>
                  <a:txBody>
                    <a:bodyPr/>
                    <a:lstStyle/>
                    <a:p>
                      <a:pPr marL="0" marR="0" algn="just">
                        <a:lnSpc>
                          <a:spcPct val="150000"/>
                        </a:lnSpc>
                        <a:spcBef>
                          <a:spcPts val="0"/>
                        </a:spcBef>
                        <a:spcAft>
                          <a:spcPts val="0"/>
                        </a:spcAft>
                      </a:pPr>
                      <a:r>
                        <a:rPr lang="vi-VN" sz="1400">
                          <a:effectLst/>
                        </a:rPr>
                        <a:t>Độ chính xác</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a:effectLst/>
                        </a:rPr>
                        <a:t>Rất chính xác</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dirty="0">
                          <a:effectLst/>
                        </a:rPr>
                        <a:t>Một số dữ liệu có tính chủ quan</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dirty="0">
                          <a:effectLst/>
                        </a:rPr>
                        <a:t>Mang nhiều tính chủ quan</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extLst>
                  <a:ext uri="{0D108BD9-81ED-4DB2-BD59-A6C34878D82A}">
                    <a16:rowId xmlns:a16="http://schemas.microsoft.com/office/drawing/2014/main" val="1319115812"/>
                  </a:ext>
                </a:extLst>
              </a:tr>
              <a:tr h="919632">
                <a:tc>
                  <a:txBody>
                    <a:bodyPr/>
                    <a:lstStyle/>
                    <a:p>
                      <a:pPr marL="0" marR="0" algn="just">
                        <a:lnSpc>
                          <a:spcPct val="150000"/>
                        </a:lnSpc>
                        <a:spcBef>
                          <a:spcPts val="0"/>
                        </a:spcBef>
                        <a:spcAft>
                          <a:spcPts val="0"/>
                        </a:spcAft>
                      </a:pPr>
                      <a:r>
                        <a:rPr lang="vi-VN" sz="1400">
                          <a:effectLst/>
                        </a:rPr>
                        <a:t>Nhân sự xử lý</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a:effectLst/>
                        </a:rPr>
                        <a:t>Nhân sự giám sát các hoạt động ở cấp tác nghiệp</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a:effectLst/>
                        </a:rPr>
                        <a:t>Quản lý cấp trung</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tc>
                  <a:txBody>
                    <a:bodyPr/>
                    <a:lstStyle/>
                    <a:p>
                      <a:pPr marL="0" marR="0" algn="just">
                        <a:lnSpc>
                          <a:spcPct val="150000"/>
                        </a:lnSpc>
                        <a:spcBef>
                          <a:spcPts val="0"/>
                        </a:spcBef>
                        <a:spcAft>
                          <a:spcPts val="0"/>
                        </a:spcAft>
                      </a:pPr>
                      <a:r>
                        <a:rPr lang="vi-VN" sz="1400" dirty="0">
                          <a:effectLst/>
                        </a:rPr>
                        <a:t>Quản lý cao cấp/ Lãnh đạo doanh nghiệp</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4963" marR="44963" marT="0" marB="0"/>
                </a:tc>
                <a:extLst>
                  <a:ext uri="{0D108BD9-81ED-4DB2-BD59-A6C34878D82A}">
                    <a16:rowId xmlns:a16="http://schemas.microsoft.com/office/drawing/2014/main" val="1528050400"/>
                  </a:ext>
                </a:extLst>
              </a:tr>
            </a:tbl>
          </a:graphicData>
        </a:graphic>
      </p:graphicFrame>
    </p:spTree>
    <p:extLst>
      <p:ext uri="{BB962C8B-B14F-4D97-AF65-F5344CB8AC3E}">
        <p14:creationId xmlns:p14="http://schemas.microsoft.com/office/powerpoint/2010/main" val="41866489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US" dirty="0">
                <a:latin typeface="Arial" panose="020B0604020202020204" pitchFamily="34" charset="0"/>
                <a:cs typeface="Arial" panose="020B0604020202020204" pitchFamily="34" charset="0"/>
              </a:rPr>
              <a:t>C1: </a:t>
            </a:r>
            <a:r>
              <a:rPr lang="vi-VN" dirty="0">
                <a:latin typeface="Arial" panose="020B0604020202020204" pitchFamily="34" charset="0"/>
                <a:cs typeface="Arial" panose="020B0604020202020204" pitchFamily="34" charset="0"/>
              </a:rPr>
              <a:t>CÁC KHÁI NIỆM CƠ SỞ VỀ HTTT</a:t>
            </a:r>
            <a:endParaRPr lang="en-US" dirty="0"/>
          </a:p>
        </p:txBody>
      </p:sp>
      <p:sp>
        <p:nvSpPr>
          <p:cNvPr id="3" name="Content Placeholder 2"/>
          <p:cNvSpPr>
            <a:spLocks noGrp="1"/>
          </p:cNvSpPr>
          <p:nvPr>
            <p:ph idx="1"/>
          </p:nvPr>
        </p:nvSpPr>
        <p:spPr/>
        <p:txBody>
          <a:bodyPr/>
          <a:lstStyle/>
          <a:p>
            <a:endParaRPr lang="en-US"/>
          </a:p>
        </p:txBody>
      </p:sp>
      <p:graphicFrame>
        <p:nvGraphicFramePr>
          <p:cNvPr id="4" name="Diagram 3"/>
          <p:cNvGraphicFramePr/>
          <p:nvPr>
            <p:extLst>
              <p:ext uri="{D42A27DB-BD31-4B8C-83A1-F6EECF244321}">
                <p14:modId xmlns:p14="http://schemas.microsoft.com/office/powerpoint/2010/main" val="292136958"/>
              </p:ext>
            </p:extLst>
          </p:nvPr>
        </p:nvGraphicFramePr>
        <p:xfrm>
          <a:off x="444500" y="1752600"/>
          <a:ext cx="9410700" cy="4762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3"/>
          <p:cNvSpPr txBox="1">
            <a:spLocks/>
          </p:cNvSpPr>
          <p:nvPr/>
        </p:nvSpPr>
        <p:spPr>
          <a:xfrm>
            <a:off x="122914" y="651156"/>
            <a:ext cx="8982075" cy="48439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vi-VN" b="1" dirty="0">
                <a:latin typeface="Arial" panose="020B0604020202020204" pitchFamily="34" charset="0"/>
                <a:cs typeface="Arial" panose="020B0604020202020204" pitchFamily="34" charset="0"/>
              </a:rPr>
              <a:t>MỐI LIÊN HỆ GIỮA DỮ LIỆU, THÔNG TIN, HỆ THỐNG VÀ HTTT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8306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US" dirty="0">
                <a:latin typeface="Arial" panose="020B0604020202020204" pitchFamily="34" charset="0"/>
                <a:cs typeface="Arial" panose="020B0604020202020204" pitchFamily="34" charset="0"/>
              </a:rPr>
              <a:t>C1: </a:t>
            </a:r>
            <a:r>
              <a:rPr lang="vi-VN" dirty="0">
                <a:latin typeface="Arial" panose="020B0604020202020204" pitchFamily="34" charset="0"/>
                <a:cs typeface="Arial" panose="020B0604020202020204" pitchFamily="34" charset="0"/>
              </a:rPr>
              <a:t>CÁC KHÁI NIỆM CƠ SỞ VỀ HTTT</a:t>
            </a:r>
            <a:endParaRPr lang="en-US" dirty="0"/>
          </a:p>
        </p:txBody>
      </p:sp>
      <p:sp>
        <p:nvSpPr>
          <p:cNvPr id="4" name="TextBox 4"/>
          <p:cNvSpPr txBox="1">
            <a:spLocks noGrp="1" noChangeArrowheads="1"/>
          </p:cNvSpPr>
          <p:nvPr>
            <p:ph idx="1"/>
          </p:nvPr>
        </p:nvSpPr>
        <p:spPr bwMode="auto">
          <a:xfrm>
            <a:off x="84814" y="1423989"/>
            <a:ext cx="8596668" cy="3880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r>
              <a:rPr lang="en-US" altLang="en-US" sz="2400" b="1" i="1" u="sng" dirty="0" err="1">
                <a:latin typeface="Times New Roman" pitchFamily="18" charset="0"/>
                <a:ea typeface="Times New Roman" charset="0"/>
                <a:cs typeface="Times New Roman" pitchFamily="18" charset="0"/>
              </a:rPr>
              <a:t>Dữ</a:t>
            </a:r>
            <a:r>
              <a:rPr lang="en-US" altLang="en-US" sz="2400" b="1" i="1" u="sng" dirty="0">
                <a:latin typeface="Times New Roman" pitchFamily="18" charset="0"/>
                <a:ea typeface="Times New Roman" charset="0"/>
                <a:cs typeface="Times New Roman" pitchFamily="18" charset="0"/>
              </a:rPr>
              <a:t> </a:t>
            </a:r>
            <a:r>
              <a:rPr lang="en-US" altLang="en-US" sz="2400" b="1" i="1" u="sng" dirty="0" err="1">
                <a:latin typeface="Times New Roman" pitchFamily="18" charset="0"/>
                <a:ea typeface="Times New Roman" charset="0"/>
                <a:cs typeface="Times New Roman" pitchFamily="18" charset="0"/>
              </a:rPr>
              <a:t>liệu</a:t>
            </a:r>
            <a:r>
              <a:rPr lang="en-US" altLang="en-US" sz="2400" b="1" i="1" u="sng" dirty="0">
                <a:latin typeface="Times New Roman" pitchFamily="18" charset="0"/>
                <a:ea typeface="Times New Roman" charset="0"/>
                <a:cs typeface="Times New Roman" pitchFamily="18" charset="0"/>
              </a:rPr>
              <a:t>:</a:t>
            </a:r>
          </a:p>
          <a:p>
            <a:pPr eaLnBrk="1" hangingPunct="1"/>
            <a:endParaRPr lang="en-US" altLang="en-US" sz="2400" b="1" i="1" u="sng" dirty="0">
              <a:latin typeface="Times New Roman" pitchFamily="18" charset="0"/>
              <a:ea typeface="Times New Roman" charset="0"/>
              <a:cs typeface="Times New Roman" pitchFamily="18" charset="0"/>
            </a:endParaRPr>
          </a:p>
          <a:p>
            <a:pPr eaLnBrk="1" hangingPunct="1">
              <a:buFont typeface="Arial" charset="0"/>
              <a:buChar char="•"/>
            </a:pPr>
            <a:r>
              <a:rPr lang="en-US" altLang="en-US" sz="2400" b="1" dirty="0">
                <a:latin typeface="Times New Roman" pitchFamily="18" charset="0"/>
                <a:ea typeface="Times New Roman"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khái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niệm</a:t>
            </a:r>
            <a:endParaRPr lang="en-US" altLang="en-US" sz="2400" dirty="0">
              <a:latin typeface="Times New Roman" pitchFamily="18" charset="0"/>
              <a:cs typeface="Times New Roman" pitchFamily="18" charset="0"/>
            </a:endParaRPr>
          </a:p>
          <a:p>
            <a:pPr eaLnBrk="1" hangingPunct="1">
              <a:buFont typeface="Arial" charset="0"/>
              <a:buChar char="•"/>
            </a:pP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dạng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dữ</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liệu</a:t>
            </a:r>
            <a:endParaRPr lang="en-US" altLang="en-US" sz="2400" dirty="0">
              <a:latin typeface="Times New Roman" pitchFamily="18" charset="0"/>
              <a:cs typeface="Times New Roman" pitchFamily="18" charset="0"/>
            </a:endParaRPr>
          </a:p>
          <a:p>
            <a:pPr eaLnBrk="1" hangingPunct="1">
              <a:buFont typeface="Arial" charset="0"/>
              <a:buChar char="•"/>
            </a:pP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thuộc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tính</a:t>
            </a:r>
            <a:endParaRPr lang="en-US" altLang="en-US" sz="2400" dirty="0">
              <a:latin typeface="Times New Roman" pitchFamily="18" charset="0"/>
              <a:cs typeface="Times New Roman" pitchFamily="18" charset="0"/>
            </a:endParaRP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5426" y="1503825"/>
            <a:ext cx="5351463"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3"/>
          <p:cNvSpPr txBox="1">
            <a:spLocks/>
          </p:cNvSpPr>
          <p:nvPr/>
        </p:nvSpPr>
        <p:spPr>
          <a:xfrm>
            <a:off x="122914" y="651156"/>
            <a:ext cx="8982075" cy="48439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vi-VN" b="1" dirty="0">
                <a:latin typeface="Arial" panose="020B0604020202020204" pitchFamily="34" charset="0"/>
                <a:cs typeface="Arial" panose="020B0604020202020204" pitchFamily="34" charset="0"/>
              </a:rPr>
              <a:t>DỮ LIỆU VÀ THÔNG TIN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24261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US" dirty="0">
                <a:latin typeface="Arial" panose="020B0604020202020204" pitchFamily="34" charset="0"/>
                <a:cs typeface="Arial" panose="020B0604020202020204" pitchFamily="34" charset="0"/>
              </a:rPr>
              <a:t>C1: </a:t>
            </a:r>
            <a:r>
              <a:rPr lang="vi-VN" dirty="0">
                <a:latin typeface="Arial" panose="020B0604020202020204" pitchFamily="34" charset="0"/>
                <a:cs typeface="Arial" panose="020B0604020202020204" pitchFamily="34" charset="0"/>
              </a:rPr>
              <a:t>CÁC KHÁI NIỆM CƠ SỞ VỀ HTTT</a:t>
            </a:r>
            <a:endParaRPr lang="en-US" dirty="0"/>
          </a:p>
        </p:txBody>
      </p:sp>
      <p:sp>
        <p:nvSpPr>
          <p:cNvPr id="4" name="TextBox 4"/>
          <p:cNvSpPr txBox="1">
            <a:spLocks noGrp="1" noChangeArrowheads="1"/>
          </p:cNvSpPr>
          <p:nvPr>
            <p:ph idx="1"/>
          </p:nvPr>
        </p:nvSpPr>
        <p:spPr bwMode="auto">
          <a:xfrm>
            <a:off x="84814" y="1411289"/>
            <a:ext cx="8596668"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r>
              <a:rPr lang="en-US" altLang="en-US" sz="2400" b="1" i="1" u="sng" dirty="0" err="1">
                <a:latin typeface="Times New Roman" pitchFamily="18" charset="0"/>
                <a:ea typeface="Times New Roman" charset="0"/>
                <a:cs typeface="Times New Roman" pitchFamily="18" charset="0"/>
              </a:rPr>
              <a:t>Cơ</a:t>
            </a:r>
            <a:r>
              <a:rPr lang="en-US" altLang="en-US" sz="2400" b="1" i="1" u="sng" dirty="0">
                <a:latin typeface="Times New Roman" pitchFamily="18" charset="0"/>
                <a:ea typeface="Times New Roman" charset="0"/>
                <a:cs typeface="Times New Roman" pitchFamily="18" charset="0"/>
              </a:rPr>
              <a:t> </a:t>
            </a:r>
            <a:r>
              <a:rPr lang="en-US" altLang="en-US" sz="2400" b="1" i="1" u="sng" dirty="0" err="1">
                <a:latin typeface="Times New Roman" pitchFamily="18" charset="0"/>
                <a:ea typeface="Times New Roman" charset="0"/>
                <a:cs typeface="Times New Roman" pitchFamily="18" charset="0"/>
              </a:rPr>
              <a:t>sở</a:t>
            </a:r>
            <a:r>
              <a:rPr lang="en-US" altLang="en-US" sz="2400" b="1" i="1" u="sng" dirty="0">
                <a:latin typeface="Times New Roman" pitchFamily="18" charset="0"/>
                <a:ea typeface="Times New Roman" charset="0"/>
                <a:cs typeface="Times New Roman" pitchFamily="18" charset="0"/>
              </a:rPr>
              <a:t> </a:t>
            </a:r>
            <a:r>
              <a:rPr lang="en-US" altLang="en-US" sz="2400" b="1" i="1" u="sng" dirty="0" err="1">
                <a:latin typeface="Times New Roman" pitchFamily="18" charset="0"/>
                <a:ea typeface="Times New Roman" charset="0"/>
                <a:cs typeface="Times New Roman" pitchFamily="18" charset="0"/>
              </a:rPr>
              <a:t>dữ</a:t>
            </a:r>
            <a:r>
              <a:rPr lang="en-US" altLang="en-US" sz="2400" b="1" i="1" u="sng" dirty="0">
                <a:latin typeface="Times New Roman" pitchFamily="18" charset="0"/>
                <a:ea typeface="Times New Roman" charset="0"/>
                <a:cs typeface="Times New Roman" pitchFamily="18" charset="0"/>
              </a:rPr>
              <a:t> </a:t>
            </a:r>
            <a:r>
              <a:rPr lang="en-US" altLang="en-US" sz="2400" b="1" i="1" u="sng" dirty="0" err="1">
                <a:latin typeface="Times New Roman" pitchFamily="18" charset="0"/>
                <a:ea typeface="Times New Roman" charset="0"/>
                <a:cs typeface="Times New Roman" pitchFamily="18" charset="0"/>
              </a:rPr>
              <a:t>liệu</a:t>
            </a:r>
            <a:r>
              <a:rPr lang="en-US" altLang="en-US" sz="2400" b="1" i="1" u="sng" dirty="0">
                <a:latin typeface="Times New Roman" pitchFamily="18" charset="0"/>
                <a:ea typeface="Times New Roman" charset="0"/>
                <a:cs typeface="Times New Roman" pitchFamily="18" charset="0"/>
              </a:rPr>
              <a:t> (CSDL):</a:t>
            </a:r>
          </a:p>
          <a:p>
            <a:pPr marL="0" indent="0" eaLnBrk="1" hangingPunct="1">
              <a:buNone/>
            </a:pPr>
            <a:endParaRPr lang="en-US" altLang="en-US" sz="2400" b="1" i="1" u="sng" dirty="0">
              <a:latin typeface="Times New Roman" pitchFamily="18" charset="0"/>
              <a:ea typeface="Times New Roman" charset="0"/>
              <a:cs typeface="Times New Roman" pitchFamily="18" charset="0"/>
            </a:endParaRPr>
          </a:p>
          <a:p>
            <a:pPr eaLnBrk="1" hangingPunct="1">
              <a:buFont typeface="Arial" charset="0"/>
              <a:buChar char="•"/>
            </a:pPr>
            <a:r>
              <a:rPr lang="en-US" altLang="en-US" sz="2400" b="1" dirty="0">
                <a:latin typeface="Times New Roman" pitchFamily="18" charset="0"/>
                <a:ea typeface="Times New Roman"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khái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niệm</a:t>
            </a:r>
            <a:endParaRPr lang="en-US" altLang="en-US" sz="2400" dirty="0">
              <a:latin typeface="Times New Roman" pitchFamily="18" charset="0"/>
              <a:cs typeface="Times New Roman" pitchFamily="18" charset="0"/>
            </a:endParaRPr>
          </a:p>
          <a:p>
            <a:pPr eaLnBrk="1" hangingPunct="1">
              <a:buFont typeface="Arial" charset="0"/>
              <a:buChar char="•"/>
            </a:pP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thuộc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tính</a:t>
            </a:r>
            <a:r>
              <a:rPr lang="en-US" altLang="en-US" sz="2400" dirty="0">
                <a:latin typeface="Times New Roman" pitchFamily="18" charset="0"/>
                <a:cs typeface="Times New Roman" pitchFamily="18" charset="0"/>
              </a:rPr>
              <a:t> CSDL</a:t>
            </a:r>
          </a:p>
          <a:p>
            <a:pPr eaLnBrk="1" hangingPunct="1">
              <a:buFont typeface="Arial" charset="0"/>
              <a:buChar char="•"/>
            </a:pP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Vai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trò</a:t>
            </a:r>
            <a:r>
              <a:rPr lang="en-US" altLang="en-US" sz="2400" dirty="0">
                <a:latin typeface="Times New Roman" pitchFamily="18" charset="0"/>
                <a:cs typeface="Times New Roman" pitchFamily="18" charset="0"/>
              </a:rPr>
              <a:t> CSDL</a:t>
            </a:r>
          </a:p>
          <a:p>
            <a:pPr eaLnBrk="1" hangingPunct="1">
              <a:buFont typeface="Arial" charset="0"/>
              <a:buChar char="•"/>
            </a:pP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Hệ</a:t>
            </a:r>
            <a:r>
              <a:rPr lang="en-US" altLang="en-US" sz="2400" dirty="0">
                <a:latin typeface="Times New Roman" pitchFamily="18" charset="0"/>
                <a:cs typeface="Times New Roman" pitchFamily="18" charset="0"/>
              </a:rPr>
              <a:t> CSDL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hệ</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quản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trị</a:t>
            </a:r>
            <a:r>
              <a:rPr lang="en-US" altLang="en-US" sz="2400" dirty="0">
                <a:latin typeface="Times New Roman" pitchFamily="18" charset="0"/>
                <a:cs typeface="Times New Roman" pitchFamily="18" charset="0"/>
              </a:rPr>
              <a:t> CSDL</a:t>
            </a:r>
            <a:endParaRPr lang="en-US" altLang="en-US" sz="2400" b="1" dirty="0">
              <a:latin typeface="Times New Roman" pitchFamily="18" charset="0"/>
              <a:cs typeface="Times New Roman" pitchFamily="18" charset="0"/>
            </a:endParaRPr>
          </a:p>
          <a:p>
            <a:pPr eaLnBrk="1" hangingPunct="1"/>
            <a:endParaRPr lang="en-US" altLang="en-US" sz="2400" dirty="0">
              <a:latin typeface="Times New Roman" pitchFamily="18" charset="0"/>
              <a:cs typeface="Times New Roman" pitchFamily="18" charset="0"/>
            </a:endParaRPr>
          </a:p>
        </p:txBody>
      </p:sp>
      <p:pic>
        <p:nvPicPr>
          <p:cNvPr id="1026" name="Picture 2" descr="Database là gì? Tầm quan trọng của database trong xã hội ngày nay - Ảnh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175" y="1411289"/>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p:cNvSpPr txBox="1">
            <a:spLocks/>
          </p:cNvSpPr>
          <p:nvPr/>
        </p:nvSpPr>
        <p:spPr>
          <a:xfrm>
            <a:off x="122914" y="651156"/>
            <a:ext cx="8982075" cy="48439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vi-VN" b="1" dirty="0">
                <a:latin typeface="Arial" panose="020B0604020202020204" pitchFamily="34" charset="0"/>
                <a:cs typeface="Arial" panose="020B0604020202020204" pitchFamily="34" charset="0"/>
              </a:rPr>
              <a:t>DỮ LIỆU VÀ THÔNG TIN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28212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Grp="1" noChangeArrowheads="1"/>
          </p:cNvSpPr>
          <p:nvPr>
            <p:ph idx="1"/>
          </p:nvPr>
        </p:nvSpPr>
        <p:spPr bwMode="auto">
          <a:xfrm>
            <a:off x="0" y="1320800"/>
            <a:ext cx="8596668" cy="394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r>
              <a:rPr lang="en-US" altLang="en-US" sz="2400" b="1" i="1" u="sng" dirty="0" err="1">
                <a:latin typeface="Times New Roman" pitchFamily="18" charset="0"/>
                <a:ea typeface="Times New Roman" charset="0"/>
                <a:cs typeface="Times New Roman" pitchFamily="18" charset="0"/>
              </a:rPr>
              <a:t>Thông</a:t>
            </a:r>
            <a:r>
              <a:rPr lang="en-US" altLang="en-US" sz="2400" b="1" i="1" u="sng" dirty="0">
                <a:latin typeface="Times New Roman" pitchFamily="18" charset="0"/>
                <a:ea typeface="Times New Roman" charset="0"/>
                <a:cs typeface="Times New Roman" pitchFamily="18" charset="0"/>
              </a:rPr>
              <a:t> tin</a:t>
            </a:r>
          </a:p>
          <a:p>
            <a:pPr eaLnBrk="1" hangingPunct="1">
              <a:buFont typeface="Arial" charset="0"/>
              <a:buChar char="•"/>
            </a:pP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Khái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niệm</a:t>
            </a:r>
            <a:r>
              <a:rPr lang="en-US" altLang="en-US" sz="2400" dirty="0">
                <a:latin typeface="Times New Roman" pitchFamily="18" charset="0"/>
                <a:cs typeface="Times New Roman" pitchFamily="18" charset="0"/>
              </a:rPr>
              <a:t> </a:t>
            </a:r>
            <a:r>
              <a:rPr lang="vi-VN" altLang="en-US" sz="2400" dirty="0">
                <a:latin typeface="Times New Roman" pitchFamily="18" charset="0"/>
                <a:cs typeface="Times New Roman" pitchFamily="18" charset="0"/>
              </a:rPr>
              <a:t>thông tin</a:t>
            </a:r>
            <a:endParaRPr lang="en-US" altLang="en-US" sz="2400" dirty="0">
              <a:latin typeface="Times New Roman" pitchFamily="18" charset="0"/>
              <a:cs typeface="Times New Roman" pitchFamily="18" charset="0"/>
            </a:endParaRPr>
          </a:p>
          <a:p>
            <a:pPr eaLnBrk="1" hangingPunct="1">
              <a:buFont typeface="Arial" charset="0"/>
              <a:buChar char="•"/>
            </a:pP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dạng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thông</a:t>
            </a:r>
            <a:r>
              <a:rPr lang="en-US" altLang="en-US" sz="2400" dirty="0">
                <a:latin typeface="Times New Roman" pitchFamily="18" charset="0"/>
                <a:cs typeface="Times New Roman" pitchFamily="18" charset="0"/>
              </a:rPr>
              <a:t> tin</a:t>
            </a:r>
          </a:p>
          <a:p>
            <a:pPr eaLnBrk="1" hangingPunct="1">
              <a:buFont typeface="Arial" charset="0"/>
              <a:buChar char="•"/>
            </a:pP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Lưu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giữ</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thông</a:t>
            </a:r>
            <a:r>
              <a:rPr lang="en-US" altLang="en-US" sz="2400" dirty="0">
                <a:latin typeface="Times New Roman" pitchFamily="18" charset="0"/>
                <a:cs typeface="Times New Roman" pitchFamily="18" charset="0"/>
              </a:rPr>
              <a:t> tin</a:t>
            </a:r>
          </a:p>
          <a:p>
            <a:pPr eaLnBrk="1" hangingPunct="1">
              <a:buFont typeface="Arial" charset="0"/>
              <a:buChar char="•"/>
            </a:pP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Môi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trường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vận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thông</a:t>
            </a:r>
            <a:r>
              <a:rPr lang="en-US" altLang="en-US" sz="2400" dirty="0">
                <a:latin typeface="Times New Roman" pitchFamily="18" charset="0"/>
                <a:cs typeface="Times New Roman" pitchFamily="18" charset="0"/>
              </a:rPr>
              <a:t> tin</a:t>
            </a:r>
          </a:p>
          <a:p>
            <a:pPr eaLnBrk="1" hangingPunct="1">
              <a:buFont typeface="Arial" charset="0"/>
              <a:buChar char="•"/>
            </a:pP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Xử</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lý</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thông</a:t>
            </a:r>
            <a:r>
              <a:rPr lang="en-US" altLang="en-US" sz="2400" dirty="0">
                <a:latin typeface="Times New Roman" pitchFamily="18" charset="0"/>
                <a:cs typeface="Times New Roman" pitchFamily="18" charset="0"/>
              </a:rPr>
              <a:t> tin </a:t>
            </a:r>
            <a:r>
              <a:rPr lang="en-US" altLang="en-US" sz="2400" dirty="0" err="1">
                <a:latin typeface="Times New Roman" pitchFamily="18" charset="0"/>
                <a:cs typeface="Times New Roman" pitchFamily="18" charset="0"/>
              </a:rPr>
              <a:t>trong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hệ</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thống</a:t>
            </a:r>
            <a:endParaRPr lang="en-US" altLang="en-US" sz="2400" dirty="0">
              <a:latin typeface="Times New Roman" pitchFamily="18" charset="0"/>
              <a:cs typeface="Times New Roman" pitchFamily="18" charset="0"/>
            </a:endParaRPr>
          </a:p>
          <a:p>
            <a:pPr eaLnBrk="1" hangingPunct="1">
              <a:buFont typeface="Arial" charset="0"/>
              <a:buChar char="•"/>
            </a:pP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Mã</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hóa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giải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mã</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thông</a:t>
            </a:r>
            <a:r>
              <a:rPr lang="en-US" altLang="en-US" sz="2400" dirty="0">
                <a:latin typeface="Times New Roman" pitchFamily="18" charset="0"/>
                <a:cs typeface="Times New Roman" pitchFamily="18" charset="0"/>
              </a:rPr>
              <a:t> tin</a:t>
            </a:r>
          </a:p>
          <a:p>
            <a:pPr eaLnBrk="1" hangingPunct="1"/>
            <a:endParaRPr lang="en-US" altLang="en-US" sz="2400" dirty="0">
              <a:latin typeface="Times New Roman" pitchFamily="18" charset="0"/>
              <a:cs typeface="Times New Roman" pitchFamily="18" charset="0"/>
            </a:endParaRPr>
          </a:p>
        </p:txBody>
      </p:sp>
      <p:sp>
        <p:nvSpPr>
          <p:cNvPr id="5" name="Title 1"/>
          <p:cNvSpPr>
            <a:spLocks noGrp="1"/>
          </p:cNvSpPr>
          <p:nvPr>
            <p:ph type="title"/>
          </p:nvPr>
        </p:nvSpPr>
        <p:spPr>
          <a:xfrm>
            <a:off x="0" y="0"/>
            <a:ext cx="8596668" cy="1320800"/>
          </a:xfrm>
        </p:spPr>
        <p:txBody>
          <a:bodyPr/>
          <a:lstStyle/>
          <a:p>
            <a:r>
              <a:rPr lang="en-US" dirty="0">
                <a:latin typeface="Arial" panose="020B0604020202020204" pitchFamily="34" charset="0"/>
                <a:cs typeface="Arial" panose="020B0604020202020204" pitchFamily="34" charset="0"/>
              </a:rPr>
              <a:t>C1: TỔNG QUAN HTTT TRONG DN</a:t>
            </a:r>
            <a:endParaRPr lang="en-US" dirty="0"/>
          </a:p>
        </p:txBody>
      </p:sp>
      <p:grpSp>
        <p:nvGrpSpPr>
          <p:cNvPr id="7" name="Group 6"/>
          <p:cNvGrpSpPr>
            <a:grpSpLocks/>
          </p:cNvGrpSpPr>
          <p:nvPr/>
        </p:nvGrpSpPr>
        <p:grpSpPr bwMode="auto">
          <a:xfrm>
            <a:off x="3721100" y="1675132"/>
            <a:ext cx="6858000" cy="4468287"/>
            <a:chOff x="2180" y="5622"/>
            <a:chExt cx="8082" cy="4728"/>
          </a:xfrm>
        </p:grpSpPr>
        <p:sp>
          <p:nvSpPr>
            <p:cNvPr id="8" name="Text Box 100"/>
            <p:cNvSpPr txBox="1">
              <a:spLocks noChangeArrowheads="1"/>
            </p:cNvSpPr>
            <p:nvPr/>
          </p:nvSpPr>
          <p:spPr bwMode="auto">
            <a:xfrm>
              <a:off x="3903" y="5633"/>
              <a:ext cx="1712" cy="434"/>
            </a:xfrm>
            <a:prstGeom prst="rect">
              <a:avLst/>
            </a:prstGeom>
            <a:noFill/>
            <a:ln w="12700">
              <a:solidFill>
                <a:schemeClr val="tx1">
                  <a:lumMod val="100000"/>
                  <a:lumOff val="0"/>
                </a:schemeClr>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spAutoFit/>
            </a:bodyPr>
            <a:lstStyle/>
            <a:p>
              <a:pPr marL="0" marR="0" indent="0" algn="ctr">
                <a:lnSpc>
                  <a:spcPct val="150000"/>
                </a:lnSpc>
                <a:spcBef>
                  <a:spcPts val="0"/>
                </a:spcBef>
                <a:spcAft>
                  <a:spcPts val="0"/>
                </a:spcAft>
              </a:pPr>
              <a:r>
                <a:rPr lang="en-US" sz="1200" dirty="0" err="1">
                  <a:effectLst/>
                  <a:latin typeface="Times New Roman" charset="0"/>
                  <a:ea typeface="Times New Roman" charset="0"/>
                  <a:cs typeface="Times New Roman" charset="0"/>
                </a:rPr>
                <a:t>Thông</a:t>
              </a:r>
              <a:r>
                <a:rPr lang="en-US" sz="1200" dirty="0">
                  <a:effectLst/>
                  <a:latin typeface="Times New Roman" charset="0"/>
                  <a:ea typeface="Times New Roman" charset="0"/>
                  <a:cs typeface="Times New Roman" charset="0"/>
                </a:rPr>
                <a:t> tin </a:t>
              </a:r>
              <a:r>
                <a:rPr lang="en-US" sz="1200" dirty="0" err="1">
                  <a:effectLst/>
                  <a:latin typeface="Times New Roman" charset="0"/>
                  <a:ea typeface="Times New Roman" charset="0"/>
                  <a:cs typeface="Times New Roman" charset="0"/>
                </a:rPr>
                <a:t>nội</a:t>
              </a:r>
              <a:endParaRPr lang="en-US" sz="1100" dirty="0">
                <a:effectLst/>
                <a:latin typeface="Calibri" charset="0"/>
                <a:ea typeface="Calibri" charset="0"/>
                <a:cs typeface="Times New Roman" charset="0"/>
              </a:endParaRPr>
            </a:p>
          </p:txBody>
        </p:sp>
        <p:sp>
          <p:nvSpPr>
            <p:cNvPr id="9" name="Text Box 101"/>
            <p:cNvSpPr txBox="1">
              <a:spLocks noChangeArrowheads="1"/>
            </p:cNvSpPr>
            <p:nvPr/>
          </p:nvSpPr>
          <p:spPr bwMode="auto">
            <a:xfrm>
              <a:off x="6985" y="5622"/>
              <a:ext cx="1805" cy="442"/>
            </a:xfrm>
            <a:prstGeom prst="rect">
              <a:avLst/>
            </a:prstGeom>
            <a:noFill/>
            <a:ln w="12700">
              <a:solidFill>
                <a:schemeClr val="tx1">
                  <a:lumMod val="100000"/>
                  <a:lumOff val="0"/>
                </a:schemeClr>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spAutoFit/>
            </a:bodyPr>
            <a:lstStyle/>
            <a:p>
              <a:pPr marL="0" marR="0" indent="0" algn="ctr">
                <a:lnSpc>
                  <a:spcPct val="150000"/>
                </a:lnSpc>
                <a:spcBef>
                  <a:spcPts val="0"/>
                </a:spcBef>
                <a:spcAft>
                  <a:spcPts val="0"/>
                </a:spcAft>
              </a:pPr>
              <a:r>
                <a:rPr lang="en-US" sz="1200">
                  <a:effectLst/>
                  <a:latin typeface="Cambria" charset="0"/>
                  <a:ea typeface="Times New Roman" charset="0"/>
                  <a:cs typeface="Times New Roman" charset="0"/>
                </a:rPr>
                <a:t>Thông tin ngoại</a:t>
              </a:r>
              <a:endParaRPr lang="en-US" sz="1100">
                <a:effectLst/>
                <a:latin typeface="Calibri" charset="0"/>
                <a:ea typeface="Calibri" charset="0"/>
                <a:cs typeface="Times New Roman" charset="0"/>
              </a:endParaRPr>
            </a:p>
          </p:txBody>
        </p:sp>
        <p:sp>
          <p:nvSpPr>
            <p:cNvPr id="10" name="Text Box 102"/>
            <p:cNvSpPr txBox="1">
              <a:spLocks noChangeArrowheads="1"/>
            </p:cNvSpPr>
            <p:nvPr/>
          </p:nvSpPr>
          <p:spPr bwMode="auto">
            <a:xfrm>
              <a:off x="4794" y="6708"/>
              <a:ext cx="3165" cy="442"/>
            </a:xfrm>
            <a:prstGeom prst="rect">
              <a:avLst/>
            </a:prstGeom>
            <a:noFill/>
            <a:ln w="12700">
              <a:solidFill>
                <a:schemeClr val="tx1">
                  <a:lumMod val="100000"/>
                  <a:lumOff val="0"/>
                </a:schemeClr>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spAutoFit/>
            </a:bodyPr>
            <a:lstStyle/>
            <a:p>
              <a:pPr marL="0" marR="0" indent="0" algn="ctr">
                <a:lnSpc>
                  <a:spcPct val="150000"/>
                </a:lnSpc>
                <a:spcBef>
                  <a:spcPts val="0"/>
                </a:spcBef>
                <a:spcAft>
                  <a:spcPts val="0"/>
                </a:spcAft>
              </a:pPr>
              <a:r>
                <a:rPr lang="en-US" sz="1200" dirty="0">
                  <a:effectLst/>
                  <a:latin typeface="Cambria" charset="0"/>
                  <a:ea typeface="Times New Roman" charset="0"/>
                  <a:cs typeface="Times New Roman" charset="0"/>
                </a:rPr>
                <a:t>XỬ LÝ CÁC DỮ LIỆU THÔ</a:t>
              </a:r>
              <a:endParaRPr lang="en-US" sz="1100" dirty="0">
                <a:effectLst/>
                <a:latin typeface="Calibri" charset="0"/>
                <a:ea typeface="Calibri" charset="0"/>
                <a:cs typeface="Times New Roman" charset="0"/>
              </a:endParaRPr>
            </a:p>
          </p:txBody>
        </p:sp>
        <p:cxnSp>
          <p:nvCxnSpPr>
            <p:cNvPr id="11" name="AutoShape 103"/>
            <p:cNvCxnSpPr>
              <a:cxnSpLocks noChangeShapeType="1"/>
            </p:cNvCxnSpPr>
            <p:nvPr/>
          </p:nvCxnSpPr>
          <p:spPr bwMode="auto">
            <a:xfrm>
              <a:off x="4710" y="6345"/>
              <a:ext cx="3305"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2" name="AutoShape 104"/>
            <p:cNvCxnSpPr>
              <a:cxnSpLocks noChangeShapeType="1"/>
            </p:cNvCxnSpPr>
            <p:nvPr/>
          </p:nvCxnSpPr>
          <p:spPr bwMode="auto">
            <a:xfrm>
              <a:off x="6315" y="6345"/>
              <a:ext cx="0" cy="37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3" name="Text Box 105"/>
            <p:cNvSpPr txBox="1">
              <a:spLocks noChangeArrowheads="1"/>
            </p:cNvSpPr>
            <p:nvPr/>
          </p:nvSpPr>
          <p:spPr bwMode="auto">
            <a:xfrm>
              <a:off x="8070" y="6688"/>
              <a:ext cx="2192"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chemeClr val="tx1">
                      <a:lumMod val="100000"/>
                      <a:lumOff val="0"/>
                    </a:schemeClr>
                  </a:solidFill>
                  <a:miter lim="800000"/>
                  <a:headEnd/>
                  <a:tailEnd/>
                </a14:hiddenLine>
              </a:ext>
            </a:extLst>
          </p:spPr>
          <p:txBody>
            <a:bodyPr rot="0" vert="horz" wrap="square" lIns="0" tIns="0" rIns="0" bIns="0" anchor="ctr" anchorCtr="0" upright="1">
              <a:noAutofit/>
            </a:bodyPr>
            <a:lstStyle/>
            <a:p>
              <a:pPr marL="0" marR="0" indent="0" algn="ctr">
                <a:lnSpc>
                  <a:spcPct val="150000"/>
                </a:lnSpc>
                <a:spcBef>
                  <a:spcPts val="0"/>
                </a:spcBef>
                <a:spcAft>
                  <a:spcPts val="0"/>
                </a:spcAft>
              </a:pPr>
              <a:r>
                <a:rPr lang="en-US" sz="1400" dirty="0" err="1">
                  <a:effectLst/>
                  <a:latin typeface="Cambria" charset="0"/>
                  <a:ea typeface="Times New Roman" charset="0"/>
                  <a:cs typeface="Times New Roman" charset="0"/>
                </a:rPr>
                <a:t>Lọc</a:t>
              </a:r>
              <a:r>
                <a:rPr lang="en-US" sz="1400" dirty="0">
                  <a:effectLst/>
                  <a:latin typeface="Cambria" charset="0"/>
                  <a:ea typeface="Times New Roman" charset="0"/>
                  <a:cs typeface="Times New Roman" charset="0"/>
                </a:rPr>
                <a:t>, </a:t>
              </a:r>
              <a:r>
                <a:rPr lang="en-US" sz="1400" dirty="0" err="1">
                  <a:effectLst/>
                  <a:latin typeface="Cambria" charset="0"/>
                  <a:ea typeface="Times New Roman" charset="0"/>
                  <a:cs typeface="Times New Roman" charset="0"/>
                </a:rPr>
                <a:t>cấu</a:t>
              </a:r>
              <a:r>
                <a:rPr lang="en-US" sz="1400" dirty="0">
                  <a:effectLst/>
                  <a:latin typeface="Cambria" charset="0"/>
                  <a:ea typeface="Times New Roman" charset="0"/>
                  <a:cs typeface="Times New Roman" charset="0"/>
                </a:rPr>
                <a:t> </a:t>
              </a:r>
              <a:r>
                <a:rPr lang="en-US" sz="1400" dirty="0" err="1">
                  <a:effectLst/>
                  <a:latin typeface="Cambria" charset="0"/>
                  <a:ea typeface="Times New Roman" charset="0"/>
                  <a:cs typeface="Times New Roman" charset="0"/>
                </a:rPr>
                <a:t>trúc</a:t>
              </a:r>
              <a:r>
                <a:rPr lang="en-US" sz="1400" dirty="0">
                  <a:effectLst/>
                  <a:latin typeface="Cambria" charset="0"/>
                  <a:ea typeface="Times New Roman" charset="0"/>
                  <a:cs typeface="Times New Roman" charset="0"/>
                </a:rPr>
                <a:t> </a:t>
              </a:r>
              <a:r>
                <a:rPr lang="en-US" sz="1400" dirty="0" err="1">
                  <a:effectLst/>
                  <a:latin typeface="Cambria" charset="0"/>
                  <a:ea typeface="Times New Roman" charset="0"/>
                  <a:cs typeface="Times New Roman" charset="0"/>
                </a:rPr>
                <a:t>hóa</a:t>
              </a:r>
              <a:endParaRPr lang="en-US" sz="1400" dirty="0">
                <a:effectLst/>
                <a:latin typeface="Calibri" charset="0"/>
                <a:ea typeface="Calibri" charset="0"/>
                <a:cs typeface="Times New Roman" charset="0"/>
              </a:endParaRPr>
            </a:p>
          </p:txBody>
        </p:sp>
        <p:sp>
          <p:nvSpPr>
            <p:cNvPr id="14" name="Text Box 106"/>
            <p:cNvSpPr txBox="1">
              <a:spLocks noChangeArrowheads="1"/>
            </p:cNvSpPr>
            <p:nvPr/>
          </p:nvSpPr>
          <p:spPr bwMode="auto">
            <a:xfrm>
              <a:off x="4783" y="7503"/>
              <a:ext cx="3165" cy="442"/>
            </a:xfrm>
            <a:prstGeom prst="rect">
              <a:avLst/>
            </a:prstGeom>
            <a:noFill/>
            <a:ln w="12700">
              <a:solidFill>
                <a:schemeClr val="tx1">
                  <a:lumMod val="100000"/>
                  <a:lumOff val="0"/>
                </a:schemeClr>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spAutoFit/>
            </a:bodyPr>
            <a:lstStyle/>
            <a:p>
              <a:pPr marL="0" marR="0" indent="0" algn="ctr">
                <a:lnSpc>
                  <a:spcPct val="150000"/>
                </a:lnSpc>
                <a:spcBef>
                  <a:spcPts val="0"/>
                </a:spcBef>
                <a:spcAft>
                  <a:spcPts val="0"/>
                </a:spcAft>
              </a:pPr>
              <a:r>
                <a:rPr lang="en-US" sz="1200">
                  <a:effectLst/>
                  <a:latin typeface="Cambria" charset="0"/>
                  <a:ea typeface="Times New Roman" charset="0"/>
                  <a:cs typeface="Times New Roman" charset="0"/>
                </a:rPr>
                <a:t>XỬ LÝ </a:t>
              </a:r>
              <a:endParaRPr lang="en-US" sz="1100">
                <a:effectLst/>
                <a:latin typeface="Calibri" charset="0"/>
                <a:ea typeface="Calibri" charset="0"/>
                <a:cs typeface="Times New Roman" charset="0"/>
              </a:endParaRPr>
            </a:p>
          </p:txBody>
        </p:sp>
        <p:sp>
          <p:nvSpPr>
            <p:cNvPr id="15" name="Text Box 108"/>
            <p:cNvSpPr txBox="1">
              <a:spLocks noChangeArrowheads="1"/>
            </p:cNvSpPr>
            <p:nvPr/>
          </p:nvSpPr>
          <p:spPr bwMode="auto">
            <a:xfrm>
              <a:off x="8070" y="7328"/>
              <a:ext cx="2192"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chemeClr val="tx1">
                      <a:lumMod val="100000"/>
                      <a:lumOff val="0"/>
                    </a:schemeClr>
                  </a:solidFill>
                  <a:miter lim="800000"/>
                  <a:headEnd/>
                  <a:tailEnd/>
                </a14:hiddenLine>
              </a:ext>
            </a:extLst>
          </p:spPr>
          <p:txBody>
            <a:bodyPr rot="0" vert="horz" wrap="square" lIns="0" tIns="0" rIns="0" bIns="0" anchor="ctr" anchorCtr="0" upright="1">
              <a:noAutofit/>
            </a:bodyPr>
            <a:lstStyle/>
            <a:p>
              <a:pPr marL="0" marR="0" indent="0" algn="ctr">
                <a:lnSpc>
                  <a:spcPct val="150000"/>
                </a:lnSpc>
                <a:spcBef>
                  <a:spcPts val="0"/>
                </a:spcBef>
                <a:spcAft>
                  <a:spcPts val="0"/>
                </a:spcAft>
              </a:pPr>
              <a:r>
                <a:rPr lang="en-US" sz="1100" dirty="0" err="1">
                  <a:effectLst/>
                  <a:latin typeface="Cambria" charset="0"/>
                  <a:ea typeface="Times New Roman" charset="0"/>
                  <a:cs typeface="Times New Roman" charset="0"/>
                </a:rPr>
                <a:t>Áp</a:t>
              </a:r>
              <a:r>
                <a:rPr lang="en-US" sz="1100" dirty="0">
                  <a:effectLst/>
                  <a:latin typeface="Cambria" charset="0"/>
                  <a:ea typeface="Times New Roman" charset="0"/>
                  <a:cs typeface="Times New Roman" charset="0"/>
                </a:rPr>
                <a:t> </a:t>
              </a:r>
              <a:r>
                <a:rPr lang="en-US" sz="1100" dirty="0" err="1">
                  <a:effectLst/>
                  <a:latin typeface="Cambria" charset="0"/>
                  <a:ea typeface="Times New Roman" charset="0"/>
                  <a:cs typeface="Times New Roman" charset="0"/>
                </a:rPr>
                <a:t>dụng</a:t>
              </a:r>
              <a:r>
                <a:rPr lang="en-US" sz="1100" dirty="0">
                  <a:effectLst/>
                  <a:latin typeface="Cambria" charset="0"/>
                  <a:ea typeface="Times New Roman" charset="0"/>
                  <a:cs typeface="Times New Roman" charset="0"/>
                </a:rPr>
                <a:t> </a:t>
              </a:r>
              <a:r>
                <a:rPr lang="en-US" sz="1100" dirty="0" err="1">
                  <a:effectLst/>
                  <a:latin typeface="Cambria" charset="0"/>
                  <a:ea typeface="Times New Roman" charset="0"/>
                  <a:cs typeface="Times New Roman" charset="0"/>
                </a:rPr>
                <a:t>một</a:t>
              </a:r>
              <a:r>
                <a:rPr lang="en-US" sz="1100" dirty="0">
                  <a:effectLst/>
                  <a:latin typeface="Cambria" charset="0"/>
                  <a:ea typeface="Times New Roman" charset="0"/>
                  <a:cs typeface="Times New Roman" charset="0"/>
                </a:rPr>
                <a:t> </a:t>
              </a:r>
              <a:r>
                <a:rPr lang="en-US" sz="1100" dirty="0" err="1">
                  <a:effectLst/>
                  <a:latin typeface="Cambria" charset="0"/>
                  <a:ea typeface="Times New Roman" charset="0"/>
                  <a:cs typeface="Times New Roman" charset="0"/>
                </a:rPr>
                <a:t>số</a:t>
              </a:r>
              <a:r>
                <a:rPr lang="en-US" sz="1100" dirty="0">
                  <a:effectLst/>
                  <a:latin typeface="Cambria" charset="0"/>
                  <a:ea typeface="Times New Roman" charset="0"/>
                  <a:cs typeface="Times New Roman" charset="0"/>
                </a:rPr>
                <a:t> </a:t>
              </a:r>
              <a:r>
                <a:rPr lang="en-US" sz="1100" dirty="0" err="1">
                  <a:effectLst/>
                  <a:latin typeface="Cambria" charset="0"/>
                  <a:ea typeface="Times New Roman" charset="0"/>
                  <a:cs typeface="Times New Roman" charset="0"/>
                </a:rPr>
                <a:t>quy</a:t>
              </a:r>
              <a:r>
                <a:rPr lang="en-US" sz="1100" dirty="0">
                  <a:effectLst/>
                  <a:latin typeface="Cambria" charset="0"/>
                  <a:ea typeface="Times New Roman" charset="0"/>
                  <a:cs typeface="Times New Roman" charset="0"/>
                </a:rPr>
                <a:t> </a:t>
              </a:r>
              <a:r>
                <a:rPr lang="en-US" sz="1100" dirty="0" err="1">
                  <a:effectLst/>
                  <a:latin typeface="Cambria" charset="0"/>
                  <a:ea typeface="Times New Roman" charset="0"/>
                  <a:cs typeface="Times New Roman" charset="0"/>
                </a:rPr>
                <a:t>tắc</a:t>
              </a:r>
              <a:r>
                <a:rPr lang="en-US" sz="1100" dirty="0">
                  <a:effectLst/>
                  <a:latin typeface="Cambria" charset="0"/>
                  <a:ea typeface="Times New Roman" charset="0"/>
                  <a:cs typeface="Times New Roman" charset="0"/>
                </a:rPr>
                <a:t> </a:t>
              </a:r>
              <a:r>
                <a:rPr lang="en-US" sz="1100" dirty="0" err="1">
                  <a:effectLst/>
                  <a:latin typeface="Cambria" charset="0"/>
                  <a:ea typeface="Times New Roman" charset="0"/>
                  <a:cs typeface="Times New Roman" charset="0"/>
                </a:rPr>
                <a:t>quản</a:t>
              </a:r>
              <a:r>
                <a:rPr lang="en-US" sz="1100" dirty="0">
                  <a:effectLst/>
                  <a:latin typeface="Cambria" charset="0"/>
                  <a:ea typeface="Times New Roman" charset="0"/>
                  <a:cs typeface="Times New Roman" charset="0"/>
                </a:rPr>
                <a:t> </a:t>
              </a:r>
              <a:r>
                <a:rPr lang="en-US" sz="1100" dirty="0" err="1">
                  <a:effectLst/>
                  <a:latin typeface="Cambria" charset="0"/>
                  <a:ea typeface="Times New Roman" charset="0"/>
                  <a:cs typeface="Times New Roman" charset="0"/>
                </a:rPr>
                <a:t>lý</a:t>
              </a:r>
              <a:endParaRPr lang="en-US" sz="1100" dirty="0">
                <a:effectLst/>
                <a:latin typeface="Calibri" charset="0"/>
                <a:ea typeface="Calibri" charset="0"/>
                <a:cs typeface="Times New Roman" charset="0"/>
              </a:endParaRPr>
            </a:p>
          </p:txBody>
        </p:sp>
        <p:sp>
          <p:nvSpPr>
            <p:cNvPr id="16" name="Text Box 109"/>
            <p:cNvSpPr txBox="1">
              <a:spLocks noChangeArrowheads="1"/>
            </p:cNvSpPr>
            <p:nvPr/>
          </p:nvSpPr>
          <p:spPr bwMode="auto">
            <a:xfrm>
              <a:off x="4772" y="8288"/>
              <a:ext cx="3165" cy="442"/>
            </a:xfrm>
            <a:prstGeom prst="rect">
              <a:avLst/>
            </a:prstGeom>
            <a:noFill/>
            <a:ln w="12700">
              <a:solidFill>
                <a:schemeClr val="tx1">
                  <a:lumMod val="100000"/>
                  <a:lumOff val="0"/>
                </a:schemeClr>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spAutoFit/>
            </a:bodyPr>
            <a:lstStyle/>
            <a:p>
              <a:pPr marL="0" marR="0" indent="0" algn="ctr">
                <a:lnSpc>
                  <a:spcPct val="150000"/>
                </a:lnSpc>
                <a:spcBef>
                  <a:spcPts val="0"/>
                </a:spcBef>
                <a:spcAft>
                  <a:spcPts val="0"/>
                </a:spcAft>
              </a:pPr>
              <a:r>
                <a:rPr lang="en-US" sz="1200">
                  <a:effectLst/>
                  <a:latin typeface="Cambria" charset="0"/>
                  <a:ea typeface="Times New Roman" charset="0"/>
                  <a:cs typeface="Times New Roman" charset="0"/>
                </a:rPr>
                <a:t>PHÂN PHÁT </a:t>
              </a:r>
              <a:endParaRPr lang="en-US" sz="1100">
                <a:effectLst/>
                <a:latin typeface="Calibri" charset="0"/>
                <a:ea typeface="Calibri" charset="0"/>
                <a:cs typeface="Times New Roman" charset="0"/>
              </a:endParaRPr>
            </a:p>
          </p:txBody>
        </p:sp>
        <p:cxnSp>
          <p:nvCxnSpPr>
            <p:cNvPr id="17" name="AutoShape 110"/>
            <p:cNvCxnSpPr>
              <a:cxnSpLocks noChangeShapeType="1"/>
            </p:cNvCxnSpPr>
            <p:nvPr/>
          </p:nvCxnSpPr>
          <p:spPr bwMode="auto">
            <a:xfrm>
              <a:off x="6315" y="7945"/>
              <a:ext cx="0" cy="37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8" name="AutoShape 112"/>
            <p:cNvCxnSpPr>
              <a:cxnSpLocks noChangeShapeType="1"/>
            </p:cNvCxnSpPr>
            <p:nvPr/>
          </p:nvCxnSpPr>
          <p:spPr bwMode="auto">
            <a:xfrm flipV="1">
              <a:off x="4710" y="6075"/>
              <a:ext cx="0" cy="27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9" name="AutoShape 113"/>
            <p:cNvCxnSpPr>
              <a:cxnSpLocks noChangeShapeType="1"/>
            </p:cNvCxnSpPr>
            <p:nvPr/>
          </p:nvCxnSpPr>
          <p:spPr bwMode="auto">
            <a:xfrm flipV="1">
              <a:off x="8015" y="6075"/>
              <a:ext cx="0" cy="27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0" name="AutoShape 114"/>
            <p:cNvCxnSpPr>
              <a:cxnSpLocks noChangeShapeType="1"/>
            </p:cNvCxnSpPr>
            <p:nvPr/>
          </p:nvCxnSpPr>
          <p:spPr bwMode="auto">
            <a:xfrm>
              <a:off x="7959" y="8535"/>
              <a:ext cx="711"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 name="AutoShape 115"/>
            <p:cNvCxnSpPr>
              <a:cxnSpLocks noChangeShapeType="1"/>
            </p:cNvCxnSpPr>
            <p:nvPr/>
          </p:nvCxnSpPr>
          <p:spPr bwMode="auto">
            <a:xfrm flipH="1">
              <a:off x="4005" y="8535"/>
              <a:ext cx="767"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2" name="Text Box 116"/>
            <p:cNvSpPr txBox="1">
              <a:spLocks noChangeArrowheads="1"/>
            </p:cNvSpPr>
            <p:nvPr/>
          </p:nvSpPr>
          <p:spPr bwMode="auto">
            <a:xfrm>
              <a:off x="4005" y="8955"/>
              <a:ext cx="5357"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chemeClr val="tx1">
                      <a:lumMod val="100000"/>
                      <a:lumOff val="0"/>
                    </a:schemeClr>
                  </a:solidFill>
                  <a:miter lim="800000"/>
                  <a:headEnd/>
                  <a:tailEnd/>
                </a14:hiddenLine>
              </a:ext>
            </a:extLst>
          </p:spPr>
          <p:txBody>
            <a:bodyPr rot="0" vert="horz" wrap="square" lIns="0" tIns="0" rIns="0" bIns="0" anchor="ctr" anchorCtr="0" upright="1">
              <a:noAutofit/>
            </a:bodyPr>
            <a:lstStyle/>
            <a:p>
              <a:pPr marL="0" marR="0" indent="0" algn="ctr">
                <a:lnSpc>
                  <a:spcPct val="150000"/>
                </a:lnSpc>
                <a:spcBef>
                  <a:spcPts val="0"/>
                </a:spcBef>
                <a:spcAft>
                  <a:spcPts val="0"/>
                </a:spcAft>
              </a:pPr>
              <a:r>
                <a:rPr lang="fr-FR" sz="1400" dirty="0">
                  <a:effectLst/>
                  <a:latin typeface="Cambria" charset="0"/>
                  <a:ea typeface="Times New Roman" charset="0"/>
                  <a:cs typeface="Times New Roman" charset="0"/>
                </a:rPr>
                <a:t>Thu </a:t>
              </a:r>
              <a:r>
                <a:rPr lang="fr-FR" sz="1400" dirty="0" err="1">
                  <a:effectLst/>
                  <a:latin typeface="Cambria" charset="0"/>
                  <a:ea typeface="Times New Roman" charset="0"/>
                  <a:cs typeface="Times New Roman" charset="0"/>
                </a:rPr>
                <a:t>thập</a:t>
              </a:r>
              <a:r>
                <a:rPr lang="fr-FR" sz="1400" dirty="0">
                  <a:effectLst/>
                  <a:latin typeface="Cambria" charset="0"/>
                  <a:ea typeface="Times New Roman" charset="0"/>
                  <a:cs typeface="Times New Roman" charset="0"/>
                </a:rPr>
                <a:t> -&gt; </a:t>
              </a:r>
              <a:r>
                <a:rPr lang="fr-FR" sz="1400" dirty="0" err="1">
                  <a:effectLst/>
                  <a:latin typeface="Cambria" charset="0"/>
                  <a:ea typeface="Times New Roman" charset="0"/>
                  <a:cs typeface="Times New Roman" charset="0"/>
                </a:rPr>
                <a:t>Xử</a:t>
              </a:r>
              <a:r>
                <a:rPr lang="fr-FR" sz="1400" dirty="0">
                  <a:effectLst/>
                  <a:latin typeface="Cambria" charset="0"/>
                  <a:ea typeface="Times New Roman" charset="0"/>
                  <a:cs typeface="Times New Roman" charset="0"/>
                </a:rPr>
                <a:t> </a:t>
              </a:r>
              <a:r>
                <a:rPr lang="fr-FR" sz="1400" dirty="0" err="1">
                  <a:effectLst/>
                  <a:latin typeface="Cambria" charset="0"/>
                  <a:ea typeface="Times New Roman" charset="0"/>
                  <a:cs typeface="Times New Roman" charset="0"/>
                </a:rPr>
                <a:t>lý</a:t>
              </a:r>
              <a:r>
                <a:rPr lang="fr-FR" sz="1400" dirty="0">
                  <a:effectLst/>
                  <a:latin typeface="Cambria" charset="0"/>
                  <a:ea typeface="Times New Roman" charset="0"/>
                  <a:cs typeface="Times New Roman" charset="0"/>
                </a:rPr>
                <a:t> -&gt;</a:t>
              </a:r>
              <a:r>
                <a:rPr lang="fr-FR" sz="1400" dirty="0" err="1">
                  <a:effectLst/>
                  <a:latin typeface="Cambria" charset="0"/>
                  <a:ea typeface="Times New Roman" charset="0"/>
                  <a:cs typeface="Times New Roman" charset="0"/>
                </a:rPr>
                <a:t>Lưu</a:t>
              </a:r>
              <a:r>
                <a:rPr lang="fr-FR" sz="1400" dirty="0">
                  <a:effectLst/>
                  <a:latin typeface="Cambria" charset="0"/>
                  <a:ea typeface="Times New Roman" charset="0"/>
                  <a:cs typeface="Times New Roman" charset="0"/>
                </a:rPr>
                <a:t> </a:t>
              </a:r>
              <a:r>
                <a:rPr lang="fr-FR" sz="1400" dirty="0" err="1">
                  <a:effectLst/>
                  <a:latin typeface="Cambria" charset="0"/>
                  <a:ea typeface="Times New Roman" charset="0"/>
                  <a:cs typeface="Times New Roman" charset="0"/>
                </a:rPr>
                <a:t>trữ</a:t>
              </a:r>
              <a:r>
                <a:rPr lang="fr-FR" sz="1400" dirty="0">
                  <a:effectLst/>
                  <a:latin typeface="Cambria" charset="0"/>
                  <a:ea typeface="Times New Roman" charset="0"/>
                  <a:cs typeface="Times New Roman" charset="0"/>
                </a:rPr>
                <a:t> -&gt; </a:t>
              </a:r>
              <a:r>
                <a:rPr lang="fr-FR" sz="1400" dirty="0" err="1">
                  <a:effectLst/>
                  <a:latin typeface="Cambria" charset="0"/>
                  <a:ea typeface="Times New Roman" charset="0"/>
                  <a:cs typeface="Times New Roman" charset="0"/>
                </a:rPr>
                <a:t>Truyền</a:t>
              </a:r>
              <a:r>
                <a:rPr lang="fr-FR" sz="1400" dirty="0">
                  <a:effectLst/>
                  <a:latin typeface="Cambria" charset="0"/>
                  <a:ea typeface="Times New Roman" charset="0"/>
                  <a:cs typeface="Times New Roman" charset="0"/>
                </a:rPr>
                <a:t> </a:t>
              </a:r>
              <a:r>
                <a:rPr lang="fr-FR" sz="1400" dirty="0" err="1">
                  <a:effectLst/>
                  <a:latin typeface="Cambria" charset="0"/>
                  <a:ea typeface="Times New Roman" charset="0"/>
                  <a:cs typeface="Times New Roman" charset="0"/>
                </a:rPr>
                <a:t>thông</a:t>
              </a:r>
              <a:r>
                <a:rPr lang="fr-FR" sz="1400" dirty="0">
                  <a:effectLst/>
                  <a:latin typeface="Cambria" charset="0"/>
                  <a:ea typeface="Times New Roman" charset="0"/>
                  <a:cs typeface="Times New Roman" charset="0"/>
                </a:rPr>
                <a:t> tin</a:t>
              </a:r>
              <a:endParaRPr lang="en-US" sz="1400" dirty="0">
                <a:effectLst/>
                <a:latin typeface="Calibri" charset="0"/>
                <a:ea typeface="Calibri" charset="0"/>
                <a:cs typeface="Times New Roman" charset="0"/>
              </a:endParaRPr>
            </a:p>
          </p:txBody>
        </p:sp>
        <p:sp>
          <p:nvSpPr>
            <p:cNvPr id="23" name="Text Box 119"/>
            <p:cNvSpPr txBox="1">
              <a:spLocks noChangeArrowheads="1"/>
            </p:cNvSpPr>
            <p:nvPr/>
          </p:nvSpPr>
          <p:spPr bwMode="auto">
            <a:xfrm>
              <a:off x="3630" y="9563"/>
              <a:ext cx="5732"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chemeClr val="tx1">
                      <a:lumMod val="100000"/>
                      <a:lumOff val="0"/>
                    </a:schemeClr>
                  </a:solidFill>
                  <a:miter lim="800000"/>
                  <a:headEnd/>
                  <a:tailEnd/>
                </a14:hiddenLine>
              </a:ext>
            </a:extLst>
          </p:spPr>
          <p:txBody>
            <a:bodyPr rot="0" vert="horz" wrap="square" lIns="0" tIns="0" rIns="0" bIns="0" anchor="ctr" anchorCtr="0" upright="1">
              <a:noAutofit/>
            </a:bodyPr>
            <a:lstStyle/>
            <a:p>
              <a:pPr marL="0" marR="0" indent="0" algn="ctr">
                <a:lnSpc>
                  <a:spcPct val="150000"/>
                </a:lnSpc>
                <a:spcBef>
                  <a:spcPts val="0"/>
                </a:spcBef>
                <a:spcAft>
                  <a:spcPts val="0"/>
                </a:spcAft>
              </a:pPr>
              <a:r>
                <a:rPr lang="fr-FR" sz="1400" b="1" dirty="0" err="1">
                  <a:effectLst/>
                  <a:latin typeface="Times New Roman" charset="0"/>
                  <a:ea typeface="Times New Roman" charset="0"/>
                  <a:cs typeface="Times New Roman" charset="0"/>
                </a:rPr>
                <a:t>Quá</a:t>
              </a:r>
              <a:r>
                <a:rPr lang="fr-FR" sz="1400" b="1" dirty="0">
                  <a:effectLst/>
                  <a:latin typeface="Times New Roman" charset="0"/>
                  <a:ea typeface="Times New Roman" charset="0"/>
                  <a:cs typeface="Times New Roman" charset="0"/>
                </a:rPr>
                <a:t> </a:t>
              </a:r>
              <a:r>
                <a:rPr lang="fr-FR" sz="1400" b="1" dirty="0" err="1">
                  <a:effectLst/>
                  <a:latin typeface="Times New Roman" charset="0"/>
                  <a:ea typeface="Times New Roman" charset="0"/>
                  <a:cs typeface="Times New Roman" charset="0"/>
                </a:rPr>
                <a:t>trình</a:t>
              </a:r>
              <a:r>
                <a:rPr lang="fr-FR" sz="1400" b="1" dirty="0">
                  <a:effectLst/>
                  <a:latin typeface="Times New Roman" charset="0"/>
                  <a:ea typeface="Times New Roman" charset="0"/>
                  <a:cs typeface="Times New Roman" charset="0"/>
                </a:rPr>
                <a:t> </a:t>
              </a:r>
              <a:r>
                <a:rPr lang="fr-FR" sz="1400" b="1" dirty="0" err="1">
                  <a:effectLst/>
                  <a:latin typeface="Times New Roman" charset="0"/>
                  <a:ea typeface="Times New Roman" charset="0"/>
                  <a:cs typeface="Times New Roman" charset="0"/>
                </a:rPr>
                <a:t>diễn</a:t>
              </a:r>
              <a:r>
                <a:rPr lang="fr-FR" sz="1400" b="1" dirty="0">
                  <a:effectLst/>
                  <a:latin typeface="Times New Roman" charset="0"/>
                  <a:ea typeface="Times New Roman" charset="0"/>
                  <a:cs typeface="Times New Roman" charset="0"/>
                </a:rPr>
                <a:t> ra </a:t>
              </a:r>
              <a:r>
                <a:rPr lang="fr-FR" sz="1400" b="1" dirty="0" err="1">
                  <a:effectLst/>
                  <a:latin typeface="Times New Roman" charset="0"/>
                  <a:ea typeface="Times New Roman" charset="0"/>
                  <a:cs typeface="Times New Roman" charset="0"/>
                </a:rPr>
                <a:t>trong</a:t>
              </a:r>
              <a:r>
                <a:rPr lang="fr-FR" sz="1400" b="1" dirty="0">
                  <a:effectLst/>
                  <a:latin typeface="Times New Roman" charset="0"/>
                  <a:ea typeface="Times New Roman" charset="0"/>
                  <a:cs typeface="Times New Roman" charset="0"/>
                </a:rPr>
                <a:t> </a:t>
              </a:r>
              <a:r>
                <a:rPr lang="fr-FR" sz="1400" b="1" dirty="0" err="1">
                  <a:effectLst/>
                  <a:latin typeface="Times New Roman" charset="0"/>
                  <a:ea typeface="Times New Roman" charset="0"/>
                  <a:cs typeface="Times New Roman" charset="0"/>
                </a:rPr>
                <a:t>hệ</a:t>
              </a:r>
              <a:r>
                <a:rPr lang="fr-FR" sz="1400" b="1" dirty="0">
                  <a:effectLst/>
                  <a:latin typeface="Times New Roman" charset="0"/>
                  <a:ea typeface="Times New Roman" charset="0"/>
                  <a:cs typeface="Times New Roman" charset="0"/>
                </a:rPr>
                <a:t> </a:t>
              </a:r>
              <a:r>
                <a:rPr lang="fr-FR" sz="1400" b="1" dirty="0" err="1">
                  <a:effectLst/>
                  <a:latin typeface="Times New Roman" charset="0"/>
                  <a:ea typeface="Times New Roman" charset="0"/>
                  <a:cs typeface="Times New Roman" charset="0"/>
                </a:rPr>
                <a:t>thống</a:t>
              </a:r>
              <a:r>
                <a:rPr lang="fr-FR" sz="1400" b="1" dirty="0">
                  <a:effectLst/>
                  <a:latin typeface="Times New Roman" charset="0"/>
                  <a:ea typeface="Times New Roman" charset="0"/>
                  <a:cs typeface="Times New Roman" charset="0"/>
                </a:rPr>
                <a:t> </a:t>
              </a:r>
              <a:r>
                <a:rPr lang="fr-FR" sz="1400" b="1" dirty="0" err="1">
                  <a:effectLst/>
                  <a:latin typeface="Times New Roman" charset="0"/>
                  <a:ea typeface="Times New Roman" charset="0"/>
                  <a:cs typeface="Times New Roman" charset="0"/>
                </a:rPr>
                <a:t>thông</a:t>
              </a:r>
              <a:r>
                <a:rPr lang="fr-FR" sz="1400" b="1" dirty="0">
                  <a:effectLst/>
                  <a:latin typeface="Times New Roman" charset="0"/>
                  <a:ea typeface="Times New Roman" charset="0"/>
                  <a:cs typeface="Times New Roman" charset="0"/>
                </a:rPr>
                <a:t> tin</a:t>
              </a:r>
              <a:endParaRPr lang="en-US" sz="1400" dirty="0">
                <a:effectLst/>
                <a:latin typeface="Calibri" charset="0"/>
                <a:ea typeface="Calibri" charset="0"/>
                <a:cs typeface="Times New Roman" charset="0"/>
              </a:endParaRPr>
            </a:p>
          </p:txBody>
        </p:sp>
        <p:sp>
          <p:nvSpPr>
            <p:cNvPr id="24" name="Text Box 120"/>
            <p:cNvSpPr txBox="1">
              <a:spLocks noChangeArrowheads="1"/>
            </p:cNvSpPr>
            <p:nvPr/>
          </p:nvSpPr>
          <p:spPr bwMode="auto">
            <a:xfrm>
              <a:off x="2180" y="8308"/>
              <a:ext cx="1712" cy="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lumMod val="100000"/>
                      <a:lumOff val="0"/>
                    </a:schemeClr>
                  </a:solidFill>
                  <a:miter lim="800000"/>
                  <a:headEnd/>
                  <a:tailEnd/>
                </a14:hiddenLine>
              </a:ext>
            </a:extLst>
          </p:spPr>
          <p:txBody>
            <a:bodyPr rot="0" vert="horz" wrap="square" lIns="0" tIns="0" rIns="0" bIns="0" anchor="ctr" anchorCtr="0" upright="1">
              <a:noAutofit/>
            </a:bodyPr>
            <a:lstStyle/>
            <a:p>
              <a:pPr marL="683895" marR="0" indent="-457200" algn="just">
                <a:lnSpc>
                  <a:spcPct val="150000"/>
                </a:lnSpc>
                <a:spcBef>
                  <a:spcPts val="0"/>
                </a:spcBef>
                <a:spcAft>
                  <a:spcPts val="0"/>
                </a:spcAft>
              </a:pPr>
              <a:endParaRPr lang="vi-VN" sz="1100" dirty="0">
                <a:effectLst/>
                <a:latin typeface="Calibri" charset="0"/>
                <a:ea typeface="Calibri" charset="0"/>
                <a:cs typeface="Times New Roman" charset="0"/>
              </a:endParaRPr>
            </a:p>
          </p:txBody>
        </p:sp>
        <p:sp>
          <p:nvSpPr>
            <p:cNvPr id="25" name="Text Box 122"/>
            <p:cNvSpPr txBox="1">
              <a:spLocks noChangeArrowheads="1"/>
            </p:cNvSpPr>
            <p:nvPr/>
          </p:nvSpPr>
          <p:spPr bwMode="auto">
            <a:xfrm>
              <a:off x="8550" y="8318"/>
              <a:ext cx="1712" cy="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lumMod val="100000"/>
                      <a:lumOff val="0"/>
                    </a:schemeClr>
                  </a:solidFill>
                  <a:miter lim="800000"/>
                  <a:headEnd/>
                  <a:tailEnd/>
                </a14:hiddenLine>
              </a:ext>
            </a:extLst>
          </p:spPr>
          <p:txBody>
            <a:bodyPr rot="0" vert="horz" wrap="square" lIns="0" tIns="0" rIns="0" bIns="0" anchor="ctr" anchorCtr="0" upright="1">
              <a:noAutofit/>
            </a:bodyPr>
            <a:lstStyle/>
            <a:p>
              <a:pPr marL="683895" marR="0" indent="-457200" algn="just">
                <a:lnSpc>
                  <a:spcPct val="150000"/>
                </a:lnSpc>
                <a:spcBef>
                  <a:spcPts val="0"/>
                </a:spcBef>
                <a:spcAft>
                  <a:spcPts val="0"/>
                </a:spcAft>
              </a:pPr>
              <a:endParaRPr lang="vi-VN" sz="1100">
                <a:effectLst/>
                <a:latin typeface="Calibri" charset="0"/>
                <a:ea typeface="Calibri" charset="0"/>
                <a:cs typeface="Times New Roman" charset="0"/>
              </a:endParaRPr>
            </a:p>
          </p:txBody>
        </p:sp>
      </p:grpSp>
      <p:sp>
        <p:nvSpPr>
          <p:cNvPr id="26" name="Content Placeholder 3"/>
          <p:cNvSpPr txBox="1">
            <a:spLocks/>
          </p:cNvSpPr>
          <p:nvPr/>
        </p:nvSpPr>
        <p:spPr>
          <a:xfrm>
            <a:off x="122914" y="651156"/>
            <a:ext cx="8982075" cy="48439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vi-VN" b="1" dirty="0">
                <a:latin typeface="Arial" panose="020B0604020202020204" pitchFamily="34" charset="0"/>
                <a:cs typeface="Arial" panose="020B0604020202020204" pitchFamily="34" charset="0"/>
              </a:rPr>
              <a:t>DỮ LIỆU VÀ THÔNG TIN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96226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B9B5A-2F77-FAF3-B632-98236A647681}"/>
              </a:ext>
            </a:extLst>
          </p:cNvPr>
          <p:cNvSpPr>
            <a:spLocks noGrp="1"/>
          </p:cNvSpPr>
          <p:nvPr>
            <p:ph type="title"/>
          </p:nvPr>
        </p:nvSpPr>
        <p:spPr>
          <a:xfrm>
            <a:off x="0" y="0"/>
            <a:ext cx="8596668" cy="617621"/>
          </a:xfrm>
        </p:spPr>
        <p:txBody>
          <a:bodyPr>
            <a:normAutofit fontScale="90000"/>
          </a:bodyPr>
          <a:lstStyle/>
          <a:p>
            <a:r>
              <a:rPr lang="en-US" dirty="0">
                <a:latin typeface="Arial" panose="020B0604020202020204" pitchFamily="34" charset="0"/>
                <a:cs typeface="Arial" panose="020B0604020202020204" pitchFamily="34" charset="0"/>
              </a:rPr>
              <a:t>C1: </a:t>
            </a:r>
            <a:r>
              <a:rPr lang="vi-VN" dirty="0">
                <a:latin typeface="Arial" panose="020B0604020202020204" pitchFamily="34" charset="0"/>
                <a:cs typeface="Arial" panose="020B0604020202020204" pitchFamily="34" charset="0"/>
              </a:rPr>
              <a:t>CÁC KHÁI NIỆM CƠ SỞ VỀ HTTT</a:t>
            </a:r>
            <a:endParaRPr lang="en-US" dirty="0"/>
          </a:p>
        </p:txBody>
      </p:sp>
      <p:sp>
        <p:nvSpPr>
          <p:cNvPr id="3" name="Content Placeholder 2">
            <a:extLst>
              <a:ext uri="{FF2B5EF4-FFF2-40B4-BE49-F238E27FC236}">
                <a16:creationId xmlns:a16="http://schemas.microsoft.com/office/drawing/2014/main" id="{8ACE5A07-8A53-26D1-76E4-4A8D4E71BF56}"/>
              </a:ext>
            </a:extLst>
          </p:cNvPr>
          <p:cNvSpPr>
            <a:spLocks noGrp="1"/>
          </p:cNvSpPr>
          <p:nvPr>
            <p:ph idx="1"/>
          </p:nvPr>
        </p:nvSpPr>
        <p:spPr>
          <a:xfrm>
            <a:off x="168441" y="782053"/>
            <a:ext cx="11333747" cy="5943600"/>
          </a:xfrm>
        </p:spPr>
        <p:txBody>
          <a:bodyPr/>
          <a:lstStyle/>
          <a:p>
            <a:r>
              <a:rPr lang="vi-VN" b="1" dirty="0"/>
              <a:t>MINI ACTIVITY 1</a:t>
            </a:r>
          </a:p>
          <a:p>
            <a:pPr marL="0" indent="0">
              <a:buNone/>
            </a:pPr>
            <a:r>
              <a:rPr lang="vi-VN" dirty="0"/>
              <a:t>Hãy cho biết đâu là dữ liệu, đâu là thông tin vì sao?</a:t>
            </a:r>
          </a:p>
          <a:p>
            <a:pPr marL="0" indent="0">
              <a:buNone/>
            </a:pPr>
            <a:endParaRPr lang="vi-VN" dirty="0"/>
          </a:p>
          <a:p>
            <a:pPr>
              <a:buAutoNum type="alphaLcParenBoth"/>
            </a:pPr>
            <a:r>
              <a:rPr lang="en-US" dirty="0"/>
              <a:t>the date; </a:t>
            </a:r>
            <a:endParaRPr lang="vi-VN" dirty="0"/>
          </a:p>
          <a:p>
            <a:pPr>
              <a:buAutoNum type="alphaLcParenBoth"/>
            </a:pPr>
            <a:r>
              <a:rPr lang="en-US" dirty="0"/>
              <a:t>(b) a bank statement; </a:t>
            </a:r>
            <a:endParaRPr lang="vi-VN" dirty="0"/>
          </a:p>
          <a:p>
            <a:pPr>
              <a:buAutoNum type="alphaLcParenBoth"/>
            </a:pPr>
            <a:r>
              <a:rPr lang="en-US" dirty="0"/>
              <a:t>(c) the number 1355.76; </a:t>
            </a:r>
            <a:endParaRPr lang="vi-VN" dirty="0"/>
          </a:p>
          <a:p>
            <a:pPr>
              <a:buAutoNum type="alphaLcParenBoth"/>
            </a:pPr>
            <a:r>
              <a:rPr lang="en-US" dirty="0"/>
              <a:t>(d) a National Insurance number;</a:t>
            </a:r>
            <a:endParaRPr lang="vi-VN" dirty="0"/>
          </a:p>
          <a:p>
            <a:pPr>
              <a:buAutoNum type="alphaLcParenBoth"/>
            </a:pPr>
            <a:r>
              <a:rPr lang="en-US" dirty="0"/>
              <a:t> (e) a balance sheet; </a:t>
            </a:r>
            <a:endParaRPr lang="vi-VN" dirty="0"/>
          </a:p>
          <a:p>
            <a:pPr>
              <a:buAutoNum type="alphaLcParenBoth"/>
            </a:pPr>
            <a:r>
              <a:rPr lang="en-US" dirty="0"/>
              <a:t>(f) a bus timetable;</a:t>
            </a:r>
            <a:endParaRPr lang="vi-VN" dirty="0"/>
          </a:p>
          <a:p>
            <a:pPr>
              <a:buAutoNum type="alphaLcParenBoth"/>
            </a:pPr>
            <a:r>
              <a:rPr lang="en-US" dirty="0"/>
              <a:t> (g) a </a:t>
            </a:r>
            <a:r>
              <a:rPr lang="vi-VN" dirty="0"/>
              <a:t>motorbyle registation plate</a:t>
            </a:r>
          </a:p>
          <a:p>
            <a:pPr>
              <a:buAutoNum type="alphaLcParenBoth"/>
            </a:pPr>
            <a:endParaRPr lang="vi-VN" dirty="0"/>
          </a:p>
          <a:p>
            <a:pPr marL="0" indent="0">
              <a:buNone/>
            </a:pPr>
            <a:endParaRPr lang="en-US" dirty="0"/>
          </a:p>
        </p:txBody>
      </p:sp>
    </p:spTree>
    <p:extLst>
      <p:ext uri="{BB962C8B-B14F-4D97-AF65-F5344CB8AC3E}">
        <p14:creationId xmlns:p14="http://schemas.microsoft.com/office/powerpoint/2010/main" val="1142418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74FF9-E6D1-9EA4-59E3-7C199D22E271}"/>
              </a:ext>
            </a:extLst>
          </p:cNvPr>
          <p:cNvSpPr>
            <a:spLocks noGrp="1"/>
          </p:cNvSpPr>
          <p:nvPr>
            <p:ph type="title"/>
          </p:nvPr>
        </p:nvSpPr>
        <p:spPr>
          <a:xfrm>
            <a:off x="0" y="128337"/>
            <a:ext cx="8596668" cy="581526"/>
          </a:xfrm>
        </p:spPr>
        <p:txBody>
          <a:bodyPr>
            <a:normAutofit fontScale="90000"/>
          </a:bodyPr>
          <a:lstStyle/>
          <a:p>
            <a:r>
              <a:rPr lang="en-US" dirty="0">
                <a:latin typeface="Arial" panose="020B0604020202020204" pitchFamily="34" charset="0"/>
                <a:cs typeface="Arial" panose="020B0604020202020204" pitchFamily="34" charset="0"/>
              </a:rPr>
              <a:t>C1: </a:t>
            </a:r>
            <a:r>
              <a:rPr lang="vi-VN" dirty="0">
                <a:latin typeface="Arial" panose="020B0604020202020204" pitchFamily="34" charset="0"/>
                <a:cs typeface="Arial" panose="020B0604020202020204" pitchFamily="34" charset="0"/>
              </a:rPr>
              <a:t>CÁC KHÁI NIỆM CƠ SỞ VỀ HTTT</a:t>
            </a:r>
            <a:endParaRPr lang="en-US" dirty="0"/>
          </a:p>
        </p:txBody>
      </p:sp>
      <p:sp>
        <p:nvSpPr>
          <p:cNvPr id="3" name="Content Placeholder 2">
            <a:extLst>
              <a:ext uri="{FF2B5EF4-FFF2-40B4-BE49-F238E27FC236}">
                <a16:creationId xmlns:a16="http://schemas.microsoft.com/office/drawing/2014/main" id="{A9F85F69-5DAF-D223-12E4-FF585DCB01F2}"/>
              </a:ext>
            </a:extLst>
          </p:cNvPr>
          <p:cNvSpPr>
            <a:spLocks noGrp="1"/>
          </p:cNvSpPr>
          <p:nvPr>
            <p:ph idx="1"/>
          </p:nvPr>
        </p:nvSpPr>
        <p:spPr>
          <a:xfrm>
            <a:off x="156411" y="794085"/>
            <a:ext cx="10768263" cy="5811252"/>
          </a:xfrm>
        </p:spPr>
        <p:txBody>
          <a:bodyPr/>
          <a:lstStyle/>
          <a:p>
            <a:r>
              <a:rPr lang="vi-VN" b="1" dirty="0"/>
              <a:t>MINI ACTIVITY 2</a:t>
            </a:r>
          </a:p>
          <a:p>
            <a:r>
              <a:rPr lang="vi-VN" dirty="0"/>
              <a:t>Hãy phân loại giá trị hữu hình và giá trị vô hình của thông tin</a:t>
            </a:r>
          </a:p>
          <a:p>
            <a:endParaRPr lang="vi-VN" dirty="0"/>
          </a:p>
          <a:p>
            <a:pPr marL="0" indent="0">
              <a:buNone/>
            </a:pPr>
            <a:r>
              <a:rPr lang="en-US" dirty="0"/>
              <a:t> (a) improved inventory control; </a:t>
            </a:r>
            <a:endParaRPr lang="vi-VN" dirty="0"/>
          </a:p>
          <a:p>
            <a:pPr marL="0" indent="0">
              <a:buNone/>
            </a:pPr>
            <a:r>
              <a:rPr lang="vi-VN" dirty="0"/>
              <a:t> </a:t>
            </a:r>
            <a:r>
              <a:rPr lang="en-US" dirty="0"/>
              <a:t>(b) enhanced customer service; </a:t>
            </a:r>
            <a:endParaRPr lang="vi-VN" dirty="0"/>
          </a:p>
          <a:p>
            <a:pPr marL="0" indent="0">
              <a:buNone/>
            </a:pPr>
            <a:r>
              <a:rPr lang="vi-VN" dirty="0"/>
              <a:t> </a:t>
            </a:r>
            <a:r>
              <a:rPr lang="en-US" dirty="0"/>
              <a:t>(c) increased production; </a:t>
            </a:r>
            <a:endParaRPr lang="vi-VN" dirty="0"/>
          </a:p>
          <a:p>
            <a:pPr marL="0" indent="0">
              <a:buNone/>
            </a:pPr>
            <a:r>
              <a:rPr lang="vi-VN" dirty="0"/>
              <a:t> </a:t>
            </a:r>
            <a:r>
              <a:rPr lang="en-US" dirty="0"/>
              <a:t>(d) reduced administration costs; </a:t>
            </a:r>
            <a:endParaRPr lang="vi-VN" dirty="0"/>
          </a:p>
          <a:p>
            <a:pPr marL="0" indent="0">
              <a:buNone/>
            </a:pPr>
            <a:r>
              <a:rPr lang="vi-VN" dirty="0"/>
              <a:t> </a:t>
            </a:r>
            <a:r>
              <a:rPr lang="en-US" dirty="0"/>
              <a:t>(e) greater customer loyalty; </a:t>
            </a:r>
            <a:endParaRPr lang="vi-VN" dirty="0"/>
          </a:p>
          <a:p>
            <a:pPr marL="0" indent="0">
              <a:buNone/>
            </a:pPr>
            <a:r>
              <a:rPr lang="vi-VN" dirty="0"/>
              <a:t> </a:t>
            </a:r>
            <a:r>
              <a:rPr lang="en-US" dirty="0"/>
              <a:t>(f) enhanced public image</a:t>
            </a:r>
          </a:p>
        </p:txBody>
      </p:sp>
    </p:spTree>
    <p:extLst>
      <p:ext uri="{BB962C8B-B14F-4D97-AF65-F5344CB8AC3E}">
        <p14:creationId xmlns:p14="http://schemas.microsoft.com/office/powerpoint/2010/main" val="19897344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US" dirty="0">
                <a:latin typeface="Arial" panose="020B0604020202020204" pitchFamily="34" charset="0"/>
                <a:cs typeface="Arial" panose="020B0604020202020204" pitchFamily="34" charset="0"/>
              </a:rPr>
              <a:t>C1: </a:t>
            </a:r>
            <a:r>
              <a:rPr lang="vi-VN" dirty="0">
                <a:latin typeface="Arial" panose="020B0604020202020204" pitchFamily="34" charset="0"/>
                <a:cs typeface="Arial" panose="020B0604020202020204" pitchFamily="34" charset="0"/>
              </a:rPr>
              <a:t>CÁC KHÁI NIỆM CƠ SỞ VỀ HTTT</a:t>
            </a:r>
            <a:endParaRPr lang="en-US" dirty="0"/>
          </a:p>
        </p:txBody>
      </p:sp>
      <p:sp>
        <p:nvSpPr>
          <p:cNvPr id="4" name="TextBox 4"/>
          <p:cNvSpPr txBox="1">
            <a:spLocks noGrp="1" noChangeArrowheads="1"/>
          </p:cNvSpPr>
          <p:nvPr>
            <p:ph idx="1"/>
          </p:nvPr>
        </p:nvSpPr>
        <p:spPr bwMode="auto">
          <a:xfrm>
            <a:off x="84814" y="1320800"/>
            <a:ext cx="11002286" cy="499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r>
              <a:rPr lang="en-US" altLang="en-US" sz="2400" b="1" i="1" u="sng" dirty="0" err="1">
                <a:latin typeface="+mj-lt"/>
                <a:ea typeface="Times New Roman" charset="0"/>
                <a:cs typeface="Times New Roman" pitchFamily="18" charset="0"/>
              </a:rPr>
              <a:t>Hệ</a:t>
            </a:r>
            <a:r>
              <a:rPr lang="en-US" altLang="en-US" sz="2400" b="1" i="1" u="sng" dirty="0">
                <a:latin typeface="+mj-lt"/>
                <a:ea typeface="Times New Roman" charset="0"/>
                <a:cs typeface="Times New Roman" pitchFamily="18" charset="0"/>
              </a:rPr>
              <a:t> </a:t>
            </a:r>
            <a:r>
              <a:rPr lang="en-US" altLang="en-US" sz="2400" b="1" i="1" u="sng" dirty="0" err="1">
                <a:latin typeface="+mj-lt"/>
                <a:ea typeface="Times New Roman" charset="0"/>
                <a:cs typeface="Times New Roman" pitchFamily="18" charset="0"/>
              </a:rPr>
              <a:t>thống</a:t>
            </a:r>
            <a:r>
              <a:rPr lang="en-US" altLang="en-US" sz="2400" b="1" i="1" u="sng" dirty="0">
                <a:latin typeface="+mj-lt"/>
                <a:ea typeface="Times New Roman" charset="0"/>
                <a:cs typeface="Times New Roman" pitchFamily="18" charset="0"/>
              </a:rPr>
              <a:t>: </a:t>
            </a:r>
            <a:r>
              <a:rPr lang="en-US" altLang="en-US" sz="2400" dirty="0" err="1">
                <a:latin typeface="+mj-lt"/>
              </a:rPr>
              <a:t>Hệ</a:t>
            </a:r>
            <a:r>
              <a:rPr lang="en-US" altLang="en-US" sz="2400" dirty="0">
                <a:latin typeface="+mj-lt"/>
              </a:rPr>
              <a:t> </a:t>
            </a:r>
            <a:r>
              <a:rPr lang="en-US" altLang="en-US" sz="2400" dirty="0" err="1">
                <a:latin typeface="+mj-lt"/>
              </a:rPr>
              <a:t>thống</a:t>
            </a:r>
            <a:r>
              <a:rPr lang="en-US" altLang="en-US" sz="2400" dirty="0">
                <a:latin typeface="+mj-lt"/>
              </a:rPr>
              <a:t> </a:t>
            </a:r>
            <a:r>
              <a:rPr lang="en-US" altLang="en-US" sz="2400" dirty="0" err="1">
                <a:latin typeface="+mj-lt"/>
              </a:rPr>
              <a:t>là</a:t>
            </a:r>
            <a:r>
              <a:rPr lang="en-US" altLang="en-US" sz="2400" dirty="0">
                <a:latin typeface="+mj-lt"/>
              </a:rPr>
              <a:t> </a:t>
            </a:r>
            <a:r>
              <a:rPr lang="en-US" altLang="en-US" sz="2400" dirty="0" err="1">
                <a:latin typeface="+mj-lt"/>
              </a:rPr>
              <a:t>tập</a:t>
            </a:r>
            <a:r>
              <a:rPr lang="en-US" altLang="en-US" sz="2400" dirty="0">
                <a:latin typeface="+mj-lt"/>
              </a:rPr>
              <a:t> </a:t>
            </a:r>
            <a:r>
              <a:rPr lang="en-US" altLang="en-US" sz="2400" dirty="0" err="1">
                <a:latin typeface="+mj-lt"/>
              </a:rPr>
              <a:t>hợp</a:t>
            </a:r>
            <a:r>
              <a:rPr lang="en-US" altLang="en-US" sz="2400" dirty="0">
                <a:latin typeface="+mj-lt"/>
              </a:rPr>
              <a:t> </a:t>
            </a:r>
            <a:r>
              <a:rPr lang="en-US" altLang="en-US" sz="2400" dirty="0" err="1">
                <a:latin typeface="+mj-lt"/>
              </a:rPr>
              <a:t>các</a:t>
            </a:r>
            <a:r>
              <a:rPr lang="en-US" altLang="en-US" sz="2400" dirty="0">
                <a:latin typeface="+mj-lt"/>
              </a:rPr>
              <a:t> </a:t>
            </a:r>
            <a:r>
              <a:rPr lang="en-US" altLang="en-US" sz="2400" dirty="0" err="1">
                <a:latin typeface="+mj-lt"/>
              </a:rPr>
              <a:t>phần</a:t>
            </a:r>
            <a:r>
              <a:rPr lang="en-US" altLang="en-US" sz="2400" dirty="0">
                <a:latin typeface="+mj-lt"/>
              </a:rPr>
              <a:t> </a:t>
            </a:r>
            <a:r>
              <a:rPr lang="en-US" altLang="en-US" sz="2400" dirty="0" err="1">
                <a:latin typeface="+mj-lt"/>
              </a:rPr>
              <a:t>tử</a:t>
            </a:r>
            <a:r>
              <a:rPr lang="en-US" altLang="en-US" sz="2400" dirty="0">
                <a:latin typeface="+mj-lt"/>
              </a:rPr>
              <a:t> </a:t>
            </a:r>
            <a:r>
              <a:rPr lang="en-US" altLang="en-US" sz="2400" dirty="0" err="1">
                <a:latin typeface="+mj-lt"/>
              </a:rPr>
              <a:t>tương</a:t>
            </a:r>
            <a:r>
              <a:rPr lang="en-US" altLang="en-US" sz="2400" dirty="0">
                <a:latin typeface="+mj-lt"/>
              </a:rPr>
              <a:t> </a:t>
            </a:r>
            <a:r>
              <a:rPr lang="en-US" altLang="en-US" sz="2400" dirty="0" err="1">
                <a:latin typeface="+mj-lt"/>
              </a:rPr>
              <a:t>tác</a:t>
            </a:r>
            <a:r>
              <a:rPr lang="en-US" altLang="en-US" sz="2400" dirty="0">
                <a:latin typeface="+mj-lt"/>
              </a:rPr>
              <a:t>, </a:t>
            </a:r>
            <a:r>
              <a:rPr lang="en-US" altLang="en-US" sz="2400" dirty="0" err="1">
                <a:latin typeface="+mj-lt"/>
              </a:rPr>
              <a:t>có</a:t>
            </a:r>
            <a:r>
              <a:rPr lang="en-US" altLang="en-US" sz="2400" dirty="0">
                <a:latin typeface="+mj-lt"/>
              </a:rPr>
              <a:t> </a:t>
            </a:r>
            <a:r>
              <a:rPr lang="en-US" altLang="en-US" sz="2400" dirty="0" err="1">
                <a:latin typeface="+mj-lt"/>
              </a:rPr>
              <a:t>các</a:t>
            </a:r>
            <a:r>
              <a:rPr lang="en-US" altLang="en-US" sz="2400" dirty="0">
                <a:latin typeface="+mj-lt"/>
              </a:rPr>
              <a:t> </a:t>
            </a:r>
            <a:r>
              <a:rPr lang="en-US" altLang="en-US" sz="2400" dirty="0" err="1">
                <a:latin typeface="+mj-lt"/>
              </a:rPr>
              <a:t>mối</a:t>
            </a:r>
            <a:r>
              <a:rPr lang="en-US" altLang="en-US" sz="2400" dirty="0">
                <a:latin typeface="+mj-lt"/>
              </a:rPr>
              <a:t> </a:t>
            </a:r>
            <a:r>
              <a:rPr lang="en-US" altLang="en-US" sz="2400" dirty="0" err="1">
                <a:latin typeface="+mj-lt"/>
              </a:rPr>
              <a:t>quan</a:t>
            </a:r>
            <a:r>
              <a:rPr lang="en-US" altLang="en-US" sz="2400" dirty="0">
                <a:latin typeface="+mj-lt"/>
              </a:rPr>
              <a:t> </a:t>
            </a:r>
            <a:r>
              <a:rPr lang="en-US" altLang="en-US" sz="2400" dirty="0" err="1">
                <a:latin typeface="+mj-lt"/>
              </a:rPr>
              <a:t>hệ</a:t>
            </a:r>
            <a:r>
              <a:rPr lang="en-US" altLang="en-US" sz="2400" dirty="0">
                <a:latin typeface="+mj-lt"/>
              </a:rPr>
              <a:t> </a:t>
            </a:r>
            <a:r>
              <a:rPr lang="en-US" altLang="en-US" sz="2400" dirty="0" err="1">
                <a:latin typeface="+mj-lt"/>
              </a:rPr>
              <a:t>ràng</a:t>
            </a:r>
            <a:r>
              <a:rPr lang="en-US" altLang="en-US" sz="2400" dirty="0">
                <a:latin typeface="+mj-lt"/>
              </a:rPr>
              <a:t> </a:t>
            </a:r>
            <a:r>
              <a:rPr lang="en-US" altLang="en-US" sz="2400" dirty="0" err="1">
                <a:latin typeface="+mj-lt"/>
              </a:rPr>
              <a:t>buộc</a:t>
            </a:r>
            <a:r>
              <a:rPr lang="en-US" altLang="en-US" sz="2400" dirty="0">
                <a:latin typeface="+mj-lt"/>
              </a:rPr>
              <a:t> </a:t>
            </a:r>
            <a:r>
              <a:rPr lang="en-US" altLang="en-US" sz="2400" dirty="0" err="1">
                <a:latin typeface="+mj-lt"/>
              </a:rPr>
              <a:t>lẫn</a:t>
            </a:r>
            <a:r>
              <a:rPr lang="en-US" altLang="en-US" sz="2400" dirty="0">
                <a:latin typeface="+mj-lt"/>
              </a:rPr>
              <a:t> </a:t>
            </a:r>
            <a:r>
              <a:rPr lang="en-US" altLang="en-US" sz="2400" dirty="0" err="1">
                <a:latin typeface="+mj-lt"/>
              </a:rPr>
              <a:t>nhau</a:t>
            </a:r>
            <a:r>
              <a:rPr lang="en-US" altLang="en-US" sz="2400" dirty="0">
                <a:latin typeface="+mj-lt"/>
              </a:rPr>
              <a:t> </a:t>
            </a:r>
            <a:r>
              <a:rPr lang="en-US" altLang="en-US" sz="2400" dirty="0" err="1">
                <a:latin typeface="+mj-lt"/>
              </a:rPr>
              <a:t>và</a:t>
            </a:r>
            <a:r>
              <a:rPr lang="en-US" altLang="en-US" sz="2400" dirty="0">
                <a:latin typeface="+mj-lt"/>
              </a:rPr>
              <a:t> </a:t>
            </a:r>
            <a:r>
              <a:rPr lang="en-US" altLang="en-US" sz="2400" dirty="0" err="1">
                <a:latin typeface="+mj-lt"/>
              </a:rPr>
              <a:t>được</a:t>
            </a:r>
            <a:r>
              <a:rPr lang="en-US" altLang="en-US" sz="2400" dirty="0">
                <a:latin typeface="+mj-lt"/>
              </a:rPr>
              <a:t> </a:t>
            </a:r>
            <a:r>
              <a:rPr lang="en-US" altLang="en-US" sz="2400" dirty="0" err="1">
                <a:latin typeface="+mj-lt"/>
              </a:rPr>
              <a:t>tổ</a:t>
            </a:r>
            <a:r>
              <a:rPr lang="en-US" altLang="en-US" sz="2400" dirty="0">
                <a:latin typeface="+mj-lt"/>
              </a:rPr>
              <a:t> </a:t>
            </a:r>
            <a:r>
              <a:rPr lang="en-US" altLang="en-US" sz="2400" dirty="0" err="1">
                <a:latin typeface="+mj-lt"/>
              </a:rPr>
              <a:t>chức</a:t>
            </a:r>
            <a:r>
              <a:rPr lang="en-US" altLang="en-US" sz="2400" dirty="0">
                <a:latin typeface="+mj-lt"/>
              </a:rPr>
              <a:t> </a:t>
            </a:r>
            <a:r>
              <a:rPr lang="en-US" altLang="en-US" sz="2400" dirty="0" err="1">
                <a:latin typeface="+mj-lt"/>
              </a:rPr>
              <a:t>nhằm</a:t>
            </a:r>
            <a:r>
              <a:rPr lang="en-US" altLang="en-US" sz="2400" dirty="0">
                <a:latin typeface="+mj-lt"/>
              </a:rPr>
              <a:t> </a:t>
            </a:r>
            <a:r>
              <a:rPr lang="en-US" altLang="en-US" sz="2400" dirty="0" err="1">
                <a:latin typeface="+mj-lt"/>
              </a:rPr>
              <a:t>thực</a:t>
            </a:r>
            <a:r>
              <a:rPr lang="en-US" altLang="en-US" sz="2400" dirty="0">
                <a:latin typeface="+mj-lt"/>
              </a:rPr>
              <a:t> </a:t>
            </a:r>
            <a:r>
              <a:rPr lang="en-US" altLang="en-US" sz="2400" dirty="0" err="1">
                <a:latin typeface="+mj-lt"/>
              </a:rPr>
              <a:t>hiện</a:t>
            </a:r>
            <a:r>
              <a:rPr lang="en-US" altLang="en-US" sz="2400" dirty="0">
                <a:latin typeface="+mj-lt"/>
              </a:rPr>
              <a:t> </a:t>
            </a:r>
            <a:r>
              <a:rPr lang="en-US" altLang="en-US" sz="2400" dirty="0" err="1">
                <a:latin typeface="+mj-lt"/>
              </a:rPr>
              <a:t>một</a:t>
            </a:r>
            <a:r>
              <a:rPr lang="en-US" altLang="en-US" sz="2400" dirty="0">
                <a:latin typeface="+mj-lt"/>
              </a:rPr>
              <a:t> </a:t>
            </a:r>
            <a:r>
              <a:rPr lang="en-US" altLang="en-US" sz="2400" dirty="0" err="1">
                <a:latin typeface="+mj-lt"/>
              </a:rPr>
              <a:t>mục</a:t>
            </a:r>
            <a:r>
              <a:rPr lang="en-US" altLang="en-US" sz="2400" dirty="0">
                <a:latin typeface="+mj-lt"/>
              </a:rPr>
              <a:t> </a:t>
            </a:r>
            <a:r>
              <a:rPr lang="en-US" altLang="en-US" sz="2400" dirty="0" err="1">
                <a:latin typeface="+mj-lt"/>
              </a:rPr>
              <a:t>đích</a:t>
            </a:r>
            <a:r>
              <a:rPr lang="en-US" altLang="en-US" sz="2400" dirty="0">
                <a:latin typeface="+mj-lt"/>
              </a:rPr>
              <a:t> </a:t>
            </a:r>
            <a:r>
              <a:rPr lang="en-US" altLang="en-US" sz="2400" dirty="0" err="1">
                <a:latin typeface="+mj-lt"/>
              </a:rPr>
              <a:t>xác</a:t>
            </a:r>
            <a:r>
              <a:rPr lang="en-US" altLang="en-US" sz="2400" dirty="0">
                <a:latin typeface="+mj-lt"/>
              </a:rPr>
              <a:t> </a:t>
            </a:r>
            <a:r>
              <a:rPr lang="en-US" altLang="en-US" sz="2400" dirty="0" err="1">
                <a:latin typeface="+mj-lt"/>
              </a:rPr>
              <a:t>định</a:t>
            </a:r>
            <a:r>
              <a:rPr lang="en-US" altLang="en-US" sz="2400" dirty="0">
                <a:latin typeface="+mj-lt"/>
              </a:rPr>
              <a:t> </a:t>
            </a:r>
            <a:r>
              <a:rPr lang="en-US" altLang="en-US" sz="2400" dirty="0" err="1">
                <a:latin typeface="+mj-lt"/>
              </a:rPr>
              <a:t>thông</a:t>
            </a:r>
            <a:r>
              <a:rPr lang="en-US" altLang="en-US" sz="2400" dirty="0">
                <a:latin typeface="+mj-lt"/>
              </a:rPr>
              <a:t> qua </a:t>
            </a:r>
            <a:r>
              <a:rPr lang="en-US" altLang="en-US" sz="2400" dirty="0" err="1">
                <a:latin typeface="+mj-lt"/>
              </a:rPr>
              <a:t>yêu</a:t>
            </a:r>
            <a:r>
              <a:rPr lang="en-US" altLang="en-US" sz="2400" dirty="0">
                <a:latin typeface="+mj-lt"/>
              </a:rPr>
              <a:t> </a:t>
            </a:r>
            <a:r>
              <a:rPr lang="en-US" altLang="en-US" sz="2400" dirty="0" err="1">
                <a:latin typeface="+mj-lt"/>
              </a:rPr>
              <a:t>cầu</a:t>
            </a:r>
            <a:r>
              <a:rPr lang="en-US" altLang="en-US" sz="2400" dirty="0">
                <a:latin typeface="+mj-lt"/>
              </a:rPr>
              <a:t> </a:t>
            </a:r>
            <a:r>
              <a:rPr lang="en-US" altLang="en-US" sz="2400" dirty="0" err="1">
                <a:latin typeface="+mj-lt"/>
              </a:rPr>
              <a:t>các</a:t>
            </a:r>
            <a:r>
              <a:rPr lang="en-US" altLang="en-US" sz="2400" dirty="0">
                <a:latin typeface="+mj-lt"/>
              </a:rPr>
              <a:t> </a:t>
            </a:r>
            <a:r>
              <a:rPr lang="en-US" altLang="en-US" sz="2400" dirty="0" err="1">
                <a:latin typeface="+mj-lt"/>
              </a:rPr>
              <a:t>đầu</a:t>
            </a:r>
            <a:r>
              <a:rPr lang="en-US" altLang="en-US" sz="2400" dirty="0">
                <a:latin typeface="+mj-lt"/>
              </a:rPr>
              <a:t> </a:t>
            </a:r>
            <a:r>
              <a:rPr lang="en-US" altLang="en-US" sz="2400" dirty="0" err="1">
                <a:latin typeface="+mj-lt"/>
              </a:rPr>
              <a:t>vào</a:t>
            </a:r>
            <a:r>
              <a:rPr lang="en-US" altLang="en-US" sz="2400" dirty="0">
                <a:latin typeface="+mj-lt"/>
              </a:rPr>
              <a:t>, </a:t>
            </a:r>
            <a:r>
              <a:rPr lang="en-US" altLang="en-US" sz="2400" dirty="0" err="1">
                <a:latin typeface="+mj-lt"/>
              </a:rPr>
              <a:t>biến</a:t>
            </a:r>
            <a:r>
              <a:rPr lang="en-US" altLang="en-US" sz="2400" dirty="0">
                <a:latin typeface="+mj-lt"/>
              </a:rPr>
              <a:t> </a:t>
            </a:r>
            <a:r>
              <a:rPr lang="en-US" altLang="en-US" sz="2400" dirty="0" err="1">
                <a:latin typeface="+mj-lt"/>
              </a:rPr>
              <a:t>đổi</a:t>
            </a:r>
            <a:r>
              <a:rPr lang="en-US" altLang="en-US" sz="2400" dirty="0">
                <a:latin typeface="+mj-lt"/>
              </a:rPr>
              <a:t> </a:t>
            </a:r>
            <a:r>
              <a:rPr lang="en-US" altLang="en-US" sz="2400" dirty="0" err="1">
                <a:latin typeface="+mj-lt"/>
              </a:rPr>
              <a:t>có</a:t>
            </a:r>
            <a:r>
              <a:rPr lang="en-US" altLang="en-US" sz="2400" dirty="0">
                <a:latin typeface="+mj-lt"/>
              </a:rPr>
              <a:t> logic </a:t>
            </a:r>
            <a:r>
              <a:rPr lang="en-US" altLang="en-US" sz="2400" dirty="0" err="1">
                <a:latin typeface="+mj-lt"/>
              </a:rPr>
              <a:t>để</a:t>
            </a:r>
            <a:r>
              <a:rPr lang="en-US" altLang="en-US" sz="2400" dirty="0">
                <a:latin typeface="+mj-lt"/>
              </a:rPr>
              <a:t> </a:t>
            </a:r>
            <a:r>
              <a:rPr lang="en-US" altLang="en-US" sz="2400" dirty="0" err="1">
                <a:latin typeface="+mj-lt"/>
              </a:rPr>
              <a:t>tạo</a:t>
            </a:r>
            <a:r>
              <a:rPr lang="en-US" altLang="en-US" sz="2400" dirty="0">
                <a:latin typeface="+mj-lt"/>
              </a:rPr>
              <a:t> </a:t>
            </a:r>
            <a:r>
              <a:rPr lang="en-US" altLang="en-US" sz="2400" dirty="0" err="1">
                <a:latin typeface="+mj-lt"/>
              </a:rPr>
              <a:t>ra</a:t>
            </a:r>
            <a:r>
              <a:rPr lang="en-US" altLang="en-US" sz="2400" dirty="0">
                <a:latin typeface="+mj-lt"/>
              </a:rPr>
              <a:t> </a:t>
            </a:r>
            <a:r>
              <a:rPr lang="en-US" altLang="en-US" sz="2400" dirty="0" err="1">
                <a:latin typeface="+mj-lt"/>
              </a:rPr>
              <a:t>kết</a:t>
            </a:r>
            <a:r>
              <a:rPr lang="en-US" altLang="en-US" sz="2400" dirty="0">
                <a:latin typeface="+mj-lt"/>
              </a:rPr>
              <a:t> </a:t>
            </a:r>
            <a:r>
              <a:rPr lang="en-US" altLang="en-US" sz="2400" dirty="0" err="1">
                <a:latin typeface="+mj-lt"/>
              </a:rPr>
              <a:t>quả</a:t>
            </a:r>
            <a:r>
              <a:rPr lang="en-US" altLang="en-US" sz="2400" dirty="0">
                <a:latin typeface="+mj-lt"/>
              </a:rPr>
              <a:t> </a:t>
            </a:r>
            <a:r>
              <a:rPr lang="en-US" altLang="en-US" sz="2400" dirty="0" err="1">
                <a:latin typeface="+mj-lt"/>
              </a:rPr>
              <a:t>đầu</a:t>
            </a:r>
            <a:r>
              <a:rPr lang="en-US" altLang="en-US" sz="2400" dirty="0">
                <a:latin typeface="+mj-lt"/>
              </a:rPr>
              <a:t> </a:t>
            </a:r>
            <a:r>
              <a:rPr lang="en-US" altLang="en-US" sz="2400" dirty="0" err="1">
                <a:latin typeface="+mj-lt"/>
              </a:rPr>
              <a:t>ra</a:t>
            </a:r>
            <a:r>
              <a:rPr lang="en-US" altLang="en-US" sz="2400" dirty="0">
                <a:latin typeface="+mj-lt"/>
              </a:rPr>
              <a:t>, </a:t>
            </a:r>
            <a:r>
              <a:rPr lang="en-US" altLang="en-US" sz="2400" dirty="0" err="1">
                <a:latin typeface="+mj-lt"/>
              </a:rPr>
              <a:t>các</a:t>
            </a:r>
            <a:r>
              <a:rPr lang="en-US" altLang="en-US" sz="2400" dirty="0">
                <a:latin typeface="+mj-lt"/>
              </a:rPr>
              <a:t> </a:t>
            </a:r>
            <a:r>
              <a:rPr lang="en-US" altLang="en-US" sz="2400" dirty="0" err="1">
                <a:latin typeface="+mj-lt"/>
              </a:rPr>
              <a:t>phần</a:t>
            </a:r>
            <a:r>
              <a:rPr lang="en-US" altLang="en-US" sz="2400" dirty="0">
                <a:latin typeface="+mj-lt"/>
              </a:rPr>
              <a:t> </a:t>
            </a:r>
            <a:r>
              <a:rPr lang="en-US" altLang="en-US" sz="2400" dirty="0" err="1">
                <a:latin typeface="+mj-lt"/>
              </a:rPr>
              <a:t>tử</a:t>
            </a:r>
            <a:r>
              <a:rPr lang="en-US" altLang="en-US" sz="2400" dirty="0">
                <a:latin typeface="+mj-lt"/>
              </a:rPr>
              <a:t> ở </a:t>
            </a:r>
            <a:r>
              <a:rPr lang="en-US" altLang="en-US" sz="2400" dirty="0" err="1">
                <a:latin typeface="+mj-lt"/>
              </a:rPr>
              <a:t>đây</a:t>
            </a:r>
            <a:r>
              <a:rPr lang="en-US" altLang="en-US" sz="2400" dirty="0">
                <a:latin typeface="+mj-lt"/>
              </a:rPr>
              <a:t> </a:t>
            </a:r>
            <a:r>
              <a:rPr lang="en-US" altLang="en-US" sz="2400" dirty="0" err="1">
                <a:latin typeface="+mj-lt"/>
              </a:rPr>
              <a:t>là</a:t>
            </a:r>
            <a:r>
              <a:rPr lang="en-US" altLang="en-US" sz="2400" dirty="0">
                <a:latin typeface="+mj-lt"/>
              </a:rPr>
              <a:t> </a:t>
            </a:r>
            <a:r>
              <a:rPr lang="en-US" altLang="en-US" sz="2400" dirty="0" err="1">
                <a:latin typeface="+mj-lt"/>
              </a:rPr>
              <a:t>tập</a:t>
            </a:r>
            <a:r>
              <a:rPr lang="en-US" altLang="en-US" sz="2400" dirty="0">
                <a:latin typeface="+mj-lt"/>
              </a:rPr>
              <a:t> </a:t>
            </a:r>
            <a:r>
              <a:rPr lang="en-US" altLang="en-US" sz="2400" dirty="0" err="1">
                <a:latin typeface="+mj-lt"/>
              </a:rPr>
              <a:t>hợp</a:t>
            </a:r>
            <a:r>
              <a:rPr lang="en-US" altLang="en-US" sz="2400" dirty="0">
                <a:latin typeface="+mj-lt"/>
              </a:rPr>
              <a:t> </a:t>
            </a:r>
            <a:r>
              <a:rPr lang="en-US" altLang="en-US" sz="2400" dirty="0" err="1">
                <a:latin typeface="+mj-lt"/>
              </a:rPr>
              <a:t>các</a:t>
            </a:r>
            <a:r>
              <a:rPr lang="en-US" altLang="en-US" sz="2400" dirty="0">
                <a:latin typeface="+mj-lt"/>
              </a:rPr>
              <a:t> </a:t>
            </a:r>
            <a:r>
              <a:rPr lang="en-US" altLang="en-US" sz="2400" dirty="0" err="1">
                <a:latin typeface="+mj-lt"/>
              </a:rPr>
              <a:t>phương</a:t>
            </a:r>
            <a:r>
              <a:rPr lang="en-US" altLang="en-US" sz="2400" dirty="0">
                <a:latin typeface="+mj-lt"/>
              </a:rPr>
              <a:t> </a:t>
            </a:r>
            <a:r>
              <a:rPr lang="en-US" altLang="en-US" sz="2400" dirty="0" err="1">
                <a:latin typeface="+mj-lt"/>
              </a:rPr>
              <a:t>tiện</a:t>
            </a:r>
            <a:r>
              <a:rPr lang="en-US" altLang="en-US" sz="2400" dirty="0">
                <a:latin typeface="+mj-lt"/>
              </a:rPr>
              <a:t> </a:t>
            </a:r>
            <a:r>
              <a:rPr lang="en-US" altLang="en-US" sz="2400" dirty="0" err="1">
                <a:latin typeface="+mj-lt"/>
              </a:rPr>
              <a:t>vật</a:t>
            </a:r>
            <a:r>
              <a:rPr lang="en-US" altLang="en-US" sz="2400" dirty="0">
                <a:latin typeface="+mj-lt"/>
              </a:rPr>
              <a:t> </a:t>
            </a:r>
            <a:r>
              <a:rPr lang="en-US" altLang="en-US" sz="2400" dirty="0" err="1">
                <a:latin typeface="+mj-lt"/>
              </a:rPr>
              <a:t>chất</a:t>
            </a:r>
            <a:r>
              <a:rPr lang="en-US" altLang="en-US" sz="2400" dirty="0">
                <a:latin typeface="+mj-lt"/>
              </a:rPr>
              <a:t> </a:t>
            </a:r>
            <a:r>
              <a:rPr lang="en-US" altLang="en-US" sz="2400" dirty="0" err="1">
                <a:latin typeface="+mj-lt"/>
              </a:rPr>
              <a:t>và</a:t>
            </a:r>
            <a:r>
              <a:rPr lang="en-US" altLang="en-US" sz="2400" dirty="0">
                <a:latin typeface="+mj-lt"/>
              </a:rPr>
              <a:t> </a:t>
            </a:r>
            <a:r>
              <a:rPr lang="en-US" altLang="en-US" sz="2400" dirty="0" err="1">
                <a:latin typeface="+mj-lt"/>
              </a:rPr>
              <a:t>nhân</a:t>
            </a:r>
            <a:r>
              <a:rPr lang="en-US" altLang="en-US" sz="2400" dirty="0">
                <a:latin typeface="+mj-lt"/>
              </a:rPr>
              <a:t> </a:t>
            </a:r>
            <a:r>
              <a:rPr lang="en-US" altLang="en-US" sz="2400" dirty="0" err="1">
                <a:latin typeface="+mj-lt"/>
              </a:rPr>
              <a:t>lực</a:t>
            </a:r>
            <a:endParaRPr lang="en-US" altLang="en-US" sz="2400" dirty="0">
              <a:latin typeface="+mj-lt"/>
            </a:endParaRPr>
          </a:p>
          <a:p>
            <a:pPr marL="0" indent="0" eaLnBrk="1" hangingPunct="1">
              <a:buNone/>
            </a:pPr>
            <a:endParaRPr lang="en-US" altLang="en-US" sz="2400" dirty="0">
              <a:latin typeface="+mj-lt"/>
              <a:cs typeface="Times New Roman" pitchFamily="18" charset="0"/>
            </a:endParaRPr>
          </a:p>
          <a:p>
            <a:pPr>
              <a:buFont typeface="Arial" charset="0"/>
              <a:buChar char="•"/>
            </a:pPr>
            <a:r>
              <a:rPr lang="en-US" altLang="en-US" sz="2400" dirty="0">
                <a:latin typeface="+mj-lt"/>
                <a:cs typeface="Times New Roman" pitchFamily="18" charset="0"/>
              </a:rPr>
              <a:t> </a:t>
            </a:r>
            <a:r>
              <a:rPr lang="en-US" altLang="en-US" sz="2400" dirty="0" err="1">
                <a:latin typeface="+mj-lt"/>
                <a:cs typeface="Times New Roman" pitchFamily="18" charset="0"/>
              </a:rPr>
              <a:t>Các</a:t>
            </a:r>
            <a:r>
              <a:rPr lang="en-US" altLang="en-US" sz="2400" dirty="0">
                <a:latin typeface="+mj-lt"/>
                <a:cs typeface="Times New Roman" pitchFamily="18" charset="0"/>
              </a:rPr>
              <a:t> </a:t>
            </a:r>
            <a:r>
              <a:rPr lang="en-US" altLang="en-US" sz="2400" dirty="0" err="1">
                <a:latin typeface="+mj-lt"/>
                <a:cs typeface="Times New Roman" pitchFamily="18" charset="0"/>
              </a:rPr>
              <a:t>đặc</a:t>
            </a:r>
            <a:r>
              <a:rPr lang="en-US" altLang="en-US" sz="2400" dirty="0">
                <a:latin typeface="+mj-lt"/>
                <a:cs typeface="Times New Roman" pitchFamily="18" charset="0"/>
              </a:rPr>
              <a:t> </a:t>
            </a:r>
            <a:r>
              <a:rPr lang="en-US" altLang="en-US" sz="2400" dirty="0" err="1">
                <a:latin typeface="+mj-lt"/>
                <a:cs typeface="Times New Roman" pitchFamily="18" charset="0"/>
              </a:rPr>
              <a:t>trưng</a:t>
            </a:r>
            <a:r>
              <a:rPr lang="en-US" altLang="en-US" sz="2400" dirty="0">
                <a:latin typeface="+mj-lt"/>
                <a:cs typeface="Times New Roman" pitchFamily="18" charset="0"/>
              </a:rPr>
              <a:t> </a:t>
            </a:r>
            <a:r>
              <a:rPr lang="en-US" altLang="en-US" sz="2400" dirty="0" err="1">
                <a:latin typeface="+mj-lt"/>
                <a:cs typeface="Times New Roman" pitchFamily="18" charset="0"/>
              </a:rPr>
              <a:t>hệ</a:t>
            </a:r>
            <a:r>
              <a:rPr lang="en-US" altLang="en-US" sz="2400" dirty="0">
                <a:latin typeface="+mj-lt"/>
                <a:cs typeface="Times New Roman" pitchFamily="18" charset="0"/>
              </a:rPr>
              <a:t> </a:t>
            </a:r>
            <a:r>
              <a:rPr lang="en-US" altLang="en-US" sz="2400" dirty="0" err="1">
                <a:latin typeface="+mj-lt"/>
                <a:cs typeface="Times New Roman" pitchFamily="18" charset="0"/>
              </a:rPr>
              <a:t>thống</a:t>
            </a:r>
            <a:endParaRPr lang="en-US" altLang="en-US" sz="2400" dirty="0">
              <a:latin typeface="+mj-lt"/>
              <a:cs typeface="Times New Roman" pitchFamily="18" charset="0"/>
            </a:endParaRPr>
          </a:p>
          <a:p>
            <a:pPr>
              <a:buFont typeface="Arial" charset="0"/>
              <a:buChar char="•"/>
            </a:pPr>
            <a:r>
              <a:rPr lang="en-US" altLang="en-US" sz="2400" dirty="0">
                <a:latin typeface="+mj-lt"/>
                <a:cs typeface="Times New Roman" pitchFamily="18" charset="0"/>
              </a:rPr>
              <a:t> </a:t>
            </a:r>
            <a:r>
              <a:rPr lang="en-US" altLang="en-US" sz="2400" dirty="0" err="1">
                <a:latin typeface="+mj-lt"/>
                <a:cs typeface="Times New Roman" pitchFamily="18" charset="0"/>
              </a:rPr>
              <a:t>Một</a:t>
            </a:r>
            <a:r>
              <a:rPr lang="en-US" altLang="en-US" sz="2400" dirty="0">
                <a:latin typeface="+mj-lt"/>
                <a:cs typeface="Times New Roman" pitchFamily="18" charset="0"/>
              </a:rPr>
              <a:t> </a:t>
            </a:r>
            <a:r>
              <a:rPr lang="en-US" altLang="en-US" sz="2400" dirty="0" err="1">
                <a:latin typeface="+mj-lt"/>
                <a:cs typeface="Times New Roman" pitchFamily="18" charset="0"/>
              </a:rPr>
              <a:t>số</a:t>
            </a:r>
            <a:r>
              <a:rPr lang="en-US" altLang="en-US" sz="2400" dirty="0">
                <a:latin typeface="+mj-lt"/>
                <a:cs typeface="Times New Roman" pitchFamily="18" charset="0"/>
              </a:rPr>
              <a:t> </a:t>
            </a:r>
            <a:r>
              <a:rPr lang="en-US" altLang="en-US" sz="2400" dirty="0" err="1">
                <a:latin typeface="+mj-lt"/>
                <a:cs typeface="Times New Roman" pitchFamily="18" charset="0"/>
              </a:rPr>
              <a:t>quy</a:t>
            </a:r>
            <a:r>
              <a:rPr lang="en-US" altLang="en-US" sz="2400" dirty="0">
                <a:latin typeface="+mj-lt"/>
                <a:cs typeface="Times New Roman" pitchFamily="18" charset="0"/>
              </a:rPr>
              <a:t> </a:t>
            </a:r>
            <a:r>
              <a:rPr lang="en-US" altLang="en-US" sz="2400" dirty="0" err="1">
                <a:latin typeface="+mj-lt"/>
                <a:cs typeface="Times New Roman" pitchFamily="18" charset="0"/>
              </a:rPr>
              <a:t>luật</a:t>
            </a:r>
            <a:r>
              <a:rPr lang="en-US" altLang="en-US" sz="2400" dirty="0">
                <a:latin typeface="+mj-lt"/>
                <a:cs typeface="Times New Roman" pitchFamily="18" charset="0"/>
              </a:rPr>
              <a:t> </a:t>
            </a:r>
            <a:r>
              <a:rPr lang="en-US" altLang="en-US" sz="2400" dirty="0" err="1">
                <a:latin typeface="+mj-lt"/>
                <a:cs typeface="Times New Roman" pitchFamily="18" charset="0"/>
              </a:rPr>
              <a:t>vận</a:t>
            </a:r>
            <a:r>
              <a:rPr lang="en-US" altLang="en-US" sz="2400" dirty="0">
                <a:latin typeface="+mj-lt"/>
                <a:cs typeface="Times New Roman" pitchFamily="18" charset="0"/>
              </a:rPr>
              <a:t> </a:t>
            </a:r>
            <a:r>
              <a:rPr lang="en-US" altLang="en-US" sz="2400" dirty="0" err="1">
                <a:latin typeface="+mj-lt"/>
                <a:cs typeface="Times New Roman" pitchFamily="18" charset="0"/>
              </a:rPr>
              <a:t>động</a:t>
            </a:r>
            <a:r>
              <a:rPr lang="en-US" altLang="en-US" sz="2400" dirty="0">
                <a:latin typeface="+mj-lt"/>
                <a:cs typeface="Times New Roman" pitchFamily="18" charset="0"/>
              </a:rPr>
              <a:t> </a:t>
            </a:r>
            <a:r>
              <a:rPr lang="en-US" altLang="en-US" sz="2400" dirty="0" err="1">
                <a:latin typeface="+mj-lt"/>
                <a:cs typeface="Times New Roman" pitchFamily="18" charset="0"/>
              </a:rPr>
              <a:t>của</a:t>
            </a:r>
            <a:r>
              <a:rPr lang="en-US" altLang="en-US" sz="2400" dirty="0">
                <a:latin typeface="+mj-lt"/>
                <a:cs typeface="Times New Roman" pitchFamily="18" charset="0"/>
              </a:rPr>
              <a:t> </a:t>
            </a:r>
            <a:r>
              <a:rPr lang="en-US" altLang="en-US" sz="2400" dirty="0" err="1">
                <a:latin typeface="+mj-lt"/>
                <a:cs typeface="Times New Roman" pitchFamily="18" charset="0"/>
              </a:rPr>
              <a:t>hệ</a:t>
            </a:r>
            <a:r>
              <a:rPr lang="en-US" altLang="en-US" sz="2400" dirty="0">
                <a:latin typeface="+mj-lt"/>
                <a:cs typeface="Times New Roman" pitchFamily="18" charset="0"/>
              </a:rPr>
              <a:t> </a:t>
            </a:r>
            <a:r>
              <a:rPr lang="en-US" altLang="en-US" sz="2400" dirty="0" err="1">
                <a:latin typeface="+mj-lt"/>
                <a:cs typeface="Times New Roman" pitchFamily="18" charset="0"/>
              </a:rPr>
              <a:t>thống</a:t>
            </a:r>
            <a:endParaRPr lang="en-US" altLang="en-US" sz="2400" dirty="0">
              <a:latin typeface="+mj-lt"/>
              <a:cs typeface="Times New Roman" pitchFamily="18" charset="0"/>
            </a:endParaRPr>
          </a:p>
          <a:p>
            <a:pPr>
              <a:buFont typeface="Arial" charset="0"/>
              <a:buChar char="•"/>
            </a:pPr>
            <a:r>
              <a:rPr lang="en-US" altLang="en-US" sz="2400" dirty="0">
                <a:latin typeface="+mj-lt"/>
                <a:cs typeface="Times New Roman" pitchFamily="18" charset="0"/>
              </a:rPr>
              <a:t> </a:t>
            </a:r>
            <a:r>
              <a:rPr lang="en-US" altLang="en-US" sz="2400" dirty="0" err="1">
                <a:latin typeface="+mj-lt"/>
                <a:cs typeface="Times New Roman" pitchFamily="18" charset="0"/>
              </a:rPr>
              <a:t>Phân</a:t>
            </a:r>
            <a:r>
              <a:rPr lang="en-US" altLang="en-US" sz="2400" dirty="0">
                <a:latin typeface="+mj-lt"/>
                <a:cs typeface="Times New Roman" pitchFamily="18" charset="0"/>
              </a:rPr>
              <a:t> </a:t>
            </a:r>
            <a:r>
              <a:rPr lang="en-US" altLang="en-US" sz="2400" dirty="0" err="1">
                <a:latin typeface="+mj-lt"/>
                <a:cs typeface="Times New Roman" pitchFamily="18" charset="0"/>
              </a:rPr>
              <a:t>loại</a:t>
            </a:r>
            <a:r>
              <a:rPr lang="en-US" altLang="en-US" sz="2400" dirty="0">
                <a:latin typeface="+mj-lt"/>
                <a:cs typeface="Times New Roman" pitchFamily="18" charset="0"/>
              </a:rPr>
              <a:t> </a:t>
            </a:r>
            <a:r>
              <a:rPr lang="en-US" altLang="en-US" sz="2400" dirty="0" err="1">
                <a:latin typeface="+mj-lt"/>
                <a:cs typeface="Times New Roman" pitchFamily="18" charset="0"/>
              </a:rPr>
              <a:t>hệ</a:t>
            </a:r>
            <a:r>
              <a:rPr lang="en-US" altLang="en-US" sz="2400" dirty="0">
                <a:latin typeface="+mj-lt"/>
                <a:cs typeface="Times New Roman" pitchFamily="18" charset="0"/>
              </a:rPr>
              <a:t> </a:t>
            </a:r>
            <a:r>
              <a:rPr lang="en-US" altLang="en-US" sz="2400" dirty="0" err="1">
                <a:latin typeface="+mj-lt"/>
                <a:cs typeface="Times New Roman" pitchFamily="18" charset="0"/>
              </a:rPr>
              <a:t>thống</a:t>
            </a:r>
            <a:endParaRPr lang="en-US" altLang="en-US" sz="2400" dirty="0">
              <a:latin typeface="+mj-lt"/>
              <a:cs typeface="Times New Roman" pitchFamily="18" charset="0"/>
            </a:endParaRPr>
          </a:p>
          <a:p>
            <a:pPr>
              <a:buFont typeface="Arial" charset="0"/>
              <a:buChar char="•"/>
            </a:pPr>
            <a:r>
              <a:rPr lang="en-US" altLang="en-US" sz="2400" dirty="0">
                <a:latin typeface="+mj-lt"/>
                <a:cs typeface="Times New Roman" pitchFamily="18" charset="0"/>
              </a:rPr>
              <a:t> </a:t>
            </a:r>
            <a:r>
              <a:rPr lang="en-US" altLang="en-US" sz="2400" dirty="0" err="1">
                <a:latin typeface="+mj-lt"/>
                <a:cs typeface="Times New Roman" pitchFamily="18" charset="0"/>
              </a:rPr>
              <a:t>Các</a:t>
            </a:r>
            <a:r>
              <a:rPr lang="en-US" altLang="en-US" sz="2400" dirty="0">
                <a:latin typeface="+mj-lt"/>
                <a:cs typeface="Times New Roman" pitchFamily="18" charset="0"/>
              </a:rPr>
              <a:t> </a:t>
            </a:r>
            <a:r>
              <a:rPr lang="en-US" altLang="en-US" sz="2400" dirty="0" err="1">
                <a:latin typeface="+mj-lt"/>
                <a:cs typeface="Times New Roman" pitchFamily="18" charset="0"/>
              </a:rPr>
              <a:t>thành</a:t>
            </a:r>
            <a:r>
              <a:rPr lang="en-US" altLang="en-US" sz="2400" dirty="0">
                <a:latin typeface="+mj-lt"/>
                <a:cs typeface="Times New Roman" pitchFamily="18" charset="0"/>
              </a:rPr>
              <a:t> </a:t>
            </a:r>
            <a:r>
              <a:rPr lang="en-US" altLang="en-US" sz="2400" dirty="0" err="1">
                <a:latin typeface="+mj-lt"/>
                <a:cs typeface="Times New Roman" pitchFamily="18" charset="0"/>
              </a:rPr>
              <a:t>phần</a:t>
            </a:r>
            <a:r>
              <a:rPr lang="en-US" altLang="en-US" sz="2400" dirty="0">
                <a:latin typeface="+mj-lt"/>
                <a:cs typeface="Times New Roman" pitchFamily="18" charset="0"/>
              </a:rPr>
              <a:t> </a:t>
            </a:r>
            <a:r>
              <a:rPr lang="en-US" altLang="en-US" sz="2400" dirty="0" err="1">
                <a:latin typeface="+mj-lt"/>
                <a:cs typeface="Times New Roman" pitchFamily="18" charset="0"/>
              </a:rPr>
              <a:t>của</a:t>
            </a:r>
            <a:r>
              <a:rPr lang="en-US" altLang="en-US" sz="2400" dirty="0">
                <a:latin typeface="+mj-lt"/>
                <a:cs typeface="Times New Roman" pitchFamily="18" charset="0"/>
              </a:rPr>
              <a:t> </a:t>
            </a:r>
            <a:r>
              <a:rPr lang="en-US" altLang="en-US" sz="2400" dirty="0" err="1">
                <a:latin typeface="+mj-lt"/>
                <a:cs typeface="Times New Roman" pitchFamily="18" charset="0"/>
              </a:rPr>
              <a:t>hệ</a:t>
            </a:r>
            <a:r>
              <a:rPr lang="en-US" altLang="en-US" sz="2400" dirty="0">
                <a:latin typeface="+mj-lt"/>
                <a:cs typeface="Times New Roman" pitchFamily="18" charset="0"/>
              </a:rPr>
              <a:t> </a:t>
            </a:r>
            <a:r>
              <a:rPr lang="en-US" altLang="en-US" sz="2400" dirty="0" err="1">
                <a:latin typeface="+mj-lt"/>
                <a:cs typeface="Times New Roman" pitchFamily="18" charset="0"/>
              </a:rPr>
              <a:t>thống</a:t>
            </a:r>
            <a:r>
              <a:rPr lang="vi-VN" altLang="en-US" sz="2000" dirty="0">
                <a:latin typeface="Times New Roman" pitchFamily="18" charset="0"/>
                <a:cs typeface="Times New Roman" pitchFamily="18" charset="0"/>
              </a:rPr>
              <a:t> </a:t>
            </a:r>
            <a:endParaRPr lang="en-US" altLang="en-US" sz="2000" dirty="0">
              <a:latin typeface="Times New Roman" pitchFamily="18" charset="0"/>
              <a:cs typeface="Times New Roman" pitchFamily="18" charset="0"/>
            </a:endParaRPr>
          </a:p>
          <a:p>
            <a:pPr eaLnBrk="1" hangingPunct="1">
              <a:buFont typeface="Arial" charset="0"/>
              <a:buChar char="•"/>
            </a:pPr>
            <a:endParaRPr lang="en-US" altLang="en-US" sz="2000" dirty="0">
              <a:latin typeface="+mj-lt"/>
              <a:cs typeface="Times New Roman" pitchFamily="18" charset="0"/>
            </a:endParaRPr>
          </a:p>
          <a:p>
            <a:pPr marL="0" indent="0" eaLnBrk="1" hangingPunct="1">
              <a:buNone/>
            </a:pPr>
            <a:endParaRPr lang="en-US" altLang="en-US" sz="2400" dirty="0">
              <a:latin typeface="Times New Roman" pitchFamily="18" charset="0"/>
              <a:cs typeface="Times New Roman" pitchFamily="18" charset="0"/>
            </a:endParaRPr>
          </a:p>
        </p:txBody>
      </p:sp>
      <p:sp>
        <p:nvSpPr>
          <p:cNvPr id="6" name="Content Placeholder 3"/>
          <p:cNvSpPr txBox="1">
            <a:spLocks/>
          </p:cNvSpPr>
          <p:nvPr/>
        </p:nvSpPr>
        <p:spPr>
          <a:xfrm>
            <a:off x="122914" y="651156"/>
            <a:ext cx="8982075" cy="48439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vi-VN" b="1" dirty="0">
                <a:latin typeface="Arial" panose="020B0604020202020204" pitchFamily="34" charset="0"/>
                <a:cs typeface="Arial" panose="020B0604020202020204" pitchFamily="34" charset="0"/>
              </a:rPr>
              <a:t>GIÓII THIỆU CHUNG VỀ HỆ THỐNG</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82224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17366" t="20139" r="17505" b="30602"/>
          <a:stretch/>
        </p:blipFill>
        <p:spPr>
          <a:xfrm>
            <a:off x="276007" y="2749586"/>
            <a:ext cx="9925723" cy="4108414"/>
          </a:xfrm>
          <a:prstGeom prst="rect">
            <a:avLst/>
          </a:prstGeom>
        </p:spPr>
      </p:pic>
      <p:sp>
        <p:nvSpPr>
          <p:cNvPr id="4" name="Title 1"/>
          <p:cNvSpPr>
            <a:spLocks noGrp="1"/>
          </p:cNvSpPr>
          <p:nvPr>
            <p:ph type="title"/>
          </p:nvPr>
        </p:nvSpPr>
        <p:spPr>
          <a:xfrm>
            <a:off x="0" y="0"/>
            <a:ext cx="8596668" cy="1320800"/>
          </a:xfrm>
        </p:spPr>
        <p:txBody>
          <a:bodyPr/>
          <a:lstStyle/>
          <a:p>
            <a:r>
              <a:rPr lang="en-US" dirty="0">
                <a:latin typeface="Arial" panose="020B0604020202020204" pitchFamily="34" charset="0"/>
                <a:cs typeface="Arial" panose="020B0604020202020204" pitchFamily="34" charset="0"/>
              </a:rPr>
              <a:t>C1: </a:t>
            </a:r>
            <a:r>
              <a:rPr lang="vi-VN" dirty="0">
                <a:latin typeface="Arial" panose="020B0604020202020204" pitchFamily="34" charset="0"/>
                <a:cs typeface="Arial" panose="020B0604020202020204" pitchFamily="34" charset="0"/>
              </a:rPr>
              <a:t>CÁC KHÁI NIỆM CƠ SỞ VỀ HTTT</a:t>
            </a:r>
            <a:endParaRPr lang="en-US" dirty="0"/>
          </a:p>
        </p:txBody>
      </p:sp>
      <p:sp>
        <p:nvSpPr>
          <p:cNvPr id="7" name="TextBox 6"/>
          <p:cNvSpPr txBox="1"/>
          <p:nvPr/>
        </p:nvSpPr>
        <p:spPr>
          <a:xfrm>
            <a:off x="84814" y="1162315"/>
            <a:ext cx="9952565" cy="2215991"/>
          </a:xfrm>
          <a:prstGeom prst="rect">
            <a:avLst/>
          </a:prstGeom>
          <a:noFill/>
        </p:spPr>
        <p:txBody>
          <a:bodyPr wrap="square" rtlCol="0">
            <a:spAutoFit/>
          </a:bodyPr>
          <a:lstStyle/>
          <a:p>
            <a:r>
              <a:rPr lang="en-US" sz="2000" dirty="0" err="1"/>
              <a:t>Hệ</a:t>
            </a:r>
            <a:r>
              <a:rPr lang="en-US" sz="2000" dirty="0"/>
              <a:t> </a:t>
            </a:r>
            <a:r>
              <a:rPr lang="en-US" sz="2000" dirty="0" err="1"/>
              <a:t>thống</a:t>
            </a:r>
            <a:r>
              <a:rPr lang="en-US" sz="2000" dirty="0"/>
              <a:t> </a:t>
            </a:r>
            <a:r>
              <a:rPr lang="en-US" sz="2000" dirty="0" err="1"/>
              <a:t>thông</a:t>
            </a:r>
            <a:r>
              <a:rPr lang="en-US" sz="2000" dirty="0"/>
              <a:t> tin </a:t>
            </a:r>
            <a:r>
              <a:rPr lang="en-US" sz="2000" dirty="0" err="1"/>
              <a:t>là</a:t>
            </a:r>
            <a:r>
              <a:rPr lang="en-US" sz="2000" dirty="0"/>
              <a:t> </a:t>
            </a:r>
            <a:r>
              <a:rPr lang="en-US" sz="2000" dirty="0" err="1"/>
              <a:t>gì</a:t>
            </a:r>
            <a:r>
              <a:rPr lang="en-US" sz="2000" dirty="0"/>
              <a:t>: HTTT </a:t>
            </a:r>
            <a:r>
              <a:rPr lang="en-US" sz="2000" dirty="0" err="1"/>
              <a:t>là</a:t>
            </a:r>
            <a:r>
              <a:rPr lang="en-US" sz="2000" dirty="0"/>
              <a:t> </a:t>
            </a:r>
            <a:r>
              <a:rPr lang="en-US" sz="2000" dirty="0" err="1"/>
              <a:t>một</a:t>
            </a:r>
            <a:r>
              <a:rPr lang="en-US" sz="2000" dirty="0"/>
              <a:t> </a:t>
            </a:r>
            <a:r>
              <a:rPr lang="en-US" sz="2000" dirty="0" err="1"/>
              <a:t>tập</a:t>
            </a:r>
            <a:r>
              <a:rPr lang="en-US" sz="2000" dirty="0"/>
              <a:t> </a:t>
            </a:r>
            <a:r>
              <a:rPr lang="en-US" sz="2000" dirty="0" err="1"/>
              <a:t>hợp</a:t>
            </a:r>
            <a:r>
              <a:rPr lang="en-US" sz="2000" dirty="0"/>
              <a:t> </a:t>
            </a:r>
            <a:r>
              <a:rPr lang="en-US" sz="2000" dirty="0" err="1"/>
              <a:t>và</a:t>
            </a:r>
            <a:r>
              <a:rPr lang="en-US" sz="2000" dirty="0"/>
              <a:t> </a:t>
            </a:r>
            <a:r>
              <a:rPr lang="en-US" sz="2000" dirty="0" err="1"/>
              <a:t>kết</a:t>
            </a:r>
            <a:r>
              <a:rPr lang="en-US" sz="2000" dirty="0"/>
              <a:t> </a:t>
            </a:r>
            <a:r>
              <a:rPr lang="en-US" sz="2000" dirty="0" err="1"/>
              <a:t>hợp</a:t>
            </a:r>
            <a:r>
              <a:rPr lang="en-US" sz="2000" dirty="0"/>
              <a:t> </a:t>
            </a:r>
            <a:r>
              <a:rPr lang="en-US" sz="2000" dirty="0" err="1"/>
              <a:t>của</a:t>
            </a:r>
            <a:r>
              <a:rPr lang="en-US" sz="2000" dirty="0"/>
              <a:t> </a:t>
            </a:r>
            <a:r>
              <a:rPr lang="en-US" sz="2000" dirty="0" err="1"/>
              <a:t>các</a:t>
            </a:r>
            <a:r>
              <a:rPr lang="en-US" sz="2000" dirty="0"/>
              <a:t> </a:t>
            </a:r>
            <a:r>
              <a:rPr lang="en-US" sz="2000" dirty="0" err="1"/>
              <a:t>thành</a:t>
            </a:r>
            <a:r>
              <a:rPr lang="en-US" sz="2000" dirty="0"/>
              <a:t> </a:t>
            </a:r>
            <a:r>
              <a:rPr lang="en-US" sz="2000" dirty="0" err="1"/>
              <a:t>phần</a:t>
            </a:r>
            <a:r>
              <a:rPr lang="en-US" sz="2000" dirty="0"/>
              <a:t> </a:t>
            </a:r>
            <a:r>
              <a:rPr lang="en-US" sz="2000" dirty="0" err="1"/>
              <a:t>sử</a:t>
            </a:r>
            <a:r>
              <a:rPr lang="en-US" sz="2000" dirty="0"/>
              <a:t> </a:t>
            </a:r>
            <a:r>
              <a:rPr lang="en-US" sz="2000" dirty="0" err="1"/>
              <a:t>dụng</a:t>
            </a:r>
            <a:r>
              <a:rPr lang="en-US" sz="2000" dirty="0"/>
              <a:t> </a:t>
            </a:r>
            <a:r>
              <a:rPr lang="en-US" sz="2000" dirty="0" err="1"/>
              <a:t>để</a:t>
            </a:r>
            <a:r>
              <a:rPr lang="en-US" sz="2000" dirty="0"/>
              <a:t> </a:t>
            </a:r>
            <a:r>
              <a:rPr lang="en-US" sz="2000" dirty="0" err="1"/>
              <a:t>thu</a:t>
            </a:r>
            <a:r>
              <a:rPr lang="en-US" sz="2000" dirty="0"/>
              <a:t> </a:t>
            </a:r>
            <a:r>
              <a:rPr lang="en-US" sz="2000" dirty="0" err="1"/>
              <a:t>thập</a:t>
            </a:r>
            <a:r>
              <a:rPr lang="en-US" sz="2000" dirty="0"/>
              <a:t>, </a:t>
            </a:r>
            <a:r>
              <a:rPr lang="en-US" sz="2000" dirty="0" err="1"/>
              <a:t>tạo</a:t>
            </a:r>
            <a:r>
              <a:rPr lang="en-US" sz="2000" dirty="0"/>
              <a:t>, </a:t>
            </a:r>
            <a:r>
              <a:rPr lang="en-US" sz="2000" dirty="0" err="1"/>
              <a:t>tái</a:t>
            </a:r>
            <a:r>
              <a:rPr lang="en-US" sz="2000" dirty="0"/>
              <a:t> </a:t>
            </a:r>
            <a:r>
              <a:rPr lang="en-US" sz="2000" dirty="0" err="1"/>
              <a:t>tạo</a:t>
            </a:r>
            <a:r>
              <a:rPr lang="en-US" sz="2000" dirty="0"/>
              <a:t>, </a:t>
            </a:r>
            <a:r>
              <a:rPr lang="en-US" sz="2000" dirty="0" err="1"/>
              <a:t>phân</a:t>
            </a:r>
            <a:r>
              <a:rPr lang="en-US" sz="2000" dirty="0"/>
              <a:t> </a:t>
            </a:r>
            <a:r>
              <a:rPr lang="en-US" sz="2000" dirty="0" err="1"/>
              <a:t>phối</a:t>
            </a:r>
            <a:r>
              <a:rPr lang="en-US" sz="2000" dirty="0"/>
              <a:t>, chia </a:t>
            </a:r>
            <a:r>
              <a:rPr lang="en-US" sz="2000" dirty="0" err="1"/>
              <a:t>sẻ</a:t>
            </a:r>
            <a:r>
              <a:rPr lang="en-US" sz="2000" dirty="0"/>
              <a:t> </a:t>
            </a:r>
            <a:r>
              <a:rPr lang="en-US" sz="2000" dirty="0" err="1"/>
              <a:t>các</a:t>
            </a:r>
            <a:r>
              <a:rPr lang="en-US" sz="2000" dirty="0"/>
              <a:t> </a:t>
            </a:r>
            <a:r>
              <a:rPr lang="en-US" sz="2000" dirty="0" err="1"/>
              <a:t>dữ</a:t>
            </a:r>
            <a:r>
              <a:rPr lang="en-US" sz="2000" dirty="0"/>
              <a:t> </a:t>
            </a:r>
            <a:r>
              <a:rPr lang="en-US" sz="2000" dirty="0" err="1"/>
              <a:t>liệu</a:t>
            </a:r>
            <a:r>
              <a:rPr lang="en-US" sz="2000" dirty="0"/>
              <a:t>, </a:t>
            </a:r>
            <a:r>
              <a:rPr lang="en-US" sz="2000" dirty="0" err="1"/>
              <a:t>thông</a:t>
            </a:r>
            <a:r>
              <a:rPr lang="en-US" sz="2000" dirty="0"/>
              <a:t> tin </a:t>
            </a:r>
            <a:r>
              <a:rPr lang="en-US" sz="2000" dirty="0" err="1"/>
              <a:t>và</a:t>
            </a:r>
            <a:r>
              <a:rPr lang="en-US" sz="2000" dirty="0"/>
              <a:t> tri </a:t>
            </a:r>
            <a:r>
              <a:rPr lang="en-US" sz="2000" dirty="0" err="1"/>
              <a:t>thức</a:t>
            </a:r>
            <a:r>
              <a:rPr lang="en-US" sz="2000" dirty="0"/>
              <a:t> </a:t>
            </a:r>
            <a:r>
              <a:rPr lang="en-US" sz="2000" dirty="0" err="1"/>
              <a:t>nhằm</a:t>
            </a:r>
            <a:r>
              <a:rPr lang="en-US" sz="2000" dirty="0"/>
              <a:t> </a:t>
            </a:r>
            <a:r>
              <a:rPr lang="en-US" sz="2000" dirty="0" err="1"/>
              <a:t>phục</a:t>
            </a:r>
            <a:r>
              <a:rPr lang="en-US" sz="2000" dirty="0"/>
              <a:t> </a:t>
            </a:r>
            <a:r>
              <a:rPr lang="en-US" sz="2000" dirty="0" err="1"/>
              <a:t>vụ</a:t>
            </a:r>
            <a:r>
              <a:rPr lang="en-US" sz="2000" dirty="0"/>
              <a:t> </a:t>
            </a:r>
            <a:r>
              <a:rPr lang="en-US" sz="2000" dirty="0" err="1"/>
              <a:t>các</a:t>
            </a:r>
            <a:r>
              <a:rPr lang="en-US" sz="2000" dirty="0"/>
              <a:t> </a:t>
            </a:r>
            <a:r>
              <a:rPr lang="en-US" sz="2000" dirty="0" err="1"/>
              <a:t>mục</a:t>
            </a:r>
            <a:r>
              <a:rPr lang="en-US" sz="2000" dirty="0"/>
              <a:t> </a:t>
            </a:r>
            <a:r>
              <a:rPr lang="en-US" sz="2000" dirty="0" err="1"/>
              <a:t>tiêu</a:t>
            </a:r>
            <a:r>
              <a:rPr lang="en-US" sz="2000" dirty="0"/>
              <a:t> </a:t>
            </a:r>
            <a:r>
              <a:rPr lang="en-US" sz="2000" dirty="0" err="1"/>
              <a:t>của</a:t>
            </a:r>
            <a:r>
              <a:rPr lang="en-US" sz="2000" dirty="0"/>
              <a:t> </a:t>
            </a:r>
            <a:r>
              <a:rPr lang="en-US" sz="2000" dirty="0" err="1"/>
              <a:t>doanh</a:t>
            </a:r>
            <a:r>
              <a:rPr lang="en-US" sz="2000" dirty="0"/>
              <a:t> </a:t>
            </a:r>
            <a:r>
              <a:rPr lang="en-US" sz="2000" dirty="0" err="1"/>
              <a:t>nghiệp</a:t>
            </a:r>
            <a:r>
              <a:rPr lang="en-US" sz="2000" dirty="0"/>
              <a:t>/ </a:t>
            </a:r>
            <a:r>
              <a:rPr lang="en-US" sz="2000" dirty="0" err="1"/>
              <a:t>tổ</a:t>
            </a:r>
            <a:r>
              <a:rPr lang="en-US" sz="2000" dirty="0"/>
              <a:t> </a:t>
            </a:r>
            <a:r>
              <a:rPr lang="en-US" sz="2000" dirty="0" err="1"/>
              <a:t>chức</a:t>
            </a:r>
            <a:endParaRPr lang="en-US" sz="2000" dirty="0"/>
          </a:p>
          <a:p>
            <a:r>
              <a:rPr lang="en-US" sz="2000" b="1" dirty="0"/>
              <a:t>Data vs Information</a:t>
            </a:r>
            <a:r>
              <a:rPr lang="en-US" sz="2000" dirty="0"/>
              <a:t>: </a:t>
            </a:r>
          </a:p>
          <a:p>
            <a:r>
              <a:rPr lang="en-US" sz="2000" dirty="0"/>
              <a:t>Data are streams of </a:t>
            </a:r>
            <a:r>
              <a:rPr lang="en-US" sz="2000" b="1" dirty="0"/>
              <a:t>raw facts </a:t>
            </a:r>
          </a:p>
          <a:p>
            <a:r>
              <a:rPr lang="en-US" sz="2000" dirty="0"/>
              <a:t>Information is data shaped into </a:t>
            </a:r>
            <a:r>
              <a:rPr lang="en-US" sz="2000" b="1" dirty="0"/>
              <a:t>meaningful form</a:t>
            </a:r>
          </a:p>
          <a:p>
            <a:endParaRPr lang="en-US" b="1" dirty="0"/>
          </a:p>
        </p:txBody>
      </p:sp>
      <p:sp>
        <p:nvSpPr>
          <p:cNvPr id="6" name="Content Placeholder 3"/>
          <p:cNvSpPr txBox="1">
            <a:spLocks/>
          </p:cNvSpPr>
          <p:nvPr/>
        </p:nvSpPr>
        <p:spPr>
          <a:xfrm>
            <a:off x="122914" y="651156"/>
            <a:ext cx="8982075" cy="48439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en-US" b="1" dirty="0">
                <a:latin typeface="Arial" panose="020B0604020202020204" pitchFamily="34" charset="0"/>
                <a:cs typeface="Arial" panose="020B0604020202020204" pitchFamily="34" charset="0"/>
              </a:rPr>
              <a:t>1.4 CÁC KHÁI NIỆM CƠ BẢN VỀ HỆ THỐNG THÔNG TIN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19335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10034209" cy="6172200"/>
          </a:xfrm>
        </p:spPr>
        <p:txBody>
          <a:bodyPr>
            <a:normAutofit/>
          </a:bodyPr>
          <a:lstStyle/>
          <a:p>
            <a:r>
              <a:rPr lang="vi-VN" dirty="0"/>
              <a:t>NỘI DUNG MÔN HỌC</a:t>
            </a:r>
            <a:br>
              <a:rPr lang="vi-VN" dirty="0"/>
            </a:br>
            <a:r>
              <a:rPr lang="vi-VN" dirty="0"/>
              <a:t/>
            </a:r>
            <a:br>
              <a:rPr lang="vi-VN" dirty="0"/>
            </a:br>
            <a:r>
              <a:rPr lang="vi-VN" dirty="0"/>
              <a:t/>
            </a:r>
            <a:br>
              <a:rPr lang="vi-VN" dirty="0"/>
            </a:br>
            <a:r>
              <a:rPr lang="en-US" dirty="0"/>
              <a:t> </a:t>
            </a:r>
          </a:p>
        </p:txBody>
      </p:sp>
      <p:graphicFrame>
        <p:nvGraphicFramePr>
          <p:cNvPr id="6" name="Content Placeholder 5">
            <a:extLst>
              <a:ext uri="{FF2B5EF4-FFF2-40B4-BE49-F238E27FC236}">
                <a16:creationId xmlns:a16="http://schemas.microsoft.com/office/drawing/2014/main" id="{06A9CDED-2061-08D4-4AB1-BDE3CC8980CC}"/>
              </a:ext>
            </a:extLst>
          </p:cNvPr>
          <p:cNvGraphicFramePr>
            <a:graphicFrameLocks noGrp="1"/>
          </p:cNvGraphicFramePr>
          <p:nvPr>
            <p:ph idx="1"/>
            <p:extLst>
              <p:ext uri="{D42A27DB-BD31-4B8C-83A1-F6EECF244321}">
                <p14:modId xmlns:p14="http://schemas.microsoft.com/office/powerpoint/2010/main" val="1393912500"/>
              </p:ext>
            </p:extLst>
          </p:nvPr>
        </p:nvGraphicFramePr>
        <p:xfrm>
          <a:off x="677333" y="1866673"/>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27899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25" y="197617"/>
            <a:ext cx="8989179" cy="676589"/>
          </a:xfrm>
        </p:spPr>
        <p:txBody>
          <a:bodyPr>
            <a:normAutofit/>
          </a:bodyPr>
          <a:lstStyle/>
          <a:p>
            <a:r>
              <a:rPr lang="en-US" dirty="0">
                <a:latin typeface="Arial" panose="020B0604020202020204" pitchFamily="34" charset="0"/>
                <a:cs typeface="Arial" panose="020B0604020202020204" pitchFamily="34" charset="0"/>
              </a:rPr>
              <a:t>C1: </a:t>
            </a:r>
            <a:r>
              <a:rPr lang="vi-VN" dirty="0">
                <a:latin typeface="Arial" panose="020B0604020202020204" pitchFamily="34" charset="0"/>
                <a:cs typeface="Arial" panose="020B0604020202020204" pitchFamily="34" charset="0"/>
              </a:rPr>
              <a:t>CÁC KHÁI NIỆM CƠ SỞ VỀ HTTT</a:t>
            </a:r>
            <a:endParaRPr lang="en-US" dirty="0"/>
          </a:p>
        </p:txBody>
      </p:sp>
      <p:sp>
        <p:nvSpPr>
          <p:cNvPr id="4" name="Rounded Rectangle 3"/>
          <p:cNvSpPr/>
          <p:nvPr/>
        </p:nvSpPr>
        <p:spPr>
          <a:xfrm>
            <a:off x="311499" y="874206"/>
            <a:ext cx="7707086" cy="46222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b="1" dirty="0">
                <a:solidFill>
                  <a:schemeClr val="bg1"/>
                </a:solidFill>
                <a:latin typeface="Arial" panose="020B0604020202020204" pitchFamily="34" charset="0"/>
                <a:cs typeface="Arial" panose="020B0604020202020204" pitchFamily="34" charset="0"/>
              </a:rPr>
              <a:t>1.1 GIỚI THIỆU CHUNG</a:t>
            </a:r>
          </a:p>
        </p:txBody>
      </p:sp>
      <p:pic>
        <p:nvPicPr>
          <p:cNvPr id="5" name="Picture 4"/>
          <p:cNvPicPr>
            <a:picLocks noChangeAspect="1"/>
          </p:cNvPicPr>
          <p:nvPr/>
        </p:nvPicPr>
        <p:blipFill rotWithShape="1">
          <a:blip r:embed="rId3"/>
          <a:srcRect l="22104" t="227" r="12783" b="37099"/>
          <a:stretch/>
        </p:blipFill>
        <p:spPr>
          <a:xfrm>
            <a:off x="1667662" y="1550795"/>
            <a:ext cx="7044076" cy="5085116"/>
          </a:xfrm>
          <a:prstGeom prst="rect">
            <a:avLst/>
          </a:prstGeom>
        </p:spPr>
      </p:pic>
    </p:spTree>
    <p:extLst>
      <p:ext uri="{BB962C8B-B14F-4D97-AF65-F5344CB8AC3E}">
        <p14:creationId xmlns:p14="http://schemas.microsoft.com/office/powerpoint/2010/main" val="13086670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US" dirty="0">
                <a:latin typeface="Arial" panose="020B0604020202020204" pitchFamily="34" charset="0"/>
                <a:cs typeface="Arial" panose="020B0604020202020204" pitchFamily="34" charset="0"/>
              </a:rPr>
              <a:t>C1: </a:t>
            </a:r>
            <a:r>
              <a:rPr lang="vi-VN" dirty="0">
                <a:latin typeface="Arial" panose="020B0604020202020204" pitchFamily="34" charset="0"/>
                <a:cs typeface="Arial" panose="020B0604020202020204" pitchFamily="34" charset="0"/>
              </a:rPr>
              <a:t>CÁC KHÁI NIỆM CƠ SỞ VỀ HTTT</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2"/>
          <a:srcRect l="19264" t="17124" r="18982" b="11765"/>
          <a:stretch/>
        </p:blipFill>
        <p:spPr>
          <a:xfrm>
            <a:off x="1119288" y="2068128"/>
            <a:ext cx="7320519" cy="4741726"/>
          </a:xfrm>
          <a:prstGeom prst="rect">
            <a:avLst/>
          </a:prstGeom>
        </p:spPr>
      </p:pic>
      <p:sp>
        <p:nvSpPr>
          <p:cNvPr id="6" name="Rectangle 5"/>
          <p:cNvSpPr/>
          <p:nvPr/>
        </p:nvSpPr>
        <p:spPr>
          <a:xfrm>
            <a:off x="221019" y="1144798"/>
            <a:ext cx="9984526" cy="923330"/>
          </a:xfrm>
          <a:prstGeom prst="rect">
            <a:avLst/>
          </a:prstGeom>
        </p:spPr>
        <p:txBody>
          <a:bodyPr wrap="square">
            <a:spAutoFit/>
          </a:bodyPr>
          <a:lstStyle/>
          <a:p>
            <a:r>
              <a:rPr lang="en-US" altLang="en-US" b="1" i="1" u="sng" dirty="0" err="1">
                <a:ea typeface="Times New Roman" charset="0"/>
                <a:cs typeface="Times New Roman" pitchFamily="18" charset="0"/>
              </a:rPr>
              <a:t>Hệ</a:t>
            </a:r>
            <a:r>
              <a:rPr lang="en-US" altLang="en-US" b="1" i="1" u="sng" dirty="0">
                <a:ea typeface="Times New Roman" charset="0"/>
                <a:cs typeface="Times New Roman" pitchFamily="18" charset="0"/>
              </a:rPr>
              <a:t> </a:t>
            </a:r>
            <a:r>
              <a:rPr lang="en-US" altLang="en-US" b="1" i="1" u="sng" dirty="0" err="1">
                <a:ea typeface="Times New Roman" charset="0"/>
                <a:cs typeface="Times New Roman" pitchFamily="18" charset="0"/>
              </a:rPr>
              <a:t>thống</a:t>
            </a:r>
            <a:r>
              <a:rPr lang="en-US" altLang="en-US" b="1" i="1" u="sng" dirty="0">
                <a:ea typeface="Times New Roman" charset="0"/>
                <a:cs typeface="Times New Roman" pitchFamily="18" charset="0"/>
              </a:rPr>
              <a:t> </a:t>
            </a:r>
            <a:r>
              <a:rPr lang="en-US" altLang="en-US" b="1" i="1" u="sng" dirty="0" err="1">
                <a:ea typeface="Times New Roman" charset="0"/>
                <a:cs typeface="Times New Roman" pitchFamily="18" charset="0"/>
              </a:rPr>
              <a:t>thông</a:t>
            </a:r>
            <a:r>
              <a:rPr lang="en-US" altLang="en-US" b="1" i="1" u="sng" dirty="0">
                <a:ea typeface="Times New Roman" charset="0"/>
                <a:cs typeface="Times New Roman" pitchFamily="18" charset="0"/>
              </a:rPr>
              <a:t> tin: </a:t>
            </a:r>
            <a:r>
              <a:rPr lang="en-US" altLang="en-US" dirty="0"/>
              <a:t>(Information System) </a:t>
            </a:r>
            <a:r>
              <a:rPr lang="en-US" altLang="en-US" dirty="0" err="1"/>
              <a:t>là</a:t>
            </a:r>
            <a:r>
              <a:rPr lang="en-US" altLang="en-US" dirty="0"/>
              <a:t> </a:t>
            </a:r>
            <a:r>
              <a:rPr lang="en-US" altLang="en-US" dirty="0" err="1"/>
              <a:t>tập</a:t>
            </a:r>
            <a:r>
              <a:rPr lang="en-US" altLang="en-US" dirty="0"/>
              <a:t> </a:t>
            </a:r>
            <a:r>
              <a:rPr lang="en-US" altLang="en-US" dirty="0" err="1"/>
              <a:t>hợp</a:t>
            </a:r>
            <a:r>
              <a:rPr lang="en-US" altLang="en-US" dirty="0"/>
              <a:t> </a:t>
            </a:r>
            <a:r>
              <a:rPr lang="en-US" altLang="en-US" dirty="0" err="1"/>
              <a:t>các</a:t>
            </a:r>
            <a:r>
              <a:rPr lang="en-US" altLang="en-US" dirty="0"/>
              <a:t> </a:t>
            </a:r>
            <a:r>
              <a:rPr lang="en-US" altLang="en-US" dirty="0" err="1"/>
              <a:t>phần</a:t>
            </a:r>
            <a:r>
              <a:rPr lang="en-US" altLang="en-US" dirty="0"/>
              <a:t> </a:t>
            </a:r>
            <a:r>
              <a:rPr lang="en-US" altLang="en-US" dirty="0" err="1"/>
              <a:t>cứng</a:t>
            </a:r>
            <a:r>
              <a:rPr lang="en-US" altLang="en-US" dirty="0"/>
              <a:t>, </a:t>
            </a:r>
            <a:r>
              <a:rPr lang="en-US" altLang="en-US" dirty="0" err="1"/>
              <a:t>phần</a:t>
            </a:r>
            <a:r>
              <a:rPr lang="en-US" altLang="en-US" dirty="0"/>
              <a:t> </a:t>
            </a:r>
            <a:r>
              <a:rPr lang="en-US" altLang="en-US" dirty="0" err="1"/>
              <a:t>mềm</a:t>
            </a:r>
            <a:r>
              <a:rPr lang="en-US" altLang="en-US" dirty="0"/>
              <a:t>, </a:t>
            </a:r>
            <a:r>
              <a:rPr lang="en-US" altLang="en-US" dirty="0" err="1"/>
              <a:t>hệ</a:t>
            </a:r>
            <a:r>
              <a:rPr lang="en-US" altLang="en-US" dirty="0"/>
              <a:t> </a:t>
            </a:r>
            <a:r>
              <a:rPr lang="en-US" altLang="en-US" dirty="0" err="1"/>
              <a:t>mạng</a:t>
            </a:r>
            <a:r>
              <a:rPr lang="en-US" altLang="en-US" dirty="0"/>
              <a:t> </a:t>
            </a:r>
            <a:r>
              <a:rPr lang="en-US" altLang="en-US" dirty="0" err="1"/>
              <a:t>truyền</a:t>
            </a:r>
            <a:r>
              <a:rPr lang="en-US" altLang="en-US" dirty="0"/>
              <a:t> </a:t>
            </a:r>
            <a:r>
              <a:rPr lang="en-US" altLang="en-US" dirty="0" err="1"/>
              <a:t>thông</a:t>
            </a:r>
            <a:r>
              <a:rPr lang="en-US" altLang="en-US" dirty="0"/>
              <a:t> </a:t>
            </a:r>
            <a:r>
              <a:rPr lang="en-US" altLang="en-US" dirty="0" err="1"/>
              <a:t>được</a:t>
            </a:r>
            <a:r>
              <a:rPr lang="en-US" altLang="en-US" dirty="0"/>
              <a:t> </a:t>
            </a:r>
            <a:r>
              <a:rPr lang="en-US" altLang="en-US" dirty="0" err="1"/>
              <a:t>xây</a:t>
            </a:r>
            <a:r>
              <a:rPr lang="en-US" altLang="en-US" dirty="0"/>
              <a:t> </a:t>
            </a:r>
            <a:r>
              <a:rPr lang="en-US" altLang="en-US" dirty="0" err="1"/>
              <a:t>dựng</a:t>
            </a:r>
            <a:r>
              <a:rPr lang="en-US" altLang="en-US" dirty="0"/>
              <a:t> </a:t>
            </a:r>
            <a:r>
              <a:rPr lang="en-US" altLang="en-US" dirty="0" err="1"/>
              <a:t>và</a:t>
            </a:r>
            <a:r>
              <a:rPr lang="en-US" altLang="en-US" dirty="0"/>
              <a:t> </a:t>
            </a:r>
            <a:r>
              <a:rPr lang="en-US" altLang="en-US" dirty="0" err="1"/>
              <a:t>sử</a:t>
            </a:r>
            <a:r>
              <a:rPr lang="en-US" altLang="en-US" dirty="0"/>
              <a:t> </a:t>
            </a:r>
            <a:r>
              <a:rPr lang="en-US" altLang="en-US" dirty="0" err="1"/>
              <a:t>dụng</a:t>
            </a:r>
            <a:r>
              <a:rPr lang="en-US" altLang="en-US" dirty="0"/>
              <a:t> </a:t>
            </a:r>
            <a:r>
              <a:rPr lang="en-US" altLang="en-US" dirty="0" err="1"/>
              <a:t>để</a:t>
            </a:r>
            <a:r>
              <a:rPr lang="en-US" altLang="en-US" dirty="0"/>
              <a:t> </a:t>
            </a:r>
            <a:r>
              <a:rPr lang="en-US" altLang="en-US" dirty="0" err="1"/>
              <a:t>thu</a:t>
            </a:r>
            <a:r>
              <a:rPr lang="en-US" altLang="en-US" dirty="0"/>
              <a:t> </a:t>
            </a:r>
            <a:r>
              <a:rPr lang="en-US" altLang="en-US" dirty="0" err="1"/>
              <a:t>thập</a:t>
            </a:r>
            <a:r>
              <a:rPr lang="en-US" altLang="en-US" dirty="0"/>
              <a:t>, </a:t>
            </a:r>
            <a:r>
              <a:rPr lang="en-US" altLang="en-US" dirty="0" err="1"/>
              <a:t>tạo</a:t>
            </a:r>
            <a:r>
              <a:rPr lang="en-US" altLang="en-US" dirty="0"/>
              <a:t>, </a:t>
            </a:r>
            <a:r>
              <a:rPr lang="en-US" altLang="en-US" dirty="0" err="1"/>
              <a:t>tái</a:t>
            </a:r>
            <a:r>
              <a:rPr lang="en-US" altLang="en-US" dirty="0"/>
              <a:t> </a:t>
            </a:r>
            <a:r>
              <a:rPr lang="en-US" altLang="en-US" dirty="0" err="1"/>
              <a:t>tạo</a:t>
            </a:r>
            <a:r>
              <a:rPr lang="en-US" altLang="en-US" dirty="0"/>
              <a:t>, </a:t>
            </a:r>
            <a:r>
              <a:rPr lang="en-US" altLang="en-US" dirty="0" err="1"/>
              <a:t>phân</a:t>
            </a:r>
            <a:r>
              <a:rPr lang="en-US" altLang="en-US" dirty="0"/>
              <a:t> </a:t>
            </a:r>
            <a:r>
              <a:rPr lang="en-US" altLang="en-US" dirty="0" err="1"/>
              <a:t>phối</a:t>
            </a:r>
            <a:r>
              <a:rPr lang="en-US" altLang="en-US" dirty="0"/>
              <a:t> </a:t>
            </a:r>
            <a:r>
              <a:rPr lang="en-US" altLang="en-US" dirty="0" err="1"/>
              <a:t>và</a:t>
            </a:r>
            <a:r>
              <a:rPr lang="en-US" altLang="en-US" dirty="0"/>
              <a:t> chia </a:t>
            </a:r>
            <a:r>
              <a:rPr lang="en-US" altLang="en-US" dirty="0" err="1"/>
              <a:t>sẻ</a:t>
            </a:r>
            <a:r>
              <a:rPr lang="en-US" altLang="en-US" dirty="0"/>
              <a:t> </a:t>
            </a:r>
            <a:r>
              <a:rPr lang="en-US" altLang="en-US" dirty="0" err="1"/>
              <a:t>dữ</a:t>
            </a:r>
            <a:r>
              <a:rPr lang="en-US" altLang="en-US" dirty="0"/>
              <a:t> </a:t>
            </a:r>
            <a:r>
              <a:rPr lang="en-US" altLang="en-US" dirty="0" err="1"/>
              <a:t>liệu</a:t>
            </a:r>
            <a:r>
              <a:rPr lang="en-US" altLang="en-US" dirty="0"/>
              <a:t>, </a:t>
            </a:r>
            <a:r>
              <a:rPr lang="en-US" altLang="en-US" dirty="0" err="1"/>
              <a:t>thông</a:t>
            </a:r>
            <a:r>
              <a:rPr lang="en-US" altLang="en-US" dirty="0"/>
              <a:t> tin </a:t>
            </a:r>
            <a:r>
              <a:rPr lang="en-US" altLang="en-US" dirty="0" err="1"/>
              <a:t>và</a:t>
            </a:r>
            <a:r>
              <a:rPr lang="en-US" altLang="en-US" dirty="0"/>
              <a:t> tri </a:t>
            </a:r>
            <a:r>
              <a:rPr lang="en-US" altLang="en-US" dirty="0" err="1"/>
              <a:t>thức</a:t>
            </a:r>
            <a:r>
              <a:rPr lang="en-US" altLang="en-US" dirty="0"/>
              <a:t> </a:t>
            </a:r>
            <a:r>
              <a:rPr lang="en-US" altLang="en-US" dirty="0" err="1"/>
              <a:t>nhằm</a:t>
            </a:r>
            <a:r>
              <a:rPr lang="en-US" altLang="en-US" dirty="0"/>
              <a:t> </a:t>
            </a:r>
            <a:r>
              <a:rPr lang="en-US" altLang="en-US" dirty="0" err="1"/>
              <a:t>phục</a:t>
            </a:r>
            <a:r>
              <a:rPr lang="en-US" altLang="en-US" dirty="0"/>
              <a:t> </a:t>
            </a:r>
            <a:r>
              <a:rPr lang="en-US" altLang="en-US" dirty="0" err="1"/>
              <a:t>vụ</a:t>
            </a:r>
            <a:r>
              <a:rPr lang="en-US" altLang="en-US" dirty="0"/>
              <a:t> </a:t>
            </a:r>
            <a:r>
              <a:rPr lang="en-US" altLang="en-US" dirty="0" err="1"/>
              <a:t>các</a:t>
            </a:r>
            <a:r>
              <a:rPr lang="en-US" altLang="en-US" dirty="0"/>
              <a:t> </a:t>
            </a:r>
            <a:r>
              <a:rPr lang="en-US" altLang="en-US" dirty="0" err="1"/>
              <a:t>mục</a:t>
            </a:r>
            <a:r>
              <a:rPr lang="en-US" altLang="en-US" dirty="0"/>
              <a:t> </a:t>
            </a:r>
            <a:r>
              <a:rPr lang="en-US" altLang="en-US" dirty="0" err="1"/>
              <a:t>tiêu</a:t>
            </a:r>
            <a:r>
              <a:rPr lang="en-US" altLang="en-US" dirty="0"/>
              <a:t> </a:t>
            </a:r>
            <a:r>
              <a:rPr lang="en-US" altLang="en-US" dirty="0" err="1"/>
              <a:t>của</a:t>
            </a:r>
            <a:r>
              <a:rPr lang="en-US" altLang="en-US" dirty="0"/>
              <a:t> </a:t>
            </a:r>
            <a:r>
              <a:rPr lang="en-US" altLang="en-US" dirty="0" err="1"/>
              <a:t>tổ</a:t>
            </a:r>
            <a:r>
              <a:rPr lang="en-US" altLang="en-US" dirty="0"/>
              <a:t> </a:t>
            </a:r>
            <a:r>
              <a:rPr lang="en-US" altLang="en-US" dirty="0" err="1"/>
              <a:t>chức</a:t>
            </a:r>
            <a:r>
              <a:rPr lang="en-US" altLang="en-US" dirty="0"/>
              <a:t>. </a:t>
            </a:r>
          </a:p>
        </p:txBody>
      </p:sp>
      <p:sp>
        <p:nvSpPr>
          <p:cNvPr id="7" name="Content Placeholder 3"/>
          <p:cNvSpPr txBox="1">
            <a:spLocks/>
          </p:cNvSpPr>
          <p:nvPr/>
        </p:nvSpPr>
        <p:spPr>
          <a:xfrm>
            <a:off x="122914" y="651156"/>
            <a:ext cx="8982075" cy="48439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en-US" b="1" dirty="0">
                <a:latin typeface="Arial" panose="020B0604020202020204" pitchFamily="34" charset="0"/>
                <a:cs typeface="Arial" panose="020B0604020202020204" pitchFamily="34" charset="0"/>
              </a:rPr>
              <a:t>1.4 CÁC KHÁI NIỆM CƠ BẢN VỀ HỆ THỐNG THÔNG TIN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8245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12236-4126-1A21-201E-97EF2A066243}"/>
              </a:ext>
            </a:extLst>
          </p:cNvPr>
          <p:cNvSpPr>
            <a:spLocks noGrp="1"/>
          </p:cNvSpPr>
          <p:nvPr>
            <p:ph type="title"/>
          </p:nvPr>
        </p:nvSpPr>
        <p:spPr>
          <a:xfrm>
            <a:off x="0" y="64295"/>
            <a:ext cx="8596668" cy="1320800"/>
          </a:xfrm>
        </p:spPr>
        <p:txBody>
          <a:bodyPr/>
          <a:lstStyle/>
          <a:p>
            <a:r>
              <a:rPr lang="en-US" dirty="0">
                <a:latin typeface="Arial" panose="020B0604020202020204" pitchFamily="34" charset="0"/>
                <a:cs typeface="Arial" panose="020B0604020202020204" pitchFamily="34" charset="0"/>
              </a:rPr>
              <a:t>C1: </a:t>
            </a:r>
            <a:r>
              <a:rPr lang="vi-VN" dirty="0">
                <a:latin typeface="Arial" panose="020B0604020202020204" pitchFamily="34" charset="0"/>
                <a:cs typeface="Arial" panose="020B0604020202020204" pitchFamily="34" charset="0"/>
              </a:rPr>
              <a:t>CÁC KHÁI NIỆM CƠ SỞ VỀ HTTT</a:t>
            </a:r>
            <a:endParaRPr lang="en-US" dirty="0"/>
          </a:p>
        </p:txBody>
      </p:sp>
      <p:pic>
        <p:nvPicPr>
          <p:cNvPr id="8" name="Content Placeholder 7">
            <a:extLst>
              <a:ext uri="{FF2B5EF4-FFF2-40B4-BE49-F238E27FC236}">
                <a16:creationId xmlns:a16="http://schemas.microsoft.com/office/drawing/2014/main" id="{77CED3C3-57C2-96EF-C061-2CDB19E11F51}"/>
              </a:ext>
            </a:extLst>
          </p:cNvPr>
          <p:cNvPicPr>
            <a:picLocks noGrp="1" noChangeAspect="1"/>
          </p:cNvPicPr>
          <p:nvPr>
            <p:ph idx="1"/>
          </p:nvPr>
        </p:nvPicPr>
        <p:blipFill rotWithShape="1">
          <a:blip r:embed="rId2"/>
          <a:srcRect l="7647" t="16033" r="35001" b="18713"/>
          <a:stretch/>
        </p:blipFill>
        <p:spPr>
          <a:xfrm>
            <a:off x="207578" y="1385095"/>
            <a:ext cx="8551412" cy="5472905"/>
          </a:xfrm>
        </p:spPr>
      </p:pic>
      <p:sp>
        <p:nvSpPr>
          <p:cNvPr id="6" name="Content Placeholder 3">
            <a:extLst>
              <a:ext uri="{FF2B5EF4-FFF2-40B4-BE49-F238E27FC236}">
                <a16:creationId xmlns:a16="http://schemas.microsoft.com/office/drawing/2014/main" id="{DFD3E0E7-E8FD-B35F-EFE9-8200195A5043}"/>
              </a:ext>
            </a:extLst>
          </p:cNvPr>
          <p:cNvSpPr txBox="1">
            <a:spLocks/>
          </p:cNvSpPr>
          <p:nvPr/>
        </p:nvSpPr>
        <p:spPr>
          <a:xfrm>
            <a:off x="0" y="787485"/>
            <a:ext cx="8982075" cy="48439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en-US" b="1" dirty="0">
                <a:latin typeface="Arial" panose="020B0604020202020204" pitchFamily="34" charset="0"/>
                <a:cs typeface="Arial" panose="020B0604020202020204" pitchFamily="34" charset="0"/>
              </a:rPr>
              <a:t>1.4 CÁC KHÁI NIỆM CƠ BẢN VỀ HỆ THỐNG THÔNG TIN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41918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US" dirty="0">
                <a:latin typeface="Arial" panose="020B0604020202020204" pitchFamily="34" charset="0"/>
                <a:cs typeface="Arial" panose="020B0604020202020204" pitchFamily="34" charset="0"/>
              </a:rPr>
              <a:t>C1: </a:t>
            </a:r>
            <a:r>
              <a:rPr lang="vi-VN" dirty="0">
                <a:latin typeface="Arial" panose="020B0604020202020204" pitchFamily="34" charset="0"/>
                <a:cs typeface="Arial" panose="020B0604020202020204" pitchFamily="34" charset="0"/>
              </a:rPr>
              <a:t>CÁC KHÁI NIỆM CƠ SỞ VỀ HTTT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08114" y="1930400"/>
            <a:ext cx="5740332" cy="4530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3"/>
          <a:srcRect l="16625" t="3111" r="29500" b="15556"/>
          <a:stretch/>
        </p:blipFill>
        <p:spPr>
          <a:xfrm>
            <a:off x="285750" y="1828800"/>
            <a:ext cx="5922364" cy="5029200"/>
          </a:xfrm>
          <a:prstGeom prst="rect">
            <a:avLst/>
          </a:prstGeom>
        </p:spPr>
      </p:pic>
      <p:sp>
        <p:nvSpPr>
          <p:cNvPr id="3" name="TextBox 2"/>
          <p:cNvSpPr txBox="1"/>
          <p:nvPr/>
        </p:nvSpPr>
        <p:spPr>
          <a:xfrm>
            <a:off x="126827" y="1283466"/>
            <a:ext cx="10236373" cy="369332"/>
          </a:xfrm>
          <a:prstGeom prst="rect">
            <a:avLst/>
          </a:prstGeom>
          <a:noFill/>
        </p:spPr>
        <p:txBody>
          <a:bodyPr wrap="square" rtlCol="0">
            <a:spAutoFit/>
          </a:bodyPr>
          <a:lstStyle/>
          <a:p>
            <a:pPr algn="ctr"/>
            <a:r>
              <a:rPr lang="en-US" dirty="0"/>
              <a:t>PHÂN LOẠI HTTT THEO CẤP BẬC QUẢN LÝ VÀ  CHỨC NĂNG NGHIỆP VỤ</a:t>
            </a:r>
          </a:p>
        </p:txBody>
      </p:sp>
      <p:sp>
        <p:nvSpPr>
          <p:cNvPr id="7" name="Content Placeholder 3"/>
          <p:cNvSpPr txBox="1">
            <a:spLocks/>
          </p:cNvSpPr>
          <p:nvPr/>
        </p:nvSpPr>
        <p:spPr>
          <a:xfrm>
            <a:off x="122914" y="651156"/>
            <a:ext cx="8982075" cy="48439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en-US" b="1" dirty="0">
                <a:latin typeface="Arial" panose="020B0604020202020204" pitchFamily="34" charset="0"/>
                <a:cs typeface="Arial" panose="020B0604020202020204" pitchFamily="34" charset="0"/>
              </a:rPr>
              <a:t>1.4 CÁC KHÁI NIỆM CƠ BẢN VỀ HỆ THỐNG THÔNG TIN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56838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US" dirty="0">
                <a:latin typeface="Arial" panose="020B0604020202020204" pitchFamily="34" charset="0"/>
                <a:cs typeface="Arial" panose="020B0604020202020204" pitchFamily="34" charset="0"/>
              </a:rPr>
              <a:t>C1: TỔNG QUAN HTTT TRONG DN</a:t>
            </a:r>
            <a:br>
              <a:rPr lang="en-US" dirty="0">
                <a:latin typeface="Arial" panose="020B0604020202020204" pitchFamily="34" charset="0"/>
                <a:cs typeface="Arial" panose="020B0604020202020204" pitchFamily="34" charset="0"/>
              </a:rPr>
            </a:br>
            <a:endParaRPr lang="en-US" dirty="0"/>
          </a:p>
        </p:txBody>
      </p:sp>
      <p:sp>
        <p:nvSpPr>
          <p:cNvPr id="3" name="Content Placeholder 2"/>
          <p:cNvSpPr>
            <a:spLocks noGrp="1"/>
          </p:cNvSpPr>
          <p:nvPr>
            <p:ph idx="1"/>
          </p:nvPr>
        </p:nvSpPr>
        <p:spPr>
          <a:xfrm>
            <a:off x="137337" y="1569546"/>
            <a:ext cx="4918139" cy="5149306"/>
          </a:xfrm>
        </p:spPr>
        <p:txBody>
          <a:bodyPr>
            <a:normAutofit lnSpcReduction="10000"/>
          </a:bodyPr>
          <a:lstStyle/>
          <a:p>
            <a:r>
              <a:rPr lang="en-US" dirty="0" err="1"/>
              <a:t>Lãnh</a:t>
            </a:r>
            <a:r>
              <a:rPr lang="en-US" dirty="0"/>
              <a:t> </a:t>
            </a:r>
            <a:r>
              <a:rPr lang="en-US" dirty="0" err="1"/>
              <a:t>đạo</a:t>
            </a:r>
            <a:r>
              <a:rPr lang="en-US" dirty="0"/>
              <a:t>: </a:t>
            </a:r>
            <a:r>
              <a:rPr lang="en-US" dirty="0" err="1"/>
              <a:t>Hỗ</a:t>
            </a:r>
            <a:r>
              <a:rPr lang="en-US" dirty="0"/>
              <a:t> </a:t>
            </a:r>
            <a:r>
              <a:rPr lang="en-US" dirty="0" err="1"/>
              <a:t>trợ</a:t>
            </a:r>
            <a:r>
              <a:rPr lang="en-US" dirty="0"/>
              <a:t> </a:t>
            </a:r>
            <a:r>
              <a:rPr lang="en-US" dirty="0" err="1"/>
              <a:t>việc</a:t>
            </a:r>
            <a:r>
              <a:rPr lang="en-US" dirty="0"/>
              <a:t> </a:t>
            </a:r>
            <a:r>
              <a:rPr lang="en-US" dirty="0" err="1"/>
              <a:t>đưa</a:t>
            </a:r>
            <a:r>
              <a:rPr lang="en-US" dirty="0"/>
              <a:t> </a:t>
            </a:r>
            <a:r>
              <a:rPr lang="en-US" dirty="0" err="1"/>
              <a:t>ra</a:t>
            </a:r>
            <a:r>
              <a:rPr lang="en-US" dirty="0"/>
              <a:t> </a:t>
            </a:r>
            <a:r>
              <a:rPr lang="en-US" dirty="0" err="1"/>
              <a:t>những</a:t>
            </a:r>
            <a:r>
              <a:rPr lang="en-US" dirty="0"/>
              <a:t> </a:t>
            </a:r>
            <a:r>
              <a:rPr lang="en-US" dirty="0" err="1"/>
              <a:t>chiến</a:t>
            </a:r>
            <a:r>
              <a:rPr lang="en-US" dirty="0"/>
              <a:t> </a:t>
            </a:r>
            <a:r>
              <a:rPr lang="en-US" dirty="0" err="1"/>
              <a:t>lược</a:t>
            </a:r>
            <a:r>
              <a:rPr lang="en-US" dirty="0"/>
              <a:t> </a:t>
            </a:r>
            <a:r>
              <a:rPr lang="en-US" dirty="0" err="1"/>
              <a:t>trung</a:t>
            </a:r>
            <a:r>
              <a:rPr lang="en-US" dirty="0"/>
              <a:t>, </a:t>
            </a:r>
            <a:r>
              <a:rPr lang="en-US" dirty="0" err="1"/>
              <a:t>dài</a:t>
            </a:r>
            <a:r>
              <a:rPr lang="en-US" dirty="0"/>
              <a:t> </a:t>
            </a:r>
            <a:r>
              <a:rPr lang="en-US" dirty="0" err="1"/>
              <a:t>hạn</a:t>
            </a:r>
            <a:r>
              <a:rPr lang="en-US" dirty="0"/>
              <a:t> </a:t>
            </a:r>
            <a:r>
              <a:rPr lang="en-US" dirty="0" err="1"/>
              <a:t>của</a:t>
            </a:r>
            <a:r>
              <a:rPr lang="en-US" dirty="0"/>
              <a:t> </a:t>
            </a:r>
            <a:r>
              <a:rPr lang="en-US" dirty="0" err="1"/>
              <a:t>doanh</a:t>
            </a:r>
            <a:r>
              <a:rPr lang="en-US" dirty="0"/>
              <a:t> </a:t>
            </a:r>
            <a:r>
              <a:rPr lang="en-US" dirty="0" err="1"/>
              <a:t>nghiệp</a:t>
            </a:r>
            <a:r>
              <a:rPr lang="en-US" dirty="0"/>
              <a:t> </a:t>
            </a:r>
            <a:r>
              <a:rPr lang="en-US" dirty="0" err="1"/>
              <a:t>dành</a:t>
            </a:r>
            <a:r>
              <a:rPr lang="en-US" dirty="0"/>
              <a:t> </a:t>
            </a:r>
            <a:r>
              <a:rPr lang="en-US" dirty="0" err="1"/>
              <a:t>cho</a:t>
            </a:r>
            <a:r>
              <a:rPr lang="en-US" dirty="0"/>
              <a:t> </a:t>
            </a:r>
            <a:r>
              <a:rPr lang="en-US" dirty="0" err="1"/>
              <a:t>Quản</a:t>
            </a:r>
            <a:r>
              <a:rPr lang="en-US" dirty="0"/>
              <a:t> </a:t>
            </a:r>
            <a:r>
              <a:rPr lang="en-US" dirty="0" err="1"/>
              <a:t>lý</a:t>
            </a:r>
            <a:r>
              <a:rPr lang="en-US" dirty="0"/>
              <a:t> </a:t>
            </a:r>
            <a:r>
              <a:rPr lang="en-US" dirty="0" err="1"/>
              <a:t>cấp</a:t>
            </a:r>
            <a:r>
              <a:rPr lang="en-US" dirty="0"/>
              <a:t> </a:t>
            </a:r>
            <a:r>
              <a:rPr lang="en-US" dirty="0" err="1"/>
              <a:t>cao</a:t>
            </a:r>
            <a:r>
              <a:rPr lang="en-US" dirty="0"/>
              <a:t> </a:t>
            </a:r>
            <a:r>
              <a:rPr lang="en-US" dirty="0" err="1"/>
              <a:t>nhất</a:t>
            </a:r>
            <a:r>
              <a:rPr lang="en-US" dirty="0"/>
              <a:t>. </a:t>
            </a:r>
            <a:r>
              <a:rPr lang="en-US" dirty="0" err="1"/>
              <a:t>Hệ</a:t>
            </a:r>
            <a:r>
              <a:rPr lang="en-US" dirty="0"/>
              <a:t> </a:t>
            </a:r>
            <a:r>
              <a:rPr lang="en-US" dirty="0" err="1"/>
              <a:t>thống</a:t>
            </a:r>
            <a:r>
              <a:rPr lang="en-US" dirty="0"/>
              <a:t> </a:t>
            </a:r>
            <a:r>
              <a:rPr lang="en-US" dirty="0" err="1"/>
              <a:t>thông</a:t>
            </a:r>
            <a:r>
              <a:rPr lang="en-US" dirty="0"/>
              <a:t> tin </a:t>
            </a:r>
            <a:r>
              <a:rPr lang="en-US" dirty="0" err="1"/>
              <a:t>sử</a:t>
            </a:r>
            <a:r>
              <a:rPr lang="en-US" dirty="0"/>
              <a:t> </a:t>
            </a:r>
            <a:r>
              <a:rPr lang="en-US" dirty="0" err="1"/>
              <a:t>dụng</a:t>
            </a:r>
            <a:r>
              <a:rPr lang="en-US" dirty="0"/>
              <a:t> </a:t>
            </a:r>
            <a:r>
              <a:rPr lang="en-US" dirty="0" err="1"/>
              <a:t>chủ</a:t>
            </a:r>
            <a:r>
              <a:rPr lang="en-US" dirty="0"/>
              <a:t> </a:t>
            </a:r>
            <a:r>
              <a:rPr lang="en-US" dirty="0" err="1"/>
              <a:t>yếu</a:t>
            </a:r>
            <a:r>
              <a:rPr lang="en-US" dirty="0"/>
              <a:t> ESS</a:t>
            </a:r>
          </a:p>
          <a:p>
            <a:r>
              <a:rPr lang="en-US" dirty="0" err="1"/>
              <a:t>Quản</a:t>
            </a:r>
            <a:r>
              <a:rPr lang="en-US" dirty="0"/>
              <a:t> </a:t>
            </a:r>
            <a:r>
              <a:rPr lang="en-US" dirty="0" err="1"/>
              <a:t>lý</a:t>
            </a:r>
            <a:r>
              <a:rPr lang="en-US" dirty="0"/>
              <a:t> </a:t>
            </a:r>
            <a:r>
              <a:rPr lang="en-US" dirty="0" err="1"/>
              <a:t>cấp</a:t>
            </a:r>
            <a:r>
              <a:rPr lang="en-US" dirty="0"/>
              <a:t> </a:t>
            </a:r>
            <a:r>
              <a:rPr lang="en-US" dirty="0" err="1"/>
              <a:t>cao</a:t>
            </a:r>
            <a:r>
              <a:rPr lang="en-US" dirty="0"/>
              <a:t> (Senior Management): </a:t>
            </a:r>
            <a:r>
              <a:rPr lang="en-US" dirty="0" err="1"/>
              <a:t>Hỗ</a:t>
            </a:r>
            <a:r>
              <a:rPr lang="en-US" dirty="0"/>
              <a:t> </a:t>
            </a:r>
            <a:r>
              <a:rPr lang="en-US" dirty="0" err="1"/>
              <a:t>trợ</a:t>
            </a:r>
            <a:r>
              <a:rPr lang="en-US" dirty="0"/>
              <a:t> </a:t>
            </a:r>
            <a:r>
              <a:rPr lang="en-US" dirty="0" err="1"/>
              <a:t>giám</a:t>
            </a:r>
            <a:r>
              <a:rPr lang="en-US" dirty="0"/>
              <a:t> </a:t>
            </a:r>
            <a:r>
              <a:rPr lang="en-US" dirty="0" err="1"/>
              <a:t>sát</a:t>
            </a:r>
            <a:r>
              <a:rPr lang="en-US" dirty="0"/>
              <a:t>, </a:t>
            </a:r>
            <a:r>
              <a:rPr lang="en-US" dirty="0" err="1"/>
              <a:t>kiểm</a:t>
            </a:r>
            <a:r>
              <a:rPr lang="en-US" dirty="0"/>
              <a:t> </a:t>
            </a:r>
            <a:r>
              <a:rPr lang="en-US" dirty="0" err="1"/>
              <a:t>soát</a:t>
            </a:r>
            <a:r>
              <a:rPr lang="en-US" dirty="0"/>
              <a:t>, </a:t>
            </a:r>
            <a:r>
              <a:rPr lang="en-US" dirty="0" err="1"/>
              <a:t>ra</a:t>
            </a:r>
            <a:r>
              <a:rPr lang="en-US" dirty="0"/>
              <a:t> </a:t>
            </a:r>
            <a:r>
              <a:rPr lang="en-US" dirty="0" err="1"/>
              <a:t>quyết</a:t>
            </a:r>
            <a:r>
              <a:rPr lang="en-US" dirty="0"/>
              <a:t> </a:t>
            </a:r>
            <a:r>
              <a:rPr lang="en-US" dirty="0" err="1"/>
              <a:t>định</a:t>
            </a:r>
            <a:r>
              <a:rPr lang="en-US" dirty="0"/>
              <a:t> </a:t>
            </a:r>
            <a:r>
              <a:rPr lang="en-US" dirty="0" err="1"/>
              <a:t>và</a:t>
            </a:r>
            <a:r>
              <a:rPr lang="en-US" dirty="0"/>
              <a:t> </a:t>
            </a:r>
            <a:r>
              <a:rPr lang="en-US" dirty="0" err="1"/>
              <a:t>các</a:t>
            </a:r>
            <a:r>
              <a:rPr lang="en-US" dirty="0"/>
              <a:t> </a:t>
            </a:r>
            <a:r>
              <a:rPr lang="en-US" dirty="0" err="1"/>
              <a:t>hoạt</a:t>
            </a:r>
            <a:r>
              <a:rPr lang="en-US" dirty="0"/>
              <a:t> </a:t>
            </a:r>
            <a:r>
              <a:rPr lang="en-US" dirty="0" err="1"/>
              <a:t>động</a:t>
            </a:r>
            <a:r>
              <a:rPr lang="en-US" dirty="0"/>
              <a:t> </a:t>
            </a:r>
            <a:r>
              <a:rPr lang="en-US" dirty="0" err="1"/>
              <a:t>quản</a:t>
            </a:r>
            <a:r>
              <a:rPr lang="en-US" dirty="0"/>
              <a:t> </a:t>
            </a:r>
            <a:r>
              <a:rPr lang="en-US" dirty="0" err="1"/>
              <a:t>trị</a:t>
            </a:r>
            <a:r>
              <a:rPr lang="en-US" dirty="0"/>
              <a:t>. </a:t>
            </a:r>
            <a:r>
              <a:rPr lang="en-US" dirty="0" err="1"/>
              <a:t>Hệ</a:t>
            </a:r>
            <a:r>
              <a:rPr lang="en-US" dirty="0"/>
              <a:t> </a:t>
            </a:r>
            <a:r>
              <a:rPr lang="en-US" dirty="0" err="1"/>
              <a:t>thống</a:t>
            </a:r>
            <a:r>
              <a:rPr lang="en-US" dirty="0"/>
              <a:t> </a:t>
            </a:r>
            <a:r>
              <a:rPr lang="en-US" dirty="0" err="1"/>
              <a:t>thông</a:t>
            </a:r>
            <a:r>
              <a:rPr lang="en-US" dirty="0"/>
              <a:t> tin </a:t>
            </a:r>
            <a:r>
              <a:rPr lang="en-US" dirty="0" err="1"/>
              <a:t>sử</a:t>
            </a:r>
            <a:r>
              <a:rPr lang="en-US" dirty="0"/>
              <a:t> </a:t>
            </a:r>
            <a:r>
              <a:rPr lang="en-US" dirty="0" err="1"/>
              <a:t>dụng</a:t>
            </a:r>
            <a:r>
              <a:rPr lang="en-US" dirty="0"/>
              <a:t> </a:t>
            </a:r>
            <a:r>
              <a:rPr lang="en-US" dirty="0" err="1"/>
              <a:t>chủ</a:t>
            </a:r>
            <a:r>
              <a:rPr lang="en-US" dirty="0"/>
              <a:t> </a:t>
            </a:r>
            <a:r>
              <a:rPr lang="en-US" dirty="0" err="1"/>
              <a:t>yếu</a:t>
            </a:r>
            <a:r>
              <a:rPr lang="en-US" dirty="0"/>
              <a:t> </a:t>
            </a:r>
            <a:r>
              <a:rPr lang="en-US" dirty="0" err="1"/>
              <a:t>là</a:t>
            </a:r>
            <a:r>
              <a:rPr lang="en-US" dirty="0"/>
              <a:t> DSS</a:t>
            </a:r>
          </a:p>
          <a:p>
            <a:r>
              <a:rPr lang="en-US" dirty="0" err="1"/>
              <a:t>Quản</a:t>
            </a:r>
            <a:r>
              <a:rPr lang="en-US" dirty="0"/>
              <a:t> </a:t>
            </a:r>
            <a:r>
              <a:rPr lang="en-US" dirty="0" err="1"/>
              <a:t>lý</a:t>
            </a:r>
            <a:r>
              <a:rPr lang="en-US" dirty="0"/>
              <a:t> </a:t>
            </a:r>
            <a:r>
              <a:rPr lang="en-US" dirty="0" err="1"/>
              <a:t>cấp</a:t>
            </a:r>
            <a:r>
              <a:rPr lang="en-US" dirty="0"/>
              <a:t> </a:t>
            </a:r>
            <a:r>
              <a:rPr lang="en-US" dirty="0" err="1"/>
              <a:t>trung</a:t>
            </a:r>
            <a:r>
              <a:rPr lang="en-US" dirty="0"/>
              <a:t> (Middle Management): </a:t>
            </a:r>
            <a:r>
              <a:rPr lang="en-US" dirty="0" err="1"/>
              <a:t>Hệ</a:t>
            </a:r>
            <a:r>
              <a:rPr lang="en-US" dirty="0"/>
              <a:t> </a:t>
            </a:r>
            <a:r>
              <a:rPr lang="en-US" dirty="0" err="1"/>
              <a:t>thống</a:t>
            </a:r>
            <a:r>
              <a:rPr lang="en-US" dirty="0"/>
              <a:t> </a:t>
            </a:r>
            <a:r>
              <a:rPr lang="en-US" dirty="0" err="1"/>
              <a:t>dành</a:t>
            </a:r>
            <a:r>
              <a:rPr lang="en-US" dirty="0"/>
              <a:t> </a:t>
            </a:r>
            <a:r>
              <a:rPr lang="en-US" dirty="0" err="1"/>
              <a:t>cho</a:t>
            </a:r>
            <a:r>
              <a:rPr lang="en-US" dirty="0"/>
              <a:t> </a:t>
            </a:r>
            <a:r>
              <a:rPr lang="en-US" dirty="0" err="1"/>
              <a:t>các</a:t>
            </a:r>
            <a:r>
              <a:rPr lang="en-US" dirty="0"/>
              <a:t> </a:t>
            </a:r>
            <a:r>
              <a:rPr lang="en-US" dirty="0" err="1"/>
              <a:t>chuyên</a:t>
            </a:r>
            <a:r>
              <a:rPr lang="en-US" dirty="0"/>
              <a:t> </a:t>
            </a:r>
            <a:r>
              <a:rPr lang="en-US" dirty="0" err="1"/>
              <a:t>gia</a:t>
            </a:r>
            <a:r>
              <a:rPr lang="en-US" dirty="0"/>
              <a:t> </a:t>
            </a:r>
            <a:r>
              <a:rPr lang="en-US" dirty="0" err="1"/>
              <a:t>và</a:t>
            </a:r>
            <a:r>
              <a:rPr lang="en-US" dirty="0"/>
              <a:t> </a:t>
            </a:r>
            <a:r>
              <a:rPr lang="en-US" dirty="0" err="1"/>
              <a:t>nhân</a:t>
            </a:r>
            <a:r>
              <a:rPr lang="en-US" dirty="0"/>
              <a:t> </a:t>
            </a:r>
            <a:r>
              <a:rPr lang="en-US" dirty="0" err="1"/>
              <a:t>viên</a:t>
            </a:r>
            <a:r>
              <a:rPr lang="en-US" dirty="0"/>
              <a:t> </a:t>
            </a:r>
            <a:r>
              <a:rPr lang="en-US" dirty="0" err="1"/>
              <a:t>văn</a:t>
            </a:r>
            <a:r>
              <a:rPr lang="en-US" dirty="0"/>
              <a:t> </a:t>
            </a:r>
            <a:r>
              <a:rPr lang="en-US" dirty="0" err="1"/>
              <a:t>phòng</a:t>
            </a:r>
            <a:r>
              <a:rPr lang="en-US" dirty="0"/>
              <a:t>. </a:t>
            </a:r>
            <a:r>
              <a:rPr lang="en-US" dirty="0" err="1"/>
              <a:t>Hệ</a:t>
            </a:r>
            <a:r>
              <a:rPr lang="en-US" dirty="0"/>
              <a:t> </a:t>
            </a:r>
            <a:r>
              <a:rPr lang="en-US" dirty="0" err="1"/>
              <a:t>thống</a:t>
            </a:r>
            <a:r>
              <a:rPr lang="en-US" dirty="0"/>
              <a:t> </a:t>
            </a:r>
            <a:r>
              <a:rPr lang="en-US" dirty="0" err="1"/>
              <a:t>thông</a:t>
            </a:r>
            <a:r>
              <a:rPr lang="en-US" dirty="0"/>
              <a:t> tin </a:t>
            </a:r>
            <a:r>
              <a:rPr lang="en-US" dirty="0" err="1"/>
              <a:t>sử</a:t>
            </a:r>
            <a:r>
              <a:rPr lang="en-US" dirty="0"/>
              <a:t> </a:t>
            </a:r>
            <a:r>
              <a:rPr lang="en-US" dirty="0" err="1"/>
              <a:t>dụng</a:t>
            </a:r>
            <a:r>
              <a:rPr lang="en-US" dirty="0"/>
              <a:t> </a:t>
            </a:r>
            <a:r>
              <a:rPr lang="en-US" dirty="0" err="1"/>
              <a:t>chủ</a:t>
            </a:r>
            <a:r>
              <a:rPr lang="en-US" dirty="0"/>
              <a:t> </a:t>
            </a:r>
            <a:r>
              <a:rPr lang="en-US" dirty="0" err="1"/>
              <a:t>yếu</a:t>
            </a:r>
            <a:r>
              <a:rPr lang="en-US" dirty="0"/>
              <a:t> </a:t>
            </a:r>
            <a:r>
              <a:rPr lang="en-US" dirty="0" err="1"/>
              <a:t>là</a:t>
            </a:r>
            <a:r>
              <a:rPr lang="en-US" dirty="0"/>
              <a:t> MIS </a:t>
            </a:r>
          </a:p>
          <a:p>
            <a:endParaRPr lang="en-US" dirty="0"/>
          </a:p>
          <a:p>
            <a:r>
              <a:rPr lang="en-US" dirty="0" err="1"/>
              <a:t>Quản</a:t>
            </a:r>
            <a:r>
              <a:rPr lang="en-US" dirty="0"/>
              <a:t> </a:t>
            </a:r>
            <a:r>
              <a:rPr lang="en-US" dirty="0" err="1"/>
              <a:t>lý</a:t>
            </a:r>
            <a:r>
              <a:rPr lang="en-US" dirty="0"/>
              <a:t> </a:t>
            </a:r>
            <a:r>
              <a:rPr lang="en-US" dirty="0" err="1"/>
              <a:t>cấp</a:t>
            </a:r>
            <a:r>
              <a:rPr lang="en-US" dirty="0"/>
              <a:t> </a:t>
            </a:r>
            <a:r>
              <a:rPr lang="en-US" dirty="0" err="1"/>
              <a:t>tác</a:t>
            </a:r>
            <a:r>
              <a:rPr lang="en-US" dirty="0"/>
              <a:t> </a:t>
            </a:r>
            <a:r>
              <a:rPr lang="en-US" dirty="0" err="1"/>
              <a:t>nghiệp</a:t>
            </a:r>
            <a:r>
              <a:rPr lang="en-US" dirty="0"/>
              <a:t> (Operational Management): </a:t>
            </a:r>
            <a:r>
              <a:rPr lang="en-US" dirty="0" err="1"/>
              <a:t>Giám</a:t>
            </a:r>
            <a:r>
              <a:rPr lang="en-US" dirty="0"/>
              <a:t> </a:t>
            </a:r>
            <a:r>
              <a:rPr lang="en-US" dirty="0" err="1"/>
              <a:t>sát</a:t>
            </a:r>
            <a:r>
              <a:rPr lang="en-US" dirty="0"/>
              <a:t> </a:t>
            </a:r>
            <a:r>
              <a:rPr lang="en-US" dirty="0" err="1"/>
              <a:t>các</a:t>
            </a:r>
            <a:r>
              <a:rPr lang="en-US" dirty="0"/>
              <a:t> </a:t>
            </a:r>
            <a:r>
              <a:rPr lang="en-US" dirty="0" err="1"/>
              <a:t>giao</a:t>
            </a:r>
            <a:r>
              <a:rPr lang="en-US" dirty="0"/>
              <a:t> </a:t>
            </a:r>
            <a:r>
              <a:rPr lang="en-US" dirty="0" err="1"/>
              <a:t>dịch</a:t>
            </a:r>
            <a:r>
              <a:rPr lang="en-US" dirty="0"/>
              <a:t> </a:t>
            </a:r>
            <a:r>
              <a:rPr lang="en-US" dirty="0" err="1"/>
              <a:t>và</a:t>
            </a:r>
            <a:r>
              <a:rPr lang="en-US" dirty="0"/>
              <a:t> </a:t>
            </a:r>
            <a:r>
              <a:rPr lang="en-US" dirty="0" err="1"/>
              <a:t>các</a:t>
            </a:r>
            <a:r>
              <a:rPr lang="en-US" dirty="0"/>
              <a:t> </a:t>
            </a:r>
            <a:r>
              <a:rPr lang="en-US" dirty="0" err="1"/>
              <a:t>hoạt</a:t>
            </a:r>
            <a:r>
              <a:rPr lang="en-US" dirty="0"/>
              <a:t> </a:t>
            </a:r>
            <a:r>
              <a:rPr lang="en-US" dirty="0" err="1"/>
              <a:t>động</a:t>
            </a:r>
            <a:r>
              <a:rPr lang="en-US" dirty="0"/>
              <a:t> </a:t>
            </a:r>
            <a:r>
              <a:rPr lang="en-US" dirty="0" err="1"/>
              <a:t>cơ</a:t>
            </a:r>
            <a:r>
              <a:rPr lang="en-US" dirty="0"/>
              <a:t> </a:t>
            </a:r>
            <a:r>
              <a:rPr lang="en-US" dirty="0" err="1"/>
              <a:t>bản</a:t>
            </a:r>
            <a:r>
              <a:rPr lang="en-US" dirty="0"/>
              <a:t> </a:t>
            </a:r>
            <a:r>
              <a:rPr lang="en-US" dirty="0" err="1"/>
              <a:t>của</a:t>
            </a:r>
            <a:r>
              <a:rPr lang="en-US" dirty="0"/>
              <a:t> </a:t>
            </a:r>
            <a:r>
              <a:rPr lang="en-US" dirty="0" err="1"/>
              <a:t>tổ</a:t>
            </a:r>
            <a:r>
              <a:rPr lang="en-US" dirty="0"/>
              <a:t> </a:t>
            </a:r>
            <a:r>
              <a:rPr lang="en-US" dirty="0" err="1"/>
              <a:t>chức</a:t>
            </a:r>
            <a:r>
              <a:rPr lang="en-US" dirty="0"/>
              <a:t>. </a:t>
            </a:r>
            <a:r>
              <a:rPr lang="en-US" dirty="0" err="1"/>
              <a:t>Hệ</a:t>
            </a:r>
            <a:r>
              <a:rPr lang="en-US" dirty="0"/>
              <a:t> </a:t>
            </a:r>
            <a:r>
              <a:rPr lang="en-US" dirty="0" err="1"/>
              <a:t>thống</a:t>
            </a:r>
            <a:r>
              <a:rPr lang="en-US" dirty="0"/>
              <a:t> </a:t>
            </a:r>
            <a:r>
              <a:rPr lang="en-US" dirty="0" err="1"/>
              <a:t>thông</a:t>
            </a:r>
            <a:r>
              <a:rPr lang="en-US" dirty="0"/>
              <a:t> tin </a:t>
            </a:r>
            <a:r>
              <a:rPr lang="en-US" dirty="0" err="1"/>
              <a:t>được</a:t>
            </a:r>
            <a:r>
              <a:rPr lang="en-US" dirty="0"/>
              <a:t> </a:t>
            </a:r>
            <a:r>
              <a:rPr lang="en-US" dirty="0" err="1"/>
              <a:t>sử</a:t>
            </a:r>
            <a:r>
              <a:rPr lang="en-US" dirty="0"/>
              <a:t> </a:t>
            </a:r>
            <a:r>
              <a:rPr lang="en-US" dirty="0" err="1"/>
              <a:t>dụng</a:t>
            </a:r>
            <a:r>
              <a:rPr lang="en-US" dirty="0"/>
              <a:t> </a:t>
            </a:r>
            <a:r>
              <a:rPr lang="en-US" dirty="0" err="1"/>
              <a:t>chủ</a:t>
            </a:r>
            <a:r>
              <a:rPr lang="en-US" dirty="0"/>
              <a:t> </a:t>
            </a:r>
            <a:r>
              <a:rPr lang="en-US" dirty="0" err="1"/>
              <a:t>yếu</a:t>
            </a:r>
            <a:r>
              <a:rPr lang="en-US" dirty="0"/>
              <a:t> TPS</a:t>
            </a:r>
          </a:p>
          <a:p>
            <a:endParaRPr lang="en-US" dirty="0"/>
          </a:p>
          <a:p>
            <a:pPr marL="0" indent="0">
              <a:buNone/>
            </a:pPr>
            <a:endParaRPr lang="en-US" dirty="0"/>
          </a:p>
          <a:p>
            <a:endParaRPr lang="en-US" dirty="0"/>
          </a:p>
          <a:p>
            <a:endParaRPr lang="en-US" dirty="0"/>
          </a:p>
        </p:txBody>
      </p:sp>
      <p:pic>
        <p:nvPicPr>
          <p:cNvPr id="6" name="Content Placeholder 3"/>
          <p:cNvPicPr>
            <a:picLocks noChangeAspect="1"/>
          </p:cNvPicPr>
          <p:nvPr/>
        </p:nvPicPr>
        <p:blipFill rotWithShape="1">
          <a:blip r:embed="rId2"/>
          <a:srcRect l="19470" t="36132" r="16100"/>
          <a:stretch/>
        </p:blipFill>
        <p:spPr>
          <a:xfrm>
            <a:off x="5095119" y="1320800"/>
            <a:ext cx="7003097" cy="3904922"/>
          </a:xfrm>
          <a:prstGeom prst="rect">
            <a:avLst/>
          </a:prstGeom>
        </p:spPr>
      </p:pic>
      <p:sp>
        <p:nvSpPr>
          <p:cNvPr id="7" name="Content Placeholder 3"/>
          <p:cNvSpPr txBox="1">
            <a:spLocks/>
          </p:cNvSpPr>
          <p:nvPr/>
        </p:nvSpPr>
        <p:spPr>
          <a:xfrm>
            <a:off x="122914" y="651156"/>
            <a:ext cx="8982075" cy="48439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en-US" b="1" dirty="0">
                <a:latin typeface="Arial" panose="020B0604020202020204" pitchFamily="34" charset="0"/>
                <a:cs typeface="Arial" panose="020B0604020202020204" pitchFamily="34" charset="0"/>
              </a:rPr>
              <a:t>1.4 CÁC KHÁI NIỆM CƠ BẢN VỀ HỆ THỐNG THÔNG TIN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77487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C2; THÀNH PHẦN CỦA HTTT</a:t>
            </a:r>
            <a:endParaRPr lang="en-US" dirty="0"/>
          </a:p>
        </p:txBody>
      </p:sp>
      <p:sp>
        <p:nvSpPr>
          <p:cNvPr id="3" name="Content Placeholder 2"/>
          <p:cNvSpPr>
            <a:spLocks noGrp="1"/>
          </p:cNvSpPr>
          <p:nvPr>
            <p:ph idx="1"/>
          </p:nvPr>
        </p:nvSpPr>
        <p:spPr>
          <a:xfrm>
            <a:off x="269631" y="1320801"/>
            <a:ext cx="9004371" cy="4720562"/>
          </a:xfrm>
        </p:spPr>
        <p:txBody>
          <a:bodyPr/>
          <a:lstStyle/>
          <a:p>
            <a:r>
              <a:rPr lang="en-US" altLang="en-US" b="1" i="1" u="sng" dirty="0">
                <a:latin typeface="Arial" charset="0"/>
                <a:ea typeface="Times New Roman" charset="0"/>
                <a:cs typeface="Times New Roman" charset="0"/>
              </a:rPr>
              <a:t>5 </a:t>
            </a:r>
            <a:r>
              <a:rPr lang="en-US" altLang="en-US" b="1" i="1" u="sng" dirty="0" err="1">
                <a:latin typeface="Arial" charset="0"/>
                <a:ea typeface="Times New Roman" charset="0"/>
                <a:cs typeface="Times New Roman" charset="0"/>
              </a:rPr>
              <a:t>thành</a:t>
            </a:r>
            <a:r>
              <a:rPr lang="en-US" altLang="en-US" b="1" i="1" u="sng" dirty="0">
                <a:latin typeface="Arial" charset="0"/>
                <a:ea typeface="Times New Roman" charset="0"/>
                <a:cs typeface="Times New Roman" charset="0"/>
              </a:rPr>
              <a:t> </a:t>
            </a:r>
            <a:r>
              <a:rPr lang="en-US" altLang="en-US" b="1" i="1" u="sng" dirty="0" err="1">
                <a:latin typeface="Arial" charset="0"/>
                <a:ea typeface="Times New Roman" charset="0"/>
                <a:cs typeface="Times New Roman" charset="0"/>
              </a:rPr>
              <a:t>phần</a:t>
            </a:r>
            <a:r>
              <a:rPr lang="en-US" altLang="en-US" b="1" i="1" u="sng" dirty="0">
                <a:latin typeface="Arial" charset="0"/>
                <a:ea typeface="Times New Roman" charset="0"/>
                <a:cs typeface="Times New Roman" charset="0"/>
              </a:rPr>
              <a:t> </a:t>
            </a:r>
            <a:r>
              <a:rPr lang="en-US" altLang="en-US" b="1" i="1" u="sng" dirty="0" err="1">
                <a:latin typeface="Arial" charset="0"/>
                <a:ea typeface="Times New Roman" charset="0"/>
                <a:cs typeface="Times New Roman" charset="0"/>
              </a:rPr>
              <a:t>của</a:t>
            </a:r>
            <a:r>
              <a:rPr lang="en-US" altLang="en-US" b="1" i="1" u="sng" dirty="0">
                <a:latin typeface="Arial" charset="0"/>
                <a:ea typeface="Times New Roman" charset="0"/>
                <a:cs typeface="Times New Roman" charset="0"/>
              </a:rPr>
              <a:t> HTTT </a:t>
            </a:r>
            <a:r>
              <a:rPr lang="en-US" altLang="en-US" b="1" i="1" u="sng" dirty="0" err="1">
                <a:latin typeface="Arial" charset="0"/>
                <a:ea typeface="Times New Roman" charset="0"/>
                <a:cs typeface="Times New Roman" charset="0"/>
              </a:rPr>
              <a:t>quản</a:t>
            </a:r>
            <a:r>
              <a:rPr lang="en-US" altLang="en-US" b="1" i="1" u="sng" dirty="0">
                <a:latin typeface="Arial" charset="0"/>
                <a:ea typeface="Times New Roman" charset="0"/>
                <a:cs typeface="Times New Roman" charset="0"/>
              </a:rPr>
              <a:t> </a:t>
            </a:r>
            <a:r>
              <a:rPr lang="en-US" altLang="en-US" b="1" i="1" u="sng" dirty="0" err="1">
                <a:latin typeface="Arial" charset="0"/>
                <a:ea typeface="Times New Roman" charset="0"/>
                <a:cs typeface="Times New Roman" charset="0"/>
              </a:rPr>
              <a:t>lý</a:t>
            </a:r>
            <a:r>
              <a:rPr lang="en-US" altLang="en-US" b="1" i="1" u="sng" dirty="0">
                <a:latin typeface="Arial" charset="0"/>
                <a:ea typeface="Times New Roman" charset="0"/>
                <a:cs typeface="Times New Roman" charset="0"/>
              </a:rPr>
              <a:t> </a:t>
            </a:r>
            <a:r>
              <a:rPr lang="en-US" altLang="en-US" b="1" i="1" u="sng" dirty="0" err="1">
                <a:latin typeface="Arial" charset="0"/>
                <a:ea typeface="Times New Roman" charset="0"/>
                <a:cs typeface="Times New Roman" charset="0"/>
              </a:rPr>
              <a:t>trong</a:t>
            </a:r>
            <a:r>
              <a:rPr lang="en-US" altLang="en-US" b="1" i="1" u="sng" dirty="0">
                <a:latin typeface="Arial" charset="0"/>
                <a:ea typeface="Times New Roman" charset="0"/>
                <a:cs typeface="Times New Roman" charset="0"/>
              </a:rPr>
              <a:t> DN:</a:t>
            </a:r>
          </a:p>
          <a:p>
            <a:pPr>
              <a:buFont typeface="Arial" charset="0"/>
              <a:buChar char="•"/>
            </a:pPr>
            <a:r>
              <a:rPr lang="en-US" altLang="en-US" dirty="0" err="1">
                <a:latin typeface="Helvetica Neue" charset="0"/>
                <a:ea typeface="Helvetica Neue" charset="0"/>
                <a:cs typeface="Helvetica Neue" charset="0"/>
              </a:rPr>
              <a:t>Phần</a:t>
            </a:r>
            <a:r>
              <a:rPr lang="en-US" altLang="en-US" dirty="0">
                <a:latin typeface="Helvetica Neue" charset="0"/>
                <a:ea typeface="Helvetica Neue" charset="0"/>
                <a:cs typeface="Helvetica Neue" charset="0"/>
              </a:rPr>
              <a:t> </a:t>
            </a:r>
            <a:r>
              <a:rPr lang="en-US" altLang="en-US" dirty="0" err="1">
                <a:latin typeface="Helvetica Neue" charset="0"/>
                <a:ea typeface="Helvetica Neue" charset="0"/>
                <a:cs typeface="Helvetica Neue" charset="0"/>
              </a:rPr>
              <a:t>cứng</a:t>
            </a:r>
            <a:r>
              <a:rPr lang="en-US" altLang="en-US" dirty="0">
                <a:latin typeface="Helvetica Neue" charset="0"/>
                <a:ea typeface="Helvetica Neue" charset="0"/>
                <a:cs typeface="Helvetica Neue" charset="0"/>
              </a:rPr>
              <a:t> (hardware)</a:t>
            </a:r>
          </a:p>
          <a:p>
            <a:pPr>
              <a:buFont typeface="Arial" charset="0"/>
              <a:buChar char="•"/>
            </a:pPr>
            <a:r>
              <a:rPr lang="en-US" altLang="en-US" dirty="0" err="1">
                <a:latin typeface="Helvetica Neue" charset="0"/>
                <a:ea typeface="Helvetica Neue" charset="0"/>
                <a:cs typeface="Helvetica Neue" charset="0"/>
              </a:rPr>
              <a:t>Phần</a:t>
            </a:r>
            <a:r>
              <a:rPr lang="en-US" altLang="en-US" dirty="0">
                <a:latin typeface="Helvetica Neue" charset="0"/>
                <a:ea typeface="Helvetica Neue" charset="0"/>
                <a:cs typeface="Helvetica Neue" charset="0"/>
              </a:rPr>
              <a:t> </a:t>
            </a:r>
            <a:r>
              <a:rPr lang="en-US" altLang="en-US" dirty="0" err="1">
                <a:latin typeface="Helvetica Neue" charset="0"/>
                <a:ea typeface="Helvetica Neue" charset="0"/>
                <a:cs typeface="Helvetica Neue" charset="0"/>
              </a:rPr>
              <a:t>mềm</a:t>
            </a:r>
            <a:r>
              <a:rPr lang="en-US" altLang="en-US" dirty="0">
                <a:latin typeface="Helvetica Neue" charset="0"/>
                <a:ea typeface="Helvetica Neue" charset="0"/>
                <a:cs typeface="Helvetica Neue" charset="0"/>
              </a:rPr>
              <a:t> (software)</a:t>
            </a:r>
          </a:p>
          <a:p>
            <a:pPr>
              <a:buFont typeface="Arial" charset="0"/>
              <a:buChar char="•"/>
            </a:pPr>
            <a:r>
              <a:rPr lang="en-US" altLang="en-US" dirty="0" err="1">
                <a:latin typeface="Helvetica Neue" charset="0"/>
                <a:ea typeface="Helvetica Neue" charset="0"/>
                <a:cs typeface="Helvetica Neue" charset="0"/>
              </a:rPr>
              <a:t>Dữ</a:t>
            </a:r>
            <a:r>
              <a:rPr lang="en-US" altLang="en-US" dirty="0">
                <a:latin typeface="Helvetica Neue" charset="0"/>
                <a:ea typeface="Helvetica Neue" charset="0"/>
                <a:cs typeface="Helvetica Neue" charset="0"/>
              </a:rPr>
              <a:t> </a:t>
            </a:r>
            <a:r>
              <a:rPr lang="en-US" altLang="en-US" dirty="0" err="1">
                <a:latin typeface="Helvetica Neue" charset="0"/>
                <a:ea typeface="Helvetica Neue" charset="0"/>
                <a:cs typeface="Helvetica Neue" charset="0"/>
              </a:rPr>
              <a:t>liệu</a:t>
            </a:r>
            <a:r>
              <a:rPr lang="en-US" altLang="en-US" dirty="0">
                <a:latin typeface="Helvetica Neue" charset="0"/>
                <a:ea typeface="Helvetica Neue" charset="0"/>
                <a:cs typeface="Helvetica Neue" charset="0"/>
              </a:rPr>
              <a:t> (data)</a:t>
            </a:r>
          </a:p>
          <a:p>
            <a:pPr>
              <a:buFont typeface="Arial" charset="0"/>
              <a:buChar char="•"/>
            </a:pPr>
            <a:r>
              <a:rPr lang="en-US" altLang="en-US" dirty="0" err="1">
                <a:latin typeface="Helvetica Neue" charset="0"/>
                <a:ea typeface="Helvetica Neue" charset="0"/>
                <a:cs typeface="Helvetica Neue" charset="0"/>
              </a:rPr>
              <a:t>Mạng</a:t>
            </a:r>
            <a:r>
              <a:rPr lang="en-US" altLang="en-US" dirty="0">
                <a:latin typeface="Helvetica Neue" charset="0"/>
                <a:ea typeface="Helvetica Neue" charset="0"/>
                <a:cs typeface="Helvetica Neue" charset="0"/>
              </a:rPr>
              <a:t> (networks)</a:t>
            </a:r>
          </a:p>
          <a:p>
            <a:pPr>
              <a:buFont typeface="Arial" charset="0"/>
              <a:buChar char="•"/>
            </a:pPr>
            <a:endParaRPr lang="en-US" altLang="en-US" dirty="0">
              <a:latin typeface="Helvetica Neue" charset="0"/>
              <a:ea typeface="Helvetica Neue" charset="0"/>
              <a:cs typeface="Helvetica Neue" charset="0"/>
            </a:endParaRPr>
          </a:p>
          <a:p>
            <a:pPr>
              <a:buFont typeface="Arial" charset="0"/>
              <a:buChar char="•"/>
            </a:pPr>
            <a:r>
              <a:rPr lang="en-US" altLang="en-US" dirty="0" err="1">
                <a:latin typeface="Helvetica Neue" charset="0"/>
                <a:ea typeface="Helvetica Neue" charset="0"/>
                <a:cs typeface="Helvetica Neue" charset="0"/>
              </a:rPr>
              <a:t>Nguồn</a:t>
            </a:r>
            <a:r>
              <a:rPr lang="en-US" altLang="en-US" dirty="0">
                <a:latin typeface="Helvetica Neue" charset="0"/>
                <a:ea typeface="Helvetica Neue" charset="0"/>
                <a:cs typeface="Helvetica Neue" charset="0"/>
              </a:rPr>
              <a:t> </a:t>
            </a:r>
            <a:r>
              <a:rPr lang="en-US" altLang="en-US" dirty="0" err="1">
                <a:latin typeface="Helvetica Neue" charset="0"/>
                <a:ea typeface="Helvetica Neue" charset="0"/>
                <a:cs typeface="Helvetica Neue" charset="0"/>
              </a:rPr>
              <a:t>nhân</a:t>
            </a:r>
            <a:r>
              <a:rPr lang="en-US" altLang="en-US" dirty="0">
                <a:latin typeface="Helvetica Neue" charset="0"/>
                <a:ea typeface="Helvetica Neue" charset="0"/>
                <a:cs typeface="Helvetica Neue" charset="0"/>
              </a:rPr>
              <a:t> </a:t>
            </a:r>
            <a:r>
              <a:rPr lang="en-US" altLang="en-US" dirty="0" err="1">
                <a:latin typeface="Helvetica Neue" charset="0"/>
                <a:ea typeface="Helvetica Neue" charset="0"/>
                <a:cs typeface="Helvetica Neue" charset="0"/>
              </a:rPr>
              <a:t>lực</a:t>
            </a:r>
            <a:r>
              <a:rPr lang="en-US" altLang="en-US" dirty="0">
                <a:latin typeface="Helvetica Neue" charset="0"/>
                <a:ea typeface="Helvetica Neue" charset="0"/>
                <a:cs typeface="Helvetica Neue" charset="0"/>
              </a:rPr>
              <a:t> (people)</a:t>
            </a:r>
          </a:p>
          <a:p>
            <a:pPr>
              <a:buFont typeface="Arial" charset="0"/>
              <a:buChar char="•"/>
            </a:pPr>
            <a:endParaRPr lang="en-US" altLang="en-US" dirty="0">
              <a:latin typeface="Helvetica Neue" charset="0"/>
              <a:ea typeface="Helvetica Neue" charset="0"/>
              <a:cs typeface="Helvetica Neue" charset="0"/>
            </a:endParaRPr>
          </a:p>
          <a:p>
            <a:pPr>
              <a:buFont typeface="Arial" charset="0"/>
              <a:buChar char="•"/>
            </a:pPr>
            <a:r>
              <a:rPr lang="en-US" altLang="en-US" dirty="0" err="1">
                <a:latin typeface="Helvetica Neue" charset="0"/>
                <a:ea typeface="Helvetica Neue" charset="0"/>
                <a:cs typeface="Helvetica Neue" charset="0"/>
              </a:rPr>
              <a:t>Quy</a:t>
            </a:r>
            <a:r>
              <a:rPr lang="en-US" altLang="en-US" dirty="0">
                <a:latin typeface="Helvetica Neue" charset="0"/>
                <a:ea typeface="Helvetica Neue" charset="0"/>
                <a:cs typeface="Helvetica Neue" charset="0"/>
              </a:rPr>
              <a:t> </a:t>
            </a:r>
            <a:r>
              <a:rPr lang="en-US" altLang="en-US" dirty="0" err="1">
                <a:latin typeface="Helvetica Neue" charset="0"/>
                <a:ea typeface="Helvetica Neue" charset="0"/>
                <a:cs typeface="Helvetica Neue" charset="0"/>
              </a:rPr>
              <a:t>trình</a:t>
            </a:r>
            <a:r>
              <a:rPr lang="en-US" altLang="en-US" dirty="0">
                <a:latin typeface="Helvetica Neue" charset="0"/>
                <a:ea typeface="Helvetica Neue" charset="0"/>
                <a:cs typeface="Helvetica Neue" charset="0"/>
              </a:rPr>
              <a:t> (process)</a:t>
            </a:r>
          </a:p>
          <a:p>
            <a:pPr>
              <a:buFont typeface="Arial" charset="0"/>
              <a:buChar char="•"/>
            </a:pPr>
            <a:endParaRPr lang="en-US" altLang="en-US" dirty="0">
              <a:latin typeface="Helvetica Neue" charset="0"/>
              <a:ea typeface="Helvetica Neue" charset="0"/>
              <a:cs typeface="Helvetica Neue" charset="0"/>
            </a:endParaRPr>
          </a:p>
          <a:p>
            <a:endParaRPr lang="en-US" dirty="0"/>
          </a:p>
        </p:txBody>
      </p:sp>
      <p:sp>
        <p:nvSpPr>
          <p:cNvPr id="4" name="Content Placeholder 3"/>
          <p:cNvSpPr txBox="1">
            <a:spLocks/>
          </p:cNvSpPr>
          <p:nvPr/>
        </p:nvSpPr>
        <p:spPr>
          <a:xfrm>
            <a:off x="91440" y="646430"/>
            <a:ext cx="8982075" cy="48439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en-US" b="1" dirty="0">
                <a:latin typeface="Arial" panose="020B0604020202020204" pitchFamily="34" charset="0"/>
                <a:cs typeface="Arial" panose="020B0604020202020204" pitchFamily="34" charset="0"/>
              </a:rPr>
              <a:t>CÁC THÀNH PHẦN CƠ BẢN VỀ HTTT TRONG DOANH NGHIỆP</a:t>
            </a:r>
            <a:endParaRPr lang="en-US" dirty="0">
              <a:latin typeface="Arial" panose="020B0604020202020204" pitchFamily="34" charset="0"/>
              <a:cs typeface="Arial" panose="020B0604020202020204" pitchFamily="34" charset="0"/>
            </a:endParaRPr>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6525" y="1426464"/>
            <a:ext cx="5675372" cy="513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3499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C2: THÀNH PHẦN CỦA HTTT</a:t>
            </a:r>
            <a:endParaRPr lang="en-US" dirty="0"/>
          </a:p>
        </p:txBody>
      </p:sp>
      <p:sp>
        <p:nvSpPr>
          <p:cNvPr id="3" name="Content Placeholder 2"/>
          <p:cNvSpPr>
            <a:spLocks noGrp="1"/>
          </p:cNvSpPr>
          <p:nvPr>
            <p:ph idx="1"/>
          </p:nvPr>
        </p:nvSpPr>
        <p:spPr>
          <a:xfrm>
            <a:off x="269631" y="793214"/>
            <a:ext cx="10615034" cy="6064785"/>
          </a:xfrm>
        </p:spPr>
        <p:txBody>
          <a:bodyPr>
            <a:normAutofit lnSpcReduction="10000"/>
          </a:bodyPr>
          <a:lstStyle/>
          <a:p>
            <a:pPr marL="0" marR="0" algn="just">
              <a:lnSpc>
                <a:spcPct val="150000"/>
              </a:lnSpc>
              <a:spcBef>
                <a:spcPts val="0"/>
              </a:spcBef>
              <a:spcAft>
                <a:spcPts val="800"/>
              </a:spcAft>
            </a:pPr>
            <a:r>
              <a:rPr lang="vi-VN" sz="1800" b="1"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Mục tiêu chương</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marL="0" marR="0" indent="457200" algn="just">
              <a:lnSpc>
                <a:spcPct val="150000"/>
              </a:lnSpc>
              <a:spcBef>
                <a:spcPts val="0"/>
              </a:spcBef>
              <a:spcAft>
                <a:spcPts val="800"/>
              </a:spcAft>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Học xong chương này, sinh viên có thể:</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600"/>
              </a:spcBef>
              <a:spcAft>
                <a:spcPts val="0"/>
              </a:spcAft>
              <a:buFont typeface="Symbol" panose="05050102010706020507" pitchFamily="18" charset="2"/>
              <a:buChar char=""/>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Ghi nhớ và hiểu được các khái niệm về các thành phần của hệ thống thông tin: phần cứng, phần mềm, dữ liệu, mạng viễn thông và truyền thông, nguồn lực con người</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Nhận biết được các thành phần khác nhau của máy tính;</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Giải thích mục đích của các phần mềm ứng dụng trong các danh mục khác nhau;</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Mô tả các tính năng có trong nhiều gói phần mềm ứng dụng hiện đại;</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Hiểu và dánh giá được tầm quan trọng của cơ sở dữ liệu trong cạnh tranh</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Hiểu và mô tả sự cần thiết của hệ thống kinh doanh thông minh BI đối với doanh nghiệp</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Mô tả được các thành phần của một hệ thống thông tin liên lạc là cần thiết để trao đổi thông tin trong và giữa các doanh nghiệp;</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Giải thích các thành phần cơ bản và thuật ngữ của mạng, bao gồm cả Internet;</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Hiểu được tầm quan trọng của nguồn lực con người đối với doanh nghiệp</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600"/>
              </a:spcAft>
              <a:buFont typeface="Symbol" panose="05050102010706020507" pitchFamily="18" charset="2"/>
              <a:buChar char=""/>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Phân loại được các loại nguồn lực trong hệ thống thông tin</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a:buFont typeface="Arial" charset="0"/>
              <a:buChar char="•"/>
            </a:pPr>
            <a:endParaRPr lang="en-US" altLang="en-US" dirty="0">
              <a:latin typeface="Helvetica Neue" charset="0"/>
              <a:ea typeface="Helvetica Neue" charset="0"/>
              <a:cs typeface="Helvetica Neue" charset="0"/>
            </a:endParaRPr>
          </a:p>
          <a:p>
            <a:endParaRPr lang="en-US" dirty="0"/>
          </a:p>
        </p:txBody>
      </p:sp>
    </p:spTree>
    <p:extLst>
      <p:ext uri="{BB962C8B-B14F-4D97-AF65-F5344CB8AC3E}">
        <p14:creationId xmlns:p14="http://schemas.microsoft.com/office/powerpoint/2010/main" val="18837312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C2: THÀNH PHẦN CỦA HTTT</a:t>
            </a:r>
            <a:endParaRPr lang="en-US" dirty="0"/>
          </a:p>
        </p:txBody>
      </p:sp>
      <p:sp>
        <p:nvSpPr>
          <p:cNvPr id="3" name="Content Placeholder 2"/>
          <p:cNvSpPr>
            <a:spLocks noGrp="1"/>
          </p:cNvSpPr>
          <p:nvPr>
            <p:ph idx="1"/>
          </p:nvPr>
        </p:nvSpPr>
        <p:spPr>
          <a:xfrm>
            <a:off x="101600" y="1093998"/>
            <a:ext cx="9070802" cy="4720562"/>
          </a:xfrm>
        </p:spPr>
        <p:txBody>
          <a:bodyPr/>
          <a:lstStyle/>
          <a:p>
            <a:r>
              <a:rPr lang="en-US" b="1" i="1" u="sng" dirty="0" err="1"/>
              <a:t>Phần</a:t>
            </a:r>
            <a:r>
              <a:rPr lang="en-US" b="1" i="1" u="sng" dirty="0"/>
              <a:t> </a:t>
            </a:r>
            <a:r>
              <a:rPr lang="en-US" b="1" i="1" u="sng" dirty="0" err="1"/>
              <a:t>cứng</a:t>
            </a:r>
            <a:r>
              <a:rPr lang="en-US" b="1" i="1" u="sng" dirty="0"/>
              <a:t> – Hardware: </a:t>
            </a:r>
            <a:r>
              <a:rPr lang="en-US" altLang="en-US" dirty="0" err="1"/>
              <a:t>Là</a:t>
            </a:r>
            <a:r>
              <a:rPr lang="en-US" altLang="en-US" dirty="0"/>
              <a:t> </a:t>
            </a:r>
            <a:r>
              <a:rPr lang="en-US" altLang="en-US" dirty="0" err="1"/>
              <a:t>các</a:t>
            </a:r>
            <a:r>
              <a:rPr lang="en-US" altLang="en-US" dirty="0"/>
              <a:t> </a:t>
            </a:r>
            <a:r>
              <a:rPr lang="en-US" altLang="en-US" dirty="0" err="1"/>
              <a:t>bộ</a:t>
            </a:r>
            <a:r>
              <a:rPr lang="en-US" altLang="en-US" dirty="0"/>
              <a:t> </a:t>
            </a:r>
            <a:r>
              <a:rPr lang="en-US" altLang="en-US" dirty="0" err="1"/>
              <a:t>phận</a:t>
            </a:r>
            <a:r>
              <a:rPr lang="en-US" altLang="en-US" dirty="0"/>
              <a:t> (</a:t>
            </a:r>
            <a:r>
              <a:rPr lang="en-US" altLang="en-US" dirty="0" err="1"/>
              <a:t>vật</a:t>
            </a:r>
            <a:r>
              <a:rPr lang="en-US" altLang="en-US" dirty="0"/>
              <a:t> </a:t>
            </a:r>
            <a:r>
              <a:rPr lang="en-US" altLang="en-US" dirty="0" err="1"/>
              <a:t>lý</a:t>
            </a:r>
            <a:r>
              <a:rPr lang="en-US" altLang="en-US" dirty="0"/>
              <a:t>) </a:t>
            </a:r>
            <a:r>
              <a:rPr lang="en-US" altLang="en-US" dirty="0" err="1"/>
              <a:t>cụ</a:t>
            </a:r>
            <a:r>
              <a:rPr lang="en-US" altLang="en-US" dirty="0"/>
              <a:t> </a:t>
            </a:r>
            <a:r>
              <a:rPr lang="en-US" altLang="en-US" dirty="0" err="1"/>
              <a:t>thể</a:t>
            </a:r>
            <a:r>
              <a:rPr lang="en-US" altLang="en-US" dirty="0"/>
              <a:t> </a:t>
            </a:r>
            <a:r>
              <a:rPr lang="en-US" altLang="en-US" dirty="0" err="1"/>
              <a:t>của</a:t>
            </a:r>
            <a:r>
              <a:rPr lang="en-US" altLang="en-US" dirty="0"/>
              <a:t> </a:t>
            </a:r>
            <a:r>
              <a:rPr lang="en-US" altLang="en-US" dirty="0" err="1"/>
              <a:t>máy</a:t>
            </a:r>
            <a:r>
              <a:rPr lang="en-US" altLang="en-US" dirty="0"/>
              <a:t> </a:t>
            </a:r>
            <a:r>
              <a:rPr lang="en-US" altLang="en-US" dirty="0" err="1"/>
              <a:t>tính</a:t>
            </a:r>
            <a:r>
              <a:rPr lang="en-US" altLang="en-US" dirty="0"/>
              <a:t> hay </a:t>
            </a:r>
            <a:r>
              <a:rPr lang="en-US" altLang="en-US" dirty="0" err="1"/>
              <a:t>hệ</a:t>
            </a:r>
            <a:r>
              <a:rPr lang="en-US" altLang="en-US" dirty="0"/>
              <a:t> </a:t>
            </a:r>
            <a:r>
              <a:rPr lang="en-US" altLang="en-US" dirty="0" err="1"/>
              <a:t>thống</a:t>
            </a:r>
            <a:r>
              <a:rPr lang="en-US" altLang="en-US" dirty="0"/>
              <a:t> </a:t>
            </a:r>
            <a:r>
              <a:rPr lang="en-US" altLang="en-US" dirty="0" err="1"/>
              <a:t>máy</a:t>
            </a:r>
            <a:r>
              <a:rPr lang="en-US" altLang="en-US" dirty="0"/>
              <a:t> </a:t>
            </a:r>
            <a:r>
              <a:rPr lang="en-US" altLang="en-US" dirty="0" err="1"/>
              <a:t>tính</a:t>
            </a:r>
            <a:r>
              <a:rPr lang="en-US" altLang="en-US" dirty="0"/>
              <a:t>, </a:t>
            </a:r>
            <a:r>
              <a:rPr lang="en-US" altLang="en-US" dirty="0" err="1"/>
              <a:t>hệ</a:t>
            </a:r>
            <a:r>
              <a:rPr lang="en-US" altLang="en-US" dirty="0"/>
              <a:t> </a:t>
            </a:r>
            <a:r>
              <a:rPr lang="en-US" altLang="en-US" dirty="0" err="1"/>
              <a:t>thống</a:t>
            </a:r>
            <a:r>
              <a:rPr lang="en-US" altLang="en-US" dirty="0"/>
              <a:t> </a:t>
            </a:r>
            <a:r>
              <a:rPr lang="en-US" altLang="en-US" dirty="0" err="1"/>
              <a:t>mạng</a:t>
            </a:r>
            <a:r>
              <a:rPr lang="en-US" altLang="en-US" dirty="0"/>
              <a:t> </a:t>
            </a:r>
            <a:r>
              <a:rPr lang="en-US" altLang="en-US" dirty="0" err="1"/>
              <a:t>sử</a:t>
            </a:r>
            <a:r>
              <a:rPr lang="en-US" altLang="en-US" dirty="0"/>
              <a:t> </a:t>
            </a:r>
            <a:r>
              <a:rPr lang="en-US" altLang="en-US" dirty="0" err="1"/>
              <a:t>dụng</a:t>
            </a:r>
            <a:r>
              <a:rPr lang="en-US" altLang="en-US" dirty="0"/>
              <a:t> </a:t>
            </a:r>
            <a:r>
              <a:rPr lang="en-US" altLang="en-US" dirty="0" err="1"/>
              <a:t>làm</a:t>
            </a:r>
            <a:r>
              <a:rPr lang="en-US" altLang="en-US" dirty="0"/>
              <a:t> </a:t>
            </a:r>
            <a:r>
              <a:rPr lang="en-US" altLang="en-US" dirty="0" err="1"/>
              <a:t>thiết</a:t>
            </a:r>
            <a:r>
              <a:rPr lang="en-US" altLang="en-US" dirty="0"/>
              <a:t> </a:t>
            </a:r>
            <a:r>
              <a:rPr lang="en-US" altLang="en-US" dirty="0" err="1"/>
              <a:t>bị</a:t>
            </a:r>
            <a:r>
              <a:rPr lang="en-US" altLang="en-US" dirty="0"/>
              <a:t> </a:t>
            </a:r>
            <a:r>
              <a:rPr lang="en-US" altLang="en-US" dirty="0" err="1"/>
              <a:t>kỹ</a:t>
            </a:r>
            <a:r>
              <a:rPr lang="en-US" altLang="en-US" dirty="0"/>
              <a:t> </a:t>
            </a:r>
            <a:r>
              <a:rPr lang="en-US" altLang="en-US" dirty="0" err="1"/>
              <a:t>thuật</a:t>
            </a:r>
            <a:r>
              <a:rPr lang="en-US" altLang="en-US" dirty="0"/>
              <a:t> </a:t>
            </a:r>
            <a:r>
              <a:rPr lang="en-US" altLang="en-US" dirty="0" err="1"/>
              <a:t>hỗ</a:t>
            </a:r>
            <a:r>
              <a:rPr lang="en-US" altLang="en-US" dirty="0"/>
              <a:t> </a:t>
            </a:r>
            <a:r>
              <a:rPr lang="en-US" altLang="en-US" dirty="0" err="1"/>
              <a:t>trợ</a:t>
            </a:r>
            <a:r>
              <a:rPr lang="en-US" altLang="en-US" dirty="0"/>
              <a:t> </a:t>
            </a:r>
            <a:r>
              <a:rPr lang="en-US" altLang="en-US" dirty="0" err="1"/>
              <a:t>hoạt</a:t>
            </a:r>
            <a:r>
              <a:rPr lang="en-US" altLang="en-US" dirty="0"/>
              <a:t> </a:t>
            </a:r>
            <a:r>
              <a:rPr lang="en-US" altLang="en-US" dirty="0" err="1"/>
              <a:t>động</a:t>
            </a:r>
            <a:r>
              <a:rPr lang="en-US" altLang="en-US" dirty="0"/>
              <a:t> </a:t>
            </a:r>
            <a:r>
              <a:rPr lang="en-US" altLang="en-US" dirty="0" err="1"/>
              <a:t>trong</a:t>
            </a:r>
            <a:r>
              <a:rPr lang="en-US" altLang="en-US" dirty="0"/>
              <a:t> HTTT.  </a:t>
            </a:r>
            <a:r>
              <a:rPr lang="en-US" altLang="en-US" dirty="0" err="1"/>
              <a:t>Phần</a:t>
            </a:r>
            <a:r>
              <a:rPr lang="en-US" altLang="en-US" dirty="0"/>
              <a:t> </a:t>
            </a:r>
            <a:r>
              <a:rPr lang="en-US" altLang="en-US" dirty="0" err="1"/>
              <a:t>cứng</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thiết</a:t>
            </a:r>
            <a:r>
              <a:rPr lang="en-US" altLang="en-US" dirty="0"/>
              <a:t> </a:t>
            </a:r>
            <a:r>
              <a:rPr lang="en-US" altLang="en-US" dirty="0" err="1"/>
              <a:t>bị</a:t>
            </a:r>
            <a:r>
              <a:rPr lang="en-US" altLang="en-US" dirty="0"/>
              <a:t> </a:t>
            </a:r>
            <a:r>
              <a:rPr lang="en-US" altLang="en-US" dirty="0" err="1"/>
              <a:t>hữu</a:t>
            </a:r>
            <a:r>
              <a:rPr lang="en-US" altLang="en-US" dirty="0"/>
              <a:t> </a:t>
            </a:r>
            <a:r>
              <a:rPr lang="en-US" altLang="en-US" dirty="0" err="1"/>
              <a:t>hình</a:t>
            </a:r>
            <a:r>
              <a:rPr lang="en-US" altLang="en-US" dirty="0"/>
              <a:t>, </a:t>
            </a:r>
            <a:r>
              <a:rPr lang="en-US" altLang="en-US" dirty="0" err="1"/>
              <a:t>có</a:t>
            </a:r>
            <a:r>
              <a:rPr lang="en-US" altLang="en-US" dirty="0"/>
              <a:t> </a:t>
            </a:r>
            <a:r>
              <a:rPr lang="en-US" altLang="en-US" dirty="0" err="1"/>
              <a:t>thể</a:t>
            </a:r>
            <a:r>
              <a:rPr lang="en-US" altLang="en-US" dirty="0"/>
              <a:t> </a:t>
            </a:r>
            <a:r>
              <a:rPr lang="en-US" altLang="en-US" dirty="0" err="1"/>
              <a:t>nhìn</a:t>
            </a:r>
            <a:r>
              <a:rPr lang="en-US" altLang="en-US" dirty="0"/>
              <a:t> </a:t>
            </a:r>
            <a:r>
              <a:rPr lang="en-US" altLang="en-US" dirty="0" err="1"/>
              <a:t>thấy</a:t>
            </a:r>
            <a:r>
              <a:rPr lang="en-US" altLang="en-US" dirty="0"/>
              <a:t>, </a:t>
            </a:r>
            <a:r>
              <a:rPr lang="en-US" altLang="en-US" dirty="0" err="1"/>
              <a:t>cầm</a:t>
            </a:r>
            <a:r>
              <a:rPr lang="en-US" altLang="en-US" dirty="0"/>
              <a:t> </a:t>
            </a:r>
            <a:r>
              <a:rPr lang="en-US" altLang="en-US" dirty="0" err="1"/>
              <a:t>nắm</a:t>
            </a:r>
            <a:r>
              <a:rPr lang="en-US" altLang="en-US" dirty="0"/>
              <a:t> </a:t>
            </a:r>
            <a:r>
              <a:rPr lang="en-US" altLang="en-US" dirty="0" err="1"/>
              <a:t>được</a:t>
            </a:r>
            <a:r>
              <a:rPr lang="en-US" altLang="en-US" dirty="0"/>
              <a:t> </a:t>
            </a:r>
            <a:endParaRPr lang="en-US" b="1" i="1" u="sng" dirty="0"/>
          </a:p>
          <a:p>
            <a:pPr marL="0" indent="0">
              <a:buNone/>
            </a:pPr>
            <a:endParaRPr lang="en-US" dirty="0"/>
          </a:p>
        </p:txBody>
      </p:sp>
      <p:sp>
        <p:nvSpPr>
          <p:cNvPr id="4" name="Content Placeholder 3"/>
          <p:cNvSpPr txBox="1">
            <a:spLocks/>
          </p:cNvSpPr>
          <p:nvPr/>
        </p:nvSpPr>
        <p:spPr>
          <a:xfrm>
            <a:off x="101600" y="571500"/>
            <a:ext cx="8982075" cy="48439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en-US" b="1" dirty="0">
                <a:latin typeface="Arial" panose="020B0604020202020204" pitchFamily="34" charset="0"/>
                <a:cs typeface="Arial" panose="020B0604020202020204" pitchFamily="34" charset="0"/>
              </a:rPr>
              <a:t>1.5 CÁC THÀNH PHẦN CƠ BẢN VỀ HTTT TRONG DOANH NGHIỆP</a:t>
            </a:r>
            <a:endParaRPr lang="en-US" dirty="0">
              <a:latin typeface="Arial" panose="020B0604020202020204" pitchFamily="34" charset="0"/>
              <a:cs typeface="Arial" panose="020B0604020202020204" pitchFamily="34" charset="0"/>
            </a:endParaRPr>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9275" y="2071898"/>
            <a:ext cx="8534400" cy="449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7821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349E3C-8199-70EB-B59C-44148E88BCF2}"/>
              </a:ext>
            </a:extLst>
          </p:cNvPr>
          <p:cNvPicPr>
            <a:picLocks noGrp="1" noChangeAspect="1"/>
          </p:cNvPicPr>
          <p:nvPr>
            <p:ph idx="1"/>
          </p:nvPr>
        </p:nvPicPr>
        <p:blipFill rotWithShape="1">
          <a:blip r:embed="rId2"/>
          <a:srcRect l="29847" t="33919" r="13485" b="16485"/>
          <a:stretch/>
        </p:blipFill>
        <p:spPr>
          <a:xfrm>
            <a:off x="0" y="1954552"/>
            <a:ext cx="9960126" cy="4903448"/>
          </a:xfrm>
        </p:spPr>
      </p:pic>
      <p:sp>
        <p:nvSpPr>
          <p:cNvPr id="6" name="Content Placeholder 3">
            <a:extLst>
              <a:ext uri="{FF2B5EF4-FFF2-40B4-BE49-F238E27FC236}">
                <a16:creationId xmlns:a16="http://schemas.microsoft.com/office/drawing/2014/main" id="{3268F907-778E-814F-5C69-6DB01CD5A345}"/>
              </a:ext>
            </a:extLst>
          </p:cNvPr>
          <p:cNvSpPr txBox="1">
            <a:spLocks noGrp="1"/>
          </p:cNvSpPr>
          <p:nvPr>
            <p:ph type="title"/>
          </p:nvPr>
        </p:nvSpPr>
        <p:spPr>
          <a:xfrm>
            <a:off x="0" y="882208"/>
            <a:ext cx="8596312" cy="47324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en-US" b="1" dirty="0">
                <a:latin typeface="Arial" panose="020B0604020202020204" pitchFamily="34" charset="0"/>
                <a:cs typeface="Arial" panose="020B0604020202020204" pitchFamily="34" charset="0"/>
              </a:rPr>
              <a:t>1.5 CÁC THÀNH PHẦN CƠ BẢN VỀ HTTT TRONG DOANH NGHIỆP</a:t>
            </a: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44D9CCA-1DCA-7D96-60CF-8ECB726C8D02}"/>
              </a:ext>
            </a:extLst>
          </p:cNvPr>
          <p:cNvSpPr txBox="1"/>
          <p:nvPr/>
        </p:nvSpPr>
        <p:spPr>
          <a:xfrm>
            <a:off x="88315" y="122138"/>
            <a:ext cx="10920580" cy="784830"/>
          </a:xfrm>
          <a:prstGeom prst="rect">
            <a:avLst/>
          </a:prstGeom>
          <a:noFill/>
        </p:spPr>
        <p:txBody>
          <a:bodyPr wrap="square">
            <a:spAutoFit/>
          </a:bodyPr>
          <a:lstStyle/>
          <a:p>
            <a:r>
              <a:rPr lang="vi-VN" sz="4500" dirty="0">
                <a:solidFill>
                  <a:schemeClr val="accent1"/>
                </a:solidFill>
                <a:latin typeface="Arial" panose="020B0604020202020204" pitchFamily="34" charset="0"/>
                <a:cs typeface="Arial" panose="020B0604020202020204" pitchFamily="34" charset="0"/>
              </a:rPr>
              <a:t>C2: THÀNH PHẦN CỦA HTTT</a:t>
            </a:r>
            <a:endParaRPr lang="en-US" sz="4500" dirty="0">
              <a:solidFill>
                <a:schemeClr val="accent1"/>
              </a:solidFill>
            </a:endParaRPr>
          </a:p>
        </p:txBody>
      </p:sp>
    </p:spTree>
    <p:extLst>
      <p:ext uri="{BB962C8B-B14F-4D97-AF65-F5344CB8AC3E}">
        <p14:creationId xmlns:p14="http://schemas.microsoft.com/office/powerpoint/2010/main" val="36212472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C2: THÀNH PHẦN CỦA HTTT</a:t>
            </a:r>
            <a:endParaRPr lang="en-US" dirty="0"/>
          </a:p>
        </p:txBody>
      </p:sp>
      <p:sp>
        <p:nvSpPr>
          <p:cNvPr id="3" name="Content Placeholder 2"/>
          <p:cNvSpPr>
            <a:spLocks noGrp="1"/>
          </p:cNvSpPr>
          <p:nvPr>
            <p:ph idx="1"/>
          </p:nvPr>
        </p:nvSpPr>
        <p:spPr>
          <a:xfrm>
            <a:off x="88900" y="1320800"/>
            <a:ext cx="10197885" cy="4720562"/>
          </a:xfrm>
        </p:spPr>
        <p:txBody>
          <a:bodyPr/>
          <a:lstStyle/>
          <a:p>
            <a:pPr marL="171450" indent="-171450">
              <a:buFontTx/>
              <a:buChar char="-"/>
            </a:pPr>
            <a:r>
              <a:rPr lang="en-US" b="1" i="1" u="sng" dirty="0" err="1"/>
              <a:t>Phần</a:t>
            </a:r>
            <a:r>
              <a:rPr lang="en-US" b="1" i="1" u="sng" dirty="0"/>
              <a:t> </a:t>
            </a:r>
            <a:r>
              <a:rPr lang="en-US" b="1" i="1" u="sng" dirty="0" err="1"/>
              <a:t>mềm</a:t>
            </a:r>
            <a:r>
              <a:rPr lang="en-US" b="1" i="1" u="sng" dirty="0"/>
              <a:t> – Software</a:t>
            </a:r>
            <a:r>
              <a:rPr lang="en-US" dirty="0"/>
              <a:t>: </a:t>
            </a:r>
            <a:r>
              <a:rPr lang="en-US" altLang="en-US" dirty="0" err="1"/>
              <a:t>Là</a:t>
            </a:r>
            <a:r>
              <a:rPr lang="en-US" altLang="en-US" dirty="0"/>
              <a:t> </a:t>
            </a:r>
            <a:r>
              <a:rPr lang="en-US" altLang="en-US" dirty="0" err="1"/>
              <a:t>một</a:t>
            </a:r>
            <a:r>
              <a:rPr lang="en-US" altLang="en-US" dirty="0"/>
              <a:t> </a:t>
            </a:r>
            <a:r>
              <a:rPr lang="en-US" altLang="en-US" dirty="0" err="1"/>
              <a:t>tập</a:t>
            </a:r>
            <a:r>
              <a:rPr lang="en-US" altLang="en-US" dirty="0"/>
              <a:t> </a:t>
            </a:r>
            <a:r>
              <a:rPr lang="en-US" altLang="en-US" dirty="0" err="1"/>
              <a:t>hợp</a:t>
            </a:r>
            <a:r>
              <a:rPr lang="en-US" altLang="en-US" dirty="0"/>
              <a:t> </a:t>
            </a:r>
            <a:r>
              <a:rPr lang="en-US" altLang="en-US" dirty="0" err="1"/>
              <a:t>những</a:t>
            </a:r>
            <a:r>
              <a:rPr lang="en-US" altLang="en-US" dirty="0"/>
              <a:t> </a:t>
            </a:r>
            <a:r>
              <a:rPr lang="en-US" altLang="en-US" dirty="0" err="1"/>
              <a:t>câu</a:t>
            </a:r>
            <a:r>
              <a:rPr lang="en-US" altLang="en-US" dirty="0"/>
              <a:t> </a:t>
            </a:r>
            <a:r>
              <a:rPr lang="en-US" altLang="en-US" dirty="0" err="1"/>
              <a:t>lệnh</a:t>
            </a:r>
            <a:r>
              <a:rPr lang="en-US" altLang="en-US" dirty="0"/>
              <a:t> </a:t>
            </a:r>
            <a:r>
              <a:rPr lang="en-US" altLang="en-US" dirty="0" err="1"/>
              <a:t>được</a:t>
            </a:r>
            <a:r>
              <a:rPr lang="en-US" altLang="en-US" dirty="0"/>
              <a:t> </a:t>
            </a:r>
            <a:r>
              <a:rPr lang="en-US" altLang="en-US" dirty="0" err="1"/>
              <a:t>viết</a:t>
            </a:r>
            <a:r>
              <a:rPr lang="en-US" altLang="en-US" dirty="0"/>
              <a:t> </a:t>
            </a:r>
            <a:r>
              <a:rPr lang="en-US" altLang="en-US" dirty="0" err="1"/>
              <a:t>bằng</a:t>
            </a:r>
            <a:r>
              <a:rPr lang="en-US" altLang="en-US" dirty="0"/>
              <a:t> </a:t>
            </a:r>
            <a:r>
              <a:rPr lang="en-US" altLang="en-US" dirty="0" err="1"/>
              <a:t>một</a:t>
            </a:r>
            <a:r>
              <a:rPr lang="en-US" altLang="en-US" dirty="0"/>
              <a:t> </a:t>
            </a:r>
            <a:r>
              <a:rPr lang="en-US" altLang="en-US" dirty="0" err="1"/>
              <a:t>hoặc</a:t>
            </a:r>
            <a:r>
              <a:rPr lang="en-US" altLang="en-US" dirty="0"/>
              <a:t> </a:t>
            </a:r>
            <a:r>
              <a:rPr lang="en-US" altLang="en-US" dirty="0" err="1"/>
              <a:t>nhiều</a:t>
            </a:r>
            <a:r>
              <a:rPr lang="en-US" altLang="en-US" dirty="0"/>
              <a:t> </a:t>
            </a:r>
            <a:r>
              <a:rPr lang="en-US" altLang="en-US" dirty="0" err="1"/>
              <a:t>ngôn</a:t>
            </a:r>
            <a:r>
              <a:rPr lang="en-US" altLang="en-US" dirty="0"/>
              <a:t> </a:t>
            </a:r>
            <a:r>
              <a:rPr lang="en-US" altLang="en-US" dirty="0" err="1"/>
              <a:t>ngữ</a:t>
            </a:r>
            <a:r>
              <a:rPr lang="en-US" altLang="en-US" dirty="0"/>
              <a:t> </a:t>
            </a:r>
            <a:r>
              <a:rPr lang="en-US" altLang="en-US" dirty="0" err="1"/>
              <a:t>lập</a:t>
            </a:r>
            <a:r>
              <a:rPr lang="en-US" altLang="en-US" dirty="0"/>
              <a:t> </a:t>
            </a:r>
            <a:r>
              <a:rPr lang="en-US" altLang="en-US" dirty="0" err="1"/>
              <a:t>trình</a:t>
            </a:r>
            <a:r>
              <a:rPr lang="en-US" altLang="en-US" dirty="0"/>
              <a:t> </a:t>
            </a:r>
            <a:r>
              <a:rPr lang="en-US" altLang="en-US" dirty="0" err="1"/>
              <a:t>theo</a:t>
            </a:r>
            <a:r>
              <a:rPr lang="en-US" altLang="en-US" dirty="0"/>
              <a:t> </a:t>
            </a:r>
            <a:r>
              <a:rPr lang="en-US" altLang="en-US" dirty="0" err="1"/>
              <a:t>một</a:t>
            </a:r>
            <a:r>
              <a:rPr lang="en-US" altLang="en-US" dirty="0"/>
              <a:t> </a:t>
            </a:r>
            <a:r>
              <a:rPr lang="en-US" altLang="en-US" dirty="0" err="1"/>
              <a:t>trật</a:t>
            </a:r>
            <a:r>
              <a:rPr lang="en-US" altLang="en-US" dirty="0"/>
              <a:t> </a:t>
            </a:r>
            <a:r>
              <a:rPr lang="en-US" altLang="en-US" dirty="0" err="1"/>
              <a:t>tự</a:t>
            </a:r>
            <a:r>
              <a:rPr lang="en-US" altLang="en-US" dirty="0"/>
              <a:t> </a:t>
            </a:r>
            <a:r>
              <a:rPr lang="en-US" altLang="en-US" dirty="0" err="1"/>
              <a:t>xác</a:t>
            </a:r>
            <a:r>
              <a:rPr lang="en-US" altLang="en-US" dirty="0"/>
              <a:t> </a:t>
            </a:r>
            <a:r>
              <a:rPr lang="en-US" altLang="en-US" dirty="0" err="1"/>
              <a:t>định</a:t>
            </a:r>
            <a:r>
              <a:rPr lang="en-US" altLang="en-US" dirty="0"/>
              <a:t> </a:t>
            </a:r>
            <a:r>
              <a:rPr lang="en-US" altLang="en-US" dirty="0" err="1"/>
              <a:t>nhằm</a:t>
            </a:r>
            <a:r>
              <a:rPr lang="en-US" altLang="en-US" dirty="0"/>
              <a:t> </a:t>
            </a:r>
            <a:r>
              <a:rPr lang="en-US" altLang="en-US" dirty="0" err="1"/>
              <a:t>tự</a:t>
            </a:r>
            <a:r>
              <a:rPr lang="en-US" altLang="en-US" dirty="0"/>
              <a:t> </a:t>
            </a:r>
            <a:r>
              <a:rPr lang="en-US" altLang="en-US" dirty="0" err="1"/>
              <a:t>động</a:t>
            </a:r>
            <a:r>
              <a:rPr lang="en-US" altLang="en-US" dirty="0"/>
              <a:t> </a:t>
            </a:r>
            <a:r>
              <a:rPr lang="en-US" altLang="en-US" dirty="0" err="1"/>
              <a:t>thực</a:t>
            </a:r>
            <a:r>
              <a:rPr lang="en-US" altLang="en-US" dirty="0"/>
              <a:t> </a:t>
            </a:r>
            <a:r>
              <a:rPr lang="en-US" altLang="en-US" dirty="0" err="1"/>
              <a:t>hiện</a:t>
            </a:r>
            <a:r>
              <a:rPr lang="en-US" altLang="en-US" dirty="0"/>
              <a:t> </a:t>
            </a:r>
            <a:r>
              <a:rPr lang="en-US" altLang="en-US" dirty="0" err="1"/>
              <a:t>một</a:t>
            </a:r>
            <a:r>
              <a:rPr lang="en-US" altLang="en-US" dirty="0"/>
              <a:t> </a:t>
            </a:r>
            <a:r>
              <a:rPr lang="en-US" altLang="en-US" dirty="0" err="1"/>
              <a:t>số</a:t>
            </a:r>
            <a:r>
              <a:rPr lang="en-US" altLang="en-US" dirty="0"/>
              <a:t> </a:t>
            </a:r>
            <a:r>
              <a:rPr lang="en-US" altLang="en-US" dirty="0" err="1"/>
              <a:t>chức</a:t>
            </a:r>
            <a:r>
              <a:rPr lang="en-US" altLang="en-US" dirty="0"/>
              <a:t> </a:t>
            </a:r>
            <a:r>
              <a:rPr lang="en-US" altLang="en-US" dirty="0" err="1"/>
              <a:t>năng</a:t>
            </a:r>
            <a:r>
              <a:rPr lang="en-US" altLang="en-US" dirty="0"/>
              <a:t> </a:t>
            </a:r>
            <a:r>
              <a:rPr lang="en-US" altLang="en-US" dirty="0" err="1"/>
              <a:t>hoặc</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một</a:t>
            </a:r>
            <a:r>
              <a:rPr lang="en-US" altLang="en-US" dirty="0"/>
              <a:t> </a:t>
            </a:r>
            <a:r>
              <a:rPr lang="en-US" altLang="en-US" dirty="0" err="1"/>
              <a:t>bài</a:t>
            </a:r>
            <a:r>
              <a:rPr lang="en-US" altLang="en-US" dirty="0"/>
              <a:t> </a:t>
            </a:r>
            <a:r>
              <a:rPr lang="en-US" altLang="en-US" dirty="0" err="1"/>
              <a:t>toán</a:t>
            </a:r>
            <a:r>
              <a:rPr lang="en-US" altLang="en-US" dirty="0"/>
              <a:t> </a:t>
            </a:r>
            <a:r>
              <a:rPr lang="en-US" altLang="en-US" dirty="0" err="1"/>
              <a:t>nào</a:t>
            </a:r>
            <a:r>
              <a:rPr lang="en-US" altLang="en-US" dirty="0"/>
              <a:t> </a:t>
            </a:r>
            <a:r>
              <a:rPr lang="en-US" altLang="en-US" dirty="0" err="1"/>
              <a:t>đó</a:t>
            </a:r>
            <a:r>
              <a:rPr lang="en-US" altLang="en-US" dirty="0"/>
              <a:t>. </a:t>
            </a:r>
            <a:r>
              <a:rPr lang="en-US" altLang="en-US" dirty="0" err="1"/>
              <a:t>Phần</a:t>
            </a:r>
            <a:r>
              <a:rPr lang="en-US" altLang="en-US" dirty="0"/>
              <a:t> </a:t>
            </a:r>
            <a:r>
              <a:rPr lang="en-US" altLang="en-US" dirty="0" err="1"/>
              <a:t>mềm</a:t>
            </a:r>
            <a:r>
              <a:rPr lang="en-US" altLang="en-US" dirty="0"/>
              <a:t> </a:t>
            </a:r>
            <a:r>
              <a:rPr lang="en-US" altLang="en-US" dirty="0" err="1"/>
              <a:t>có</a:t>
            </a:r>
            <a:r>
              <a:rPr lang="en-US" altLang="en-US" dirty="0"/>
              <a:t> </a:t>
            </a:r>
            <a:r>
              <a:rPr lang="en-US" altLang="en-US" dirty="0" err="1"/>
              <a:t>thể</a:t>
            </a:r>
            <a:r>
              <a:rPr lang="en-US" altLang="en-US" dirty="0"/>
              <a:t> </a:t>
            </a:r>
            <a:r>
              <a:rPr lang="en-US" altLang="en-US" dirty="0" err="1"/>
              <a:t>là</a:t>
            </a:r>
            <a:r>
              <a:rPr lang="en-US" altLang="en-US" dirty="0"/>
              <a:t> </a:t>
            </a:r>
            <a:r>
              <a:rPr lang="en-US" altLang="en-US" dirty="0" err="1"/>
              <a:t>những</a:t>
            </a:r>
            <a:r>
              <a:rPr lang="en-US" altLang="en-US" dirty="0"/>
              <a:t> ý </a:t>
            </a:r>
            <a:r>
              <a:rPr lang="en-US" altLang="en-US" dirty="0" err="1"/>
              <a:t>tưởng</a:t>
            </a:r>
            <a:r>
              <a:rPr lang="en-US" altLang="en-US" dirty="0"/>
              <a:t> </a:t>
            </a:r>
            <a:r>
              <a:rPr lang="en-US" altLang="en-US" dirty="0" err="1"/>
              <a:t>trừu</a:t>
            </a:r>
            <a:r>
              <a:rPr lang="en-US" altLang="en-US" dirty="0"/>
              <a:t> </a:t>
            </a:r>
            <a:r>
              <a:rPr lang="en-US" altLang="en-US" dirty="0" err="1"/>
              <a:t>tượng</a:t>
            </a:r>
            <a:r>
              <a:rPr lang="en-US" altLang="en-US" dirty="0"/>
              <a:t>, </a:t>
            </a:r>
            <a:r>
              <a:rPr lang="en-US" altLang="en-US" dirty="0" err="1"/>
              <a:t>những</a:t>
            </a:r>
            <a:r>
              <a:rPr lang="en-US" altLang="en-US" dirty="0"/>
              <a:t> </a:t>
            </a:r>
            <a:r>
              <a:rPr lang="en-US" altLang="en-US" dirty="0" err="1"/>
              <a:t>thuật</a:t>
            </a:r>
            <a:r>
              <a:rPr lang="en-US" altLang="en-US" dirty="0"/>
              <a:t> </a:t>
            </a:r>
            <a:r>
              <a:rPr lang="en-US" altLang="en-US" dirty="0" err="1"/>
              <a:t>toán</a:t>
            </a:r>
            <a:r>
              <a:rPr lang="en-US" altLang="en-US" dirty="0"/>
              <a:t>, </a:t>
            </a:r>
            <a:r>
              <a:rPr lang="en-US" altLang="en-US" dirty="0" err="1"/>
              <a:t>các</a:t>
            </a:r>
            <a:r>
              <a:rPr lang="en-US" altLang="en-US" dirty="0"/>
              <a:t> </a:t>
            </a:r>
            <a:r>
              <a:rPr lang="en-US" altLang="en-US" dirty="0" err="1"/>
              <a:t>chỉ</a:t>
            </a:r>
            <a:r>
              <a:rPr lang="en-US" altLang="en-US" dirty="0"/>
              <a:t> </a:t>
            </a:r>
            <a:r>
              <a:rPr lang="en-US" altLang="en-US" dirty="0" err="1"/>
              <a:t>thị</a:t>
            </a:r>
            <a:r>
              <a:rPr lang="en-US" altLang="en-US" dirty="0"/>
              <a:t>, …  </a:t>
            </a:r>
          </a:p>
          <a:p>
            <a:pPr marL="171450" indent="-171450">
              <a:buFontTx/>
              <a:buChar char="-"/>
            </a:pPr>
            <a:endParaRPr lang="en-US" altLang="en-US" dirty="0"/>
          </a:p>
          <a:p>
            <a:pPr marL="171450" indent="-171450" defTabSz="914400" eaLnBrk="0" fontAlgn="base" hangingPunct="0">
              <a:spcBef>
                <a:spcPct val="30000"/>
              </a:spcBef>
              <a:spcAft>
                <a:spcPct val="0"/>
              </a:spcAft>
              <a:buClrTx/>
              <a:buSzTx/>
              <a:buFontTx/>
              <a:buChar char="-"/>
              <a:defRPr/>
            </a:pPr>
            <a:r>
              <a:rPr lang="en-US" altLang="en-US" dirty="0" err="1"/>
              <a:t>Phần</a:t>
            </a:r>
            <a:r>
              <a:rPr lang="en-US" altLang="en-US" dirty="0"/>
              <a:t> </a:t>
            </a:r>
            <a:r>
              <a:rPr lang="en-US" altLang="en-US" dirty="0" err="1"/>
              <a:t>mềm</a:t>
            </a:r>
            <a:r>
              <a:rPr lang="en-US" altLang="en-US" dirty="0"/>
              <a:t> </a:t>
            </a:r>
            <a:r>
              <a:rPr lang="en-US" altLang="en-US" dirty="0" err="1"/>
              <a:t>hệ</a:t>
            </a:r>
            <a:r>
              <a:rPr lang="en-US" altLang="en-US" dirty="0"/>
              <a:t> </a:t>
            </a:r>
            <a:r>
              <a:rPr lang="en-US" altLang="en-US" dirty="0" err="1"/>
              <a:t>thống</a:t>
            </a:r>
            <a:r>
              <a:rPr lang="en-US" altLang="en-US" dirty="0"/>
              <a:t> : </a:t>
            </a:r>
            <a:r>
              <a:rPr lang="en-US" altLang="en-US" dirty="0" err="1"/>
              <a:t>Dùng</a:t>
            </a:r>
            <a:r>
              <a:rPr lang="en-US" altLang="en-US" dirty="0"/>
              <a:t> </a:t>
            </a:r>
            <a:r>
              <a:rPr lang="en-US" altLang="en-US" dirty="0" err="1"/>
              <a:t>để</a:t>
            </a:r>
            <a:r>
              <a:rPr lang="en-US" altLang="en-US" dirty="0"/>
              <a:t> </a:t>
            </a:r>
            <a:r>
              <a:rPr lang="en-US" altLang="en-US" dirty="0" err="1"/>
              <a:t>vận</a:t>
            </a:r>
            <a:r>
              <a:rPr lang="en-US" altLang="en-US" dirty="0"/>
              <a:t> </a:t>
            </a:r>
            <a:r>
              <a:rPr lang="en-US" altLang="en-US" dirty="0" err="1"/>
              <a:t>hành</a:t>
            </a:r>
            <a:r>
              <a:rPr lang="en-US" altLang="en-US" dirty="0"/>
              <a:t> </a:t>
            </a:r>
            <a:r>
              <a:rPr lang="en-US" altLang="en-US" dirty="0" err="1"/>
              <a:t>máy</a:t>
            </a:r>
            <a:r>
              <a:rPr lang="en-US" altLang="en-US" dirty="0"/>
              <a:t> </a:t>
            </a:r>
            <a:r>
              <a:rPr lang="en-US" altLang="en-US" dirty="0" err="1"/>
              <a:t>tính</a:t>
            </a:r>
            <a:r>
              <a:rPr lang="en-US" altLang="en-US" dirty="0"/>
              <a:t> </a:t>
            </a:r>
            <a:r>
              <a:rPr lang="en-US" altLang="en-US" dirty="0" err="1"/>
              <a:t>và</a:t>
            </a:r>
            <a:r>
              <a:rPr lang="en-US" altLang="en-US" dirty="0"/>
              <a:t> </a:t>
            </a:r>
            <a:r>
              <a:rPr lang="en-US" altLang="en-US" dirty="0" err="1"/>
              <a:t>các</a:t>
            </a:r>
            <a:r>
              <a:rPr lang="en-US" altLang="en-US" dirty="0"/>
              <a:t> </a:t>
            </a:r>
            <a:r>
              <a:rPr lang="en-US" altLang="en-US" dirty="0" err="1"/>
              <a:t>phần</a:t>
            </a:r>
            <a:r>
              <a:rPr lang="en-US" altLang="en-US" dirty="0"/>
              <a:t> </a:t>
            </a:r>
            <a:r>
              <a:rPr lang="en-US" altLang="en-US" dirty="0" err="1"/>
              <a:t>cứng</a:t>
            </a:r>
            <a:r>
              <a:rPr lang="en-US" altLang="en-US" dirty="0"/>
              <a:t> </a:t>
            </a:r>
            <a:r>
              <a:rPr lang="en-US" altLang="en-US" dirty="0" err="1"/>
              <a:t>máy</a:t>
            </a:r>
            <a:r>
              <a:rPr lang="en-US" altLang="en-US" dirty="0"/>
              <a:t> </a:t>
            </a:r>
            <a:r>
              <a:rPr lang="en-US" altLang="en-US" dirty="0" err="1"/>
              <a:t>tính</a:t>
            </a:r>
            <a:r>
              <a:rPr lang="en-US" altLang="en-US" dirty="0"/>
              <a:t>. </a:t>
            </a:r>
            <a:r>
              <a:rPr lang="en-US" altLang="en-US" dirty="0" err="1"/>
              <a:t>Bao</a:t>
            </a:r>
            <a:r>
              <a:rPr lang="en-US" altLang="en-US" dirty="0"/>
              <a:t> </a:t>
            </a:r>
            <a:r>
              <a:rPr lang="en-US" altLang="en-US" dirty="0" err="1"/>
              <a:t>gồm</a:t>
            </a:r>
            <a:r>
              <a:rPr lang="en-US" altLang="en-US" dirty="0"/>
              <a:t> </a:t>
            </a:r>
            <a:r>
              <a:rPr lang="en-US" altLang="en-US" dirty="0" err="1"/>
              <a:t>các</a:t>
            </a:r>
            <a:r>
              <a:rPr lang="en-US" altLang="en-US" dirty="0"/>
              <a:t> </a:t>
            </a:r>
            <a:r>
              <a:rPr lang="en-US" altLang="en-US" dirty="0" err="1"/>
              <a:t>hệ</a:t>
            </a:r>
            <a:r>
              <a:rPr lang="en-US" altLang="en-US" dirty="0"/>
              <a:t> </a:t>
            </a:r>
            <a:r>
              <a:rPr lang="en-US" altLang="en-US" dirty="0" err="1"/>
              <a:t>điều</a:t>
            </a:r>
            <a:r>
              <a:rPr lang="en-US" altLang="en-US" dirty="0"/>
              <a:t> </a:t>
            </a:r>
            <a:r>
              <a:rPr lang="en-US" altLang="en-US" dirty="0" err="1"/>
              <a:t>hành</a:t>
            </a:r>
            <a:r>
              <a:rPr lang="en-US" altLang="en-US" dirty="0"/>
              <a:t>, </a:t>
            </a:r>
            <a:r>
              <a:rPr lang="en-US" altLang="en-US" dirty="0" err="1"/>
              <a:t>trình</a:t>
            </a:r>
            <a:r>
              <a:rPr lang="en-US" altLang="en-US" dirty="0"/>
              <a:t> </a:t>
            </a:r>
            <a:r>
              <a:rPr lang="en-US" altLang="en-US" dirty="0" err="1"/>
              <a:t>điều</a:t>
            </a:r>
            <a:r>
              <a:rPr lang="en-US" altLang="en-US" dirty="0"/>
              <a:t> </a:t>
            </a:r>
            <a:r>
              <a:rPr lang="en-US" altLang="en-US" dirty="0" err="1"/>
              <a:t>khiển</a:t>
            </a:r>
            <a:r>
              <a:rPr lang="en-US" altLang="en-US" dirty="0"/>
              <a:t> </a:t>
            </a:r>
            <a:r>
              <a:rPr lang="en-US" altLang="en-US" dirty="0" err="1"/>
              <a:t>thiết</a:t>
            </a:r>
            <a:r>
              <a:rPr lang="en-US" altLang="en-US" dirty="0"/>
              <a:t> </a:t>
            </a:r>
            <a:r>
              <a:rPr lang="en-US" altLang="en-US" dirty="0" err="1"/>
              <a:t>bị</a:t>
            </a:r>
            <a:r>
              <a:rPr lang="en-US" altLang="en-US" dirty="0"/>
              <a:t> (device driver), </a:t>
            </a:r>
            <a:r>
              <a:rPr lang="en-US" altLang="en-US" dirty="0" err="1"/>
              <a:t>các</a:t>
            </a:r>
            <a:r>
              <a:rPr lang="en-US" altLang="en-US" dirty="0"/>
              <a:t> </a:t>
            </a:r>
            <a:r>
              <a:rPr lang="en-US" altLang="en-US" dirty="0" err="1"/>
              <a:t>công</a:t>
            </a:r>
            <a:r>
              <a:rPr lang="en-US" altLang="en-US" dirty="0"/>
              <a:t> </a:t>
            </a:r>
            <a:r>
              <a:rPr lang="en-US" altLang="en-US" dirty="0" err="1"/>
              <a:t>cụ</a:t>
            </a:r>
            <a:r>
              <a:rPr lang="en-US" altLang="en-US" dirty="0"/>
              <a:t> </a:t>
            </a:r>
            <a:r>
              <a:rPr lang="en-US" altLang="en-US" dirty="0" err="1"/>
              <a:t>phân</a:t>
            </a:r>
            <a:r>
              <a:rPr lang="en-US" altLang="en-US" dirty="0"/>
              <a:t> </a:t>
            </a:r>
            <a:r>
              <a:rPr lang="en-US" altLang="en-US" dirty="0" err="1"/>
              <a:t>tích</a:t>
            </a:r>
            <a:r>
              <a:rPr lang="en-US" altLang="en-US" dirty="0"/>
              <a:t> (diagnostic tool), </a:t>
            </a:r>
            <a:r>
              <a:rPr lang="en-US" altLang="en-US" dirty="0" err="1"/>
              <a:t>trình</a:t>
            </a:r>
            <a:r>
              <a:rPr lang="en-US" altLang="en-US" dirty="0"/>
              <a:t> </a:t>
            </a:r>
            <a:r>
              <a:rPr lang="en-US" altLang="en-US" dirty="0" err="1"/>
              <a:t>phục</a:t>
            </a:r>
            <a:r>
              <a:rPr lang="en-US" altLang="en-US" dirty="0"/>
              <a:t> </a:t>
            </a:r>
            <a:r>
              <a:rPr lang="en-US" altLang="en-US" dirty="0" err="1"/>
              <a:t>vụ</a:t>
            </a:r>
            <a:r>
              <a:rPr lang="en-US" altLang="en-US" dirty="0"/>
              <a:t>, </a:t>
            </a:r>
            <a:r>
              <a:rPr lang="en-US" altLang="en-US" dirty="0" err="1"/>
              <a:t>hệ</a:t>
            </a:r>
            <a:r>
              <a:rPr lang="en-US" altLang="en-US" dirty="0"/>
              <a:t> </a:t>
            </a:r>
            <a:r>
              <a:rPr lang="en-US" altLang="en-US" dirty="0" err="1"/>
              <a:t>thống</a:t>
            </a:r>
            <a:r>
              <a:rPr lang="en-US" altLang="en-US" dirty="0"/>
              <a:t> </a:t>
            </a:r>
            <a:r>
              <a:rPr lang="en-US" altLang="en-US" dirty="0" err="1"/>
              <a:t>cửa</a:t>
            </a:r>
            <a:r>
              <a:rPr lang="en-US" altLang="en-US" dirty="0"/>
              <a:t> </a:t>
            </a:r>
            <a:r>
              <a:rPr lang="en-US" altLang="en-US" dirty="0" err="1"/>
              <a:t>sổ</a:t>
            </a:r>
            <a:r>
              <a:rPr lang="en-US" altLang="en-US" dirty="0"/>
              <a:t>, </a:t>
            </a:r>
            <a:r>
              <a:rPr lang="en-US" altLang="en-US" dirty="0" err="1"/>
              <a:t>các</a:t>
            </a:r>
            <a:r>
              <a:rPr lang="en-US" altLang="en-US" dirty="0"/>
              <a:t> </a:t>
            </a:r>
            <a:r>
              <a:rPr lang="en-US" altLang="en-US" dirty="0" err="1"/>
              <a:t>tiện</a:t>
            </a:r>
            <a:r>
              <a:rPr lang="en-US" altLang="en-US" dirty="0"/>
              <a:t> </a:t>
            </a:r>
            <a:r>
              <a:rPr lang="en-US" altLang="en-US" dirty="0" err="1"/>
              <a:t>ích</a:t>
            </a:r>
            <a:r>
              <a:rPr lang="en-US" altLang="en-US" dirty="0"/>
              <a:t>.... </a:t>
            </a:r>
          </a:p>
          <a:p>
            <a:pPr marL="0" indent="0">
              <a:buNone/>
            </a:pPr>
            <a:r>
              <a:rPr lang="en-US" dirty="0"/>
              <a:t>-  </a:t>
            </a:r>
            <a:r>
              <a:rPr lang="en-US" dirty="0" err="1"/>
              <a:t>Phần</a:t>
            </a:r>
            <a:r>
              <a:rPr lang="en-US" dirty="0"/>
              <a:t> </a:t>
            </a:r>
            <a:r>
              <a:rPr lang="en-US" dirty="0" err="1"/>
              <a:t>mềm</a:t>
            </a:r>
            <a:r>
              <a:rPr lang="en-US" dirty="0"/>
              <a:t> </a:t>
            </a:r>
            <a:r>
              <a:rPr lang="en-US" dirty="0" err="1"/>
              <a:t>ứng</a:t>
            </a:r>
            <a:r>
              <a:rPr lang="en-US" dirty="0"/>
              <a:t> </a:t>
            </a:r>
            <a:r>
              <a:rPr lang="en-US" dirty="0" err="1"/>
              <a:t>dụng</a:t>
            </a:r>
            <a:r>
              <a:rPr lang="en-US" dirty="0"/>
              <a:t>: </a:t>
            </a:r>
            <a:r>
              <a:rPr lang="en-US" dirty="0" err="1"/>
              <a:t>là</a:t>
            </a:r>
            <a:r>
              <a:rPr lang="en-US" dirty="0"/>
              <a:t> </a:t>
            </a:r>
            <a:r>
              <a:rPr lang="en-US" dirty="0" err="1"/>
              <a:t>phần</a:t>
            </a:r>
            <a:r>
              <a:rPr lang="en-US" dirty="0"/>
              <a:t> </a:t>
            </a:r>
            <a:r>
              <a:rPr lang="en-US" dirty="0" err="1"/>
              <a:t>mềm</a:t>
            </a:r>
            <a:r>
              <a:rPr lang="en-US" dirty="0"/>
              <a:t> </a:t>
            </a:r>
            <a:r>
              <a:rPr lang="en-US" dirty="0" err="1"/>
              <a:t>để</a:t>
            </a:r>
            <a:r>
              <a:rPr lang="en-US" dirty="0"/>
              <a:t> </a:t>
            </a:r>
            <a:r>
              <a:rPr lang="en-US" dirty="0" err="1"/>
              <a:t>người</a:t>
            </a:r>
            <a:r>
              <a:rPr lang="en-US" dirty="0"/>
              <a:t> </a:t>
            </a:r>
            <a:r>
              <a:rPr lang="en-US" dirty="0" err="1"/>
              <a:t>sử</a:t>
            </a:r>
            <a:r>
              <a:rPr lang="en-US" dirty="0"/>
              <a:t> </a:t>
            </a:r>
            <a:r>
              <a:rPr lang="en-US" dirty="0" err="1"/>
              <a:t>dụng</a:t>
            </a:r>
            <a:r>
              <a:rPr lang="en-US" dirty="0"/>
              <a:t> </a:t>
            </a:r>
            <a:r>
              <a:rPr lang="en-US" dirty="0" err="1"/>
              <a:t>có</a:t>
            </a:r>
            <a:r>
              <a:rPr lang="en-US" dirty="0"/>
              <a:t> </a:t>
            </a:r>
            <a:r>
              <a:rPr lang="en-US" dirty="0" err="1"/>
              <a:t>thể</a:t>
            </a:r>
            <a:r>
              <a:rPr lang="en-US" dirty="0"/>
              <a:t> </a:t>
            </a:r>
            <a:r>
              <a:rPr lang="en-US" dirty="0" err="1"/>
              <a:t>tác</a:t>
            </a:r>
            <a:r>
              <a:rPr lang="en-US" dirty="0"/>
              <a:t> </a:t>
            </a:r>
            <a:r>
              <a:rPr lang="en-US" dirty="0" err="1"/>
              <a:t>nghiệp</a:t>
            </a:r>
            <a:r>
              <a:rPr lang="en-US" dirty="0"/>
              <a:t> </a:t>
            </a:r>
            <a:r>
              <a:rPr lang="en-US" dirty="0" err="1"/>
              <a:t>một</a:t>
            </a:r>
            <a:r>
              <a:rPr lang="en-US" dirty="0"/>
              <a:t> hay </a:t>
            </a:r>
            <a:r>
              <a:rPr lang="en-US" dirty="0" err="1"/>
              <a:t>một</a:t>
            </a:r>
            <a:r>
              <a:rPr lang="en-US" dirty="0"/>
              <a:t> </a:t>
            </a:r>
            <a:r>
              <a:rPr lang="en-US" dirty="0" err="1"/>
              <a:t>số</a:t>
            </a:r>
            <a:r>
              <a:rPr lang="en-US" dirty="0"/>
              <a:t> </a:t>
            </a:r>
            <a:r>
              <a:rPr lang="en-US" dirty="0" err="1"/>
              <a:t>công</a:t>
            </a:r>
            <a:r>
              <a:rPr lang="en-US" dirty="0"/>
              <a:t> </a:t>
            </a:r>
            <a:r>
              <a:rPr lang="en-US" dirty="0" err="1"/>
              <a:t>việc</a:t>
            </a:r>
            <a:r>
              <a:rPr lang="en-US" dirty="0"/>
              <a:t> </a:t>
            </a:r>
            <a:r>
              <a:rPr lang="en-US" dirty="0" err="1"/>
              <a:t>cụ</a:t>
            </a:r>
            <a:r>
              <a:rPr lang="en-US" dirty="0"/>
              <a:t> </a:t>
            </a:r>
            <a:r>
              <a:rPr lang="en-US" dirty="0" err="1"/>
              <a:t>thể</a:t>
            </a:r>
            <a:endParaRPr lang="en-US" dirty="0"/>
          </a:p>
        </p:txBody>
      </p:sp>
      <p:sp>
        <p:nvSpPr>
          <p:cNvPr id="4" name="Content Placeholder 3"/>
          <p:cNvSpPr txBox="1">
            <a:spLocks/>
          </p:cNvSpPr>
          <p:nvPr/>
        </p:nvSpPr>
        <p:spPr>
          <a:xfrm>
            <a:off x="88900" y="622300"/>
            <a:ext cx="8982075" cy="48439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vi-VN" dirty="0">
                <a:latin typeface="Arial" panose="020B0604020202020204" pitchFamily="34" charset="0"/>
                <a:cs typeface="Arial" panose="020B0604020202020204" pitchFamily="34" charset="0"/>
              </a:rPr>
              <a:t>PHẦN MỀM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0358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14300"/>
            <a:ext cx="8596668" cy="571500"/>
          </a:xfrm>
        </p:spPr>
        <p:txBody>
          <a:bodyPr>
            <a:normAutofit fontScale="90000"/>
          </a:bodyPr>
          <a:lstStyle/>
          <a:p>
            <a:r>
              <a:rPr lang="en-US" dirty="0">
                <a:latin typeface="Arial" panose="020B0604020202020204" pitchFamily="34" charset="0"/>
                <a:cs typeface="Arial" panose="020B0604020202020204" pitchFamily="34" charset="0"/>
              </a:rPr>
              <a:t>NHIỆM VỤ CỦA SINH VIÊN</a:t>
            </a:r>
          </a:p>
        </p:txBody>
      </p:sp>
      <p:sp>
        <p:nvSpPr>
          <p:cNvPr id="3" name="Content Placeholder 2"/>
          <p:cNvSpPr>
            <a:spLocks noGrp="1"/>
          </p:cNvSpPr>
          <p:nvPr>
            <p:ph idx="1"/>
          </p:nvPr>
        </p:nvSpPr>
        <p:spPr>
          <a:xfrm>
            <a:off x="601134" y="685800"/>
            <a:ext cx="8596668" cy="2133600"/>
          </a:xfrm>
        </p:spPr>
        <p:txBody>
          <a:bodyPr/>
          <a:lstStyle/>
          <a:p>
            <a:r>
              <a:rPr lang="en-US" dirty="0" err="1"/>
              <a:t>Tham</a:t>
            </a:r>
            <a:r>
              <a:rPr lang="en-US" dirty="0"/>
              <a:t> </a:t>
            </a:r>
            <a:r>
              <a:rPr lang="en-US" dirty="0" err="1"/>
              <a:t>gia</a:t>
            </a:r>
            <a:r>
              <a:rPr lang="en-US" dirty="0"/>
              <a:t> </a:t>
            </a:r>
            <a:r>
              <a:rPr lang="en-US" dirty="0" err="1"/>
              <a:t>vào</a:t>
            </a:r>
            <a:r>
              <a:rPr lang="en-US" dirty="0"/>
              <a:t> </a:t>
            </a:r>
            <a:r>
              <a:rPr lang="en-US" dirty="0" err="1"/>
              <a:t>các</a:t>
            </a:r>
            <a:r>
              <a:rPr lang="en-US" dirty="0"/>
              <a:t> </a:t>
            </a:r>
            <a:r>
              <a:rPr lang="en-US" dirty="0" err="1"/>
              <a:t>buổi</a:t>
            </a:r>
            <a:r>
              <a:rPr lang="en-US" dirty="0"/>
              <a:t> </a:t>
            </a:r>
            <a:r>
              <a:rPr lang="en-US" dirty="0" err="1"/>
              <a:t>học</a:t>
            </a:r>
            <a:r>
              <a:rPr lang="en-US" dirty="0"/>
              <a:t>: </a:t>
            </a:r>
            <a:r>
              <a:rPr lang="en-US" dirty="0" err="1"/>
              <a:t>Dự</a:t>
            </a:r>
            <a:r>
              <a:rPr lang="en-US" dirty="0"/>
              <a:t> </a:t>
            </a:r>
            <a:r>
              <a:rPr lang="en-US" dirty="0" err="1"/>
              <a:t>giờ</a:t>
            </a:r>
            <a:r>
              <a:rPr lang="en-US" dirty="0"/>
              <a:t> </a:t>
            </a:r>
            <a:r>
              <a:rPr lang="en-US" b="1" dirty="0" err="1"/>
              <a:t>tối</a:t>
            </a:r>
            <a:r>
              <a:rPr lang="en-US" b="1" dirty="0"/>
              <a:t> </a:t>
            </a:r>
            <a:r>
              <a:rPr lang="en-US" b="1" dirty="0" err="1"/>
              <a:t>thiểu</a:t>
            </a:r>
            <a:r>
              <a:rPr lang="en-US" b="1" dirty="0"/>
              <a:t> 70% </a:t>
            </a:r>
            <a:r>
              <a:rPr lang="en-US" dirty="0" err="1"/>
              <a:t>số</a:t>
            </a:r>
            <a:r>
              <a:rPr lang="en-US" dirty="0"/>
              <a:t> </a:t>
            </a:r>
            <a:r>
              <a:rPr lang="en-US" dirty="0" err="1"/>
              <a:t>giờ</a:t>
            </a:r>
            <a:r>
              <a:rPr lang="en-US" dirty="0"/>
              <a:t> </a:t>
            </a:r>
            <a:r>
              <a:rPr lang="en-US" dirty="0" err="1"/>
              <a:t>trên</a:t>
            </a:r>
            <a:r>
              <a:rPr lang="en-US" dirty="0"/>
              <a:t> </a:t>
            </a:r>
            <a:r>
              <a:rPr lang="en-US" dirty="0" err="1"/>
              <a:t>lớp</a:t>
            </a:r>
            <a:r>
              <a:rPr lang="en-US" dirty="0"/>
              <a:t> </a:t>
            </a:r>
          </a:p>
          <a:p>
            <a:r>
              <a:rPr lang="en-US" dirty="0" err="1"/>
              <a:t>Tự</a:t>
            </a:r>
            <a:r>
              <a:rPr lang="en-US" dirty="0"/>
              <a:t> </a:t>
            </a:r>
            <a:r>
              <a:rPr lang="en-US" dirty="0" err="1"/>
              <a:t>đọc</a:t>
            </a:r>
            <a:r>
              <a:rPr lang="en-US" dirty="0"/>
              <a:t> </a:t>
            </a:r>
            <a:r>
              <a:rPr lang="en-US" dirty="0" err="1"/>
              <a:t>tài</a:t>
            </a:r>
            <a:r>
              <a:rPr lang="en-US" dirty="0"/>
              <a:t> </a:t>
            </a:r>
            <a:r>
              <a:rPr lang="en-US" dirty="0" err="1"/>
              <a:t>liệu</a:t>
            </a:r>
            <a:r>
              <a:rPr lang="en-US" dirty="0"/>
              <a:t>: </a:t>
            </a:r>
            <a:r>
              <a:rPr lang="en-US" dirty="0" err="1"/>
              <a:t>việc</a:t>
            </a:r>
            <a:r>
              <a:rPr lang="en-US" dirty="0"/>
              <a:t> </a:t>
            </a:r>
            <a:r>
              <a:rPr lang="en-US" dirty="0" err="1"/>
              <a:t>nghiên</a:t>
            </a:r>
            <a:r>
              <a:rPr lang="en-US" dirty="0"/>
              <a:t> </a:t>
            </a:r>
            <a:r>
              <a:rPr lang="en-US" dirty="0" err="1"/>
              <a:t>cứu</a:t>
            </a:r>
            <a:r>
              <a:rPr lang="en-US" dirty="0"/>
              <a:t> </a:t>
            </a:r>
            <a:r>
              <a:rPr lang="en-US" dirty="0" err="1"/>
              <a:t>tài</a:t>
            </a:r>
            <a:r>
              <a:rPr lang="en-US" dirty="0"/>
              <a:t> </a:t>
            </a:r>
            <a:r>
              <a:rPr lang="en-US" dirty="0" err="1"/>
              <a:t>liệu</a:t>
            </a:r>
            <a:r>
              <a:rPr lang="en-US" dirty="0"/>
              <a:t> </a:t>
            </a:r>
            <a:r>
              <a:rPr lang="en-US" dirty="0" err="1"/>
              <a:t>trước</a:t>
            </a:r>
            <a:r>
              <a:rPr lang="en-US" dirty="0"/>
              <a:t> </a:t>
            </a:r>
            <a:r>
              <a:rPr lang="en-US" dirty="0" err="1"/>
              <a:t>khi</a:t>
            </a:r>
            <a:r>
              <a:rPr lang="en-US" dirty="0"/>
              <a:t> </a:t>
            </a:r>
            <a:r>
              <a:rPr lang="en-US" dirty="0" err="1"/>
              <a:t>lên</a:t>
            </a:r>
            <a:r>
              <a:rPr lang="en-US" dirty="0"/>
              <a:t> </a:t>
            </a:r>
            <a:r>
              <a:rPr lang="en-US" dirty="0" err="1"/>
              <a:t>lớp</a:t>
            </a:r>
            <a:r>
              <a:rPr lang="en-US" dirty="0"/>
              <a:t> </a:t>
            </a:r>
            <a:r>
              <a:rPr lang="en-US" dirty="0" err="1"/>
              <a:t>là</a:t>
            </a:r>
            <a:r>
              <a:rPr lang="en-US" dirty="0"/>
              <a:t> </a:t>
            </a:r>
            <a:r>
              <a:rPr lang="en-US" dirty="0" err="1"/>
              <a:t>điều</a:t>
            </a:r>
            <a:r>
              <a:rPr lang="en-US" dirty="0"/>
              <a:t> </a:t>
            </a:r>
            <a:r>
              <a:rPr lang="en-US" dirty="0" err="1"/>
              <a:t>cần</a:t>
            </a:r>
            <a:r>
              <a:rPr lang="en-US" dirty="0"/>
              <a:t> </a:t>
            </a:r>
            <a:r>
              <a:rPr lang="en-US" dirty="0" err="1"/>
              <a:t>thiết</a:t>
            </a:r>
            <a:r>
              <a:rPr lang="en-US" dirty="0"/>
              <a:t> </a:t>
            </a:r>
            <a:r>
              <a:rPr lang="en-US" dirty="0" err="1"/>
              <a:t>để</a:t>
            </a:r>
            <a:r>
              <a:rPr lang="en-US" dirty="0"/>
              <a:t> </a:t>
            </a:r>
            <a:r>
              <a:rPr lang="en-US" dirty="0" err="1"/>
              <a:t>có</a:t>
            </a:r>
            <a:r>
              <a:rPr lang="en-US" dirty="0"/>
              <a:t> </a:t>
            </a:r>
            <a:r>
              <a:rPr lang="en-US" dirty="0" err="1"/>
              <a:t>thể</a:t>
            </a:r>
            <a:r>
              <a:rPr lang="en-US" dirty="0"/>
              <a:t> </a:t>
            </a:r>
            <a:r>
              <a:rPr lang="en-US" dirty="0" err="1"/>
              <a:t>tham</a:t>
            </a:r>
            <a:r>
              <a:rPr lang="en-US" dirty="0"/>
              <a:t> </a:t>
            </a:r>
            <a:r>
              <a:rPr lang="en-US" dirty="0" err="1"/>
              <a:t>gia</a:t>
            </a:r>
            <a:r>
              <a:rPr lang="en-US" dirty="0"/>
              <a:t> </a:t>
            </a:r>
            <a:r>
              <a:rPr lang="en-US" dirty="0" err="1"/>
              <a:t>thảo</a:t>
            </a:r>
            <a:r>
              <a:rPr lang="en-US" dirty="0"/>
              <a:t> </a:t>
            </a:r>
            <a:r>
              <a:rPr lang="en-US" dirty="0" err="1"/>
              <a:t>luận</a:t>
            </a:r>
            <a:r>
              <a:rPr lang="en-US" dirty="0"/>
              <a:t> </a:t>
            </a:r>
            <a:r>
              <a:rPr lang="en-US" dirty="0" err="1"/>
              <a:t>trên</a:t>
            </a:r>
            <a:r>
              <a:rPr lang="en-US" dirty="0"/>
              <a:t> </a:t>
            </a:r>
            <a:r>
              <a:rPr lang="en-US" dirty="0" err="1"/>
              <a:t>lớp</a:t>
            </a:r>
            <a:endParaRPr lang="en-US" dirty="0"/>
          </a:p>
          <a:p>
            <a:r>
              <a:rPr lang="en-US" dirty="0" err="1"/>
              <a:t>Tham</a:t>
            </a:r>
            <a:r>
              <a:rPr lang="en-US" dirty="0"/>
              <a:t> </a:t>
            </a:r>
            <a:r>
              <a:rPr lang="en-US" dirty="0" err="1"/>
              <a:t>gia</a:t>
            </a:r>
            <a:r>
              <a:rPr lang="en-US" dirty="0"/>
              <a:t> </a:t>
            </a:r>
            <a:r>
              <a:rPr lang="en-US" dirty="0" err="1"/>
              <a:t>đầy</a:t>
            </a:r>
            <a:r>
              <a:rPr lang="en-US" dirty="0"/>
              <a:t> </a:t>
            </a:r>
            <a:r>
              <a:rPr lang="en-US" dirty="0" err="1"/>
              <a:t>đủ</a:t>
            </a:r>
            <a:r>
              <a:rPr lang="en-US" dirty="0"/>
              <a:t> </a:t>
            </a:r>
            <a:r>
              <a:rPr lang="en-US" dirty="0" err="1"/>
              <a:t>và</a:t>
            </a:r>
            <a:r>
              <a:rPr lang="en-US" dirty="0"/>
              <a:t> </a:t>
            </a:r>
            <a:r>
              <a:rPr lang="en-US" dirty="0" err="1"/>
              <a:t>sôi</a:t>
            </a:r>
            <a:r>
              <a:rPr lang="en-US" dirty="0"/>
              <a:t> </a:t>
            </a:r>
            <a:r>
              <a:rPr lang="en-US" dirty="0" err="1"/>
              <a:t>nổi</a:t>
            </a:r>
            <a:r>
              <a:rPr lang="en-US" dirty="0"/>
              <a:t> </a:t>
            </a:r>
            <a:r>
              <a:rPr lang="en-US" dirty="0" err="1"/>
              <a:t>trong</a:t>
            </a:r>
            <a:r>
              <a:rPr lang="en-US" dirty="0"/>
              <a:t> </a:t>
            </a:r>
            <a:r>
              <a:rPr lang="en-US" dirty="0" err="1"/>
              <a:t>các</a:t>
            </a:r>
            <a:r>
              <a:rPr lang="en-US" dirty="0"/>
              <a:t> </a:t>
            </a:r>
            <a:r>
              <a:rPr lang="en-US" dirty="0" err="1"/>
              <a:t>buổi</a:t>
            </a:r>
            <a:r>
              <a:rPr lang="en-US" dirty="0"/>
              <a:t> </a:t>
            </a:r>
            <a:r>
              <a:rPr lang="en-US" dirty="0" err="1"/>
              <a:t>trình</a:t>
            </a:r>
            <a:r>
              <a:rPr lang="en-US" dirty="0"/>
              <a:t> </a:t>
            </a:r>
            <a:r>
              <a:rPr lang="en-US" dirty="0" err="1"/>
              <a:t>bày</a:t>
            </a:r>
            <a:r>
              <a:rPr lang="en-US" dirty="0"/>
              <a:t> </a:t>
            </a:r>
            <a:r>
              <a:rPr lang="en-US" dirty="0" err="1"/>
              <a:t>bài</a:t>
            </a:r>
            <a:r>
              <a:rPr lang="en-US" dirty="0"/>
              <a:t> </a:t>
            </a:r>
            <a:r>
              <a:rPr lang="en-US" dirty="0" err="1"/>
              <a:t>tập</a:t>
            </a:r>
            <a:r>
              <a:rPr lang="en-US" dirty="0"/>
              <a:t> </a:t>
            </a:r>
            <a:r>
              <a:rPr lang="en-US" dirty="0" err="1"/>
              <a:t>cá</a:t>
            </a:r>
            <a:r>
              <a:rPr lang="en-US" dirty="0"/>
              <a:t> </a:t>
            </a:r>
            <a:r>
              <a:rPr lang="en-US" dirty="0" err="1"/>
              <a:t>nhân</a:t>
            </a:r>
            <a:r>
              <a:rPr lang="en-US" dirty="0"/>
              <a:t>/ </a:t>
            </a:r>
            <a:r>
              <a:rPr lang="en-US" dirty="0" err="1"/>
              <a:t>bài</a:t>
            </a:r>
            <a:r>
              <a:rPr lang="en-US" dirty="0"/>
              <a:t> </a:t>
            </a:r>
            <a:r>
              <a:rPr lang="en-US" dirty="0" err="1"/>
              <a:t>tập</a:t>
            </a:r>
            <a:r>
              <a:rPr lang="en-US" dirty="0"/>
              <a:t> </a:t>
            </a:r>
            <a:r>
              <a:rPr lang="en-US" dirty="0" err="1"/>
              <a:t>nhóm</a:t>
            </a:r>
            <a:endParaRPr lang="en-US" dirty="0"/>
          </a:p>
          <a:p>
            <a:r>
              <a:rPr lang="en-US" dirty="0" err="1"/>
              <a:t>Tham</a:t>
            </a:r>
            <a:r>
              <a:rPr lang="en-US" dirty="0"/>
              <a:t> </a:t>
            </a:r>
            <a:r>
              <a:rPr lang="en-US" dirty="0" err="1"/>
              <a:t>gia</a:t>
            </a:r>
            <a:r>
              <a:rPr lang="en-US" dirty="0"/>
              <a:t> </a:t>
            </a:r>
            <a:r>
              <a:rPr lang="en-US" dirty="0" err="1"/>
              <a:t>kiểm</a:t>
            </a:r>
            <a:r>
              <a:rPr lang="en-US" dirty="0"/>
              <a:t> </a:t>
            </a:r>
            <a:r>
              <a:rPr lang="en-US" dirty="0" err="1"/>
              <a:t>tra</a:t>
            </a:r>
            <a:r>
              <a:rPr lang="en-US" dirty="0"/>
              <a:t> </a:t>
            </a:r>
            <a:r>
              <a:rPr lang="en-US" dirty="0" err="1"/>
              <a:t>và</a:t>
            </a:r>
            <a:r>
              <a:rPr lang="en-US" dirty="0"/>
              <a:t> </a:t>
            </a:r>
            <a:r>
              <a:rPr lang="en-US" dirty="0" err="1"/>
              <a:t>thi</a:t>
            </a:r>
            <a:r>
              <a:rPr lang="en-US" dirty="0"/>
              <a:t> </a:t>
            </a:r>
            <a:r>
              <a:rPr lang="en-US" dirty="0" err="1"/>
              <a:t>đầy</a:t>
            </a:r>
            <a:r>
              <a:rPr lang="en-US" dirty="0"/>
              <a:t> </a:t>
            </a:r>
            <a:r>
              <a:rPr lang="en-US" dirty="0" err="1"/>
              <a:t>đủ</a:t>
            </a:r>
            <a:r>
              <a:rPr lang="en-US" dirty="0"/>
              <a:t> </a:t>
            </a:r>
            <a:r>
              <a:rPr lang="en-US" dirty="0" err="1"/>
              <a:t>theo</a:t>
            </a:r>
            <a:r>
              <a:rPr lang="en-US" dirty="0"/>
              <a:t> </a:t>
            </a:r>
            <a:r>
              <a:rPr lang="en-US" dirty="0" err="1"/>
              <a:t>lịch</a:t>
            </a:r>
            <a:endParaRPr lang="en-US" dirty="0"/>
          </a:p>
        </p:txBody>
      </p:sp>
      <p:sp>
        <p:nvSpPr>
          <p:cNvPr id="4" name="TextBox 3"/>
          <p:cNvSpPr txBox="1"/>
          <p:nvPr/>
        </p:nvSpPr>
        <p:spPr>
          <a:xfrm>
            <a:off x="601134" y="3076762"/>
            <a:ext cx="9133416" cy="584775"/>
          </a:xfrm>
          <a:prstGeom prst="rect">
            <a:avLst/>
          </a:prstGeom>
          <a:noFill/>
        </p:spPr>
        <p:txBody>
          <a:bodyPr wrap="square" rtlCol="0">
            <a:spAutoFit/>
          </a:bodyPr>
          <a:lstStyle/>
          <a:p>
            <a:r>
              <a:rPr lang="en-US" sz="3200" dirty="0">
                <a:solidFill>
                  <a:schemeClr val="accent1"/>
                </a:solidFill>
              </a:rPr>
              <a:t>ĐÁNH GIÁ SINH VIÊN</a:t>
            </a:r>
          </a:p>
        </p:txBody>
      </p:sp>
      <p:graphicFrame>
        <p:nvGraphicFramePr>
          <p:cNvPr id="5" name="Table 4"/>
          <p:cNvGraphicFramePr>
            <a:graphicFrameLocks noGrp="1"/>
          </p:cNvGraphicFramePr>
          <p:nvPr>
            <p:extLst>
              <p:ext uri="{D42A27DB-BD31-4B8C-83A1-F6EECF244321}">
                <p14:modId xmlns:p14="http://schemas.microsoft.com/office/powerpoint/2010/main" val="2601787119"/>
              </p:ext>
            </p:extLst>
          </p:nvPr>
        </p:nvGraphicFramePr>
        <p:xfrm>
          <a:off x="324909" y="3661537"/>
          <a:ext cx="10285941" cy="3221736"/>
        </p:xfrm>
        <a:graphic>
          <a:graphicData uri="http://schemas.openxmlformats.org/drawingml/2006/table">
            <a:tbl>
              <a:tblPr firstRow="1" bandRow="1">
                <a:tableStyleId>{5C22544A-7EE6-4342-B048-85BDC9FD1C3A}</a:tableStyleId>
              </a:tblPr>
              <a:tblGrid>
                <a:gridCol w="7152216">
                  <a:extLst>
                    <a:ext uri="{9D8B030D-6E8A-4147-A177-3AD203B41FA5}">
                      <a16:colId xmlns:a16="http://schemas.microsoft.com/office/drawing/2014/main" val="649260152"/>
                    </a:ext>
                  </a:extLst>
                </a:gridCol>
                <a:gridCol w="1343025">
                  <a:extLst>
                    <a:ext uri="{9D8B030D-6E8A-4147-A177-3AD203B41FA5}">
                      <a16:colId xmlns:a16="http://schemas.microsoft.com/office/drawing/2014/main" val="3576969812"/>
                    </a:ext>
                  </a:extLst>
                </a:gridCol>
                <a:gridCol w="1790700">
                  <a:extLst>
                    <a:ext uri="{9D8B030D-6E8A-4147-A177-3AD203B41FA5}">
                      <a16:colId xmlns:a16="http://schemas.microsoft.com/office/drawing/2014/main" val="3199094526"/>
                    </a:ext>
                  </a:extLst>
                </a:gridCol>
              </a:tblGrid>
              <a:tr h="361950">
                <a:tc>
                  <a:txBody>
                    <a:bodyPr/>
                    <a:lstStyle/>
                    <a:p>
                      <a:r>
                        <a:rPr lang="en-US" dirty="0"/>
                        <a:t>HÌNH</a:t>
                      </a:r>
                      <a:r>
                        <a:rPr lang="en-US" baseline="0" dirty="0"/>
                        <a:t> THỨC</a:t>
                      </a:r>
                      <a:endParaRPr lang="en-US" dirty="0"/>
                    </a:p>
                  </a:txBody>
                  <a:tcPr/>
                </a:tc>
                <a:tc>
                  <a:txBody>
                    <a:bodyPr/>
                    <a:lstStyle/>
                    <a:p>
                      <a:r>
                        <a:rPr lang="en-US" dirty="0"/>
                        <a:t>TỈ</a:t>
                      </a:r>
                      <a:r>
                        <a:rPr lang="en-US" baseline="0" dirty="0"/>
                        <a:t> LỆ</a:t>
                      </a:r>
                      <a:endParaRPr lang="en-US" dirty="0"/>
                    </a:p>
                  </a:txBody>
                  <a:tcPr/>
                </a:tc>
                <a:tc>
                  <a:txBody>
                    <a:bodyPr/>
                    <a:lstStyle/>
                    <a:p>
                      <a:r>
                        <a:rPr lang="en-US" dirty="0"/>
                        <a:t>ĐẶC</a:t>
                      </a:r>
                      <a:r>
                        <a:rPr lang="en-US" baseline="0" dirty="0"/>
                        <a:t> ĐIỂM</a:t>
                      </a:r>
                      <a:endParaRPr lang="en-US" dirty="0"/>
                    </a:p>
                  </a:txBody>
                  <a:tcPr/>
                </a:tc>
                <a:extLst>
                  <a:ext uri="{0D108BD9-81ED-4DB2-BD59-A6C34878D82A}">
                    <a16:rowId xmlns:a16="http://schemas.microsoft.com/office/drawing/2014/main" val="1800215286"/>
                  </a:ext>
                </a:extLst>
              </a:tr>
              <a:tr h="685800">
                <a:tc>
                  <a:txBody>
                    <a:bodyPr/>
                    <a:lstStyle/>
                    <a:p>
                      <a:r>
                        <a:rPr lang="en-US" dirty="0" err="1"/>
                        <a:t>Học</a:t>
                      </a:r>
                      <a:r>
                        <a:rPr lang="en-US" baseline="0" dirty="0"/>
                        <a:t> </a:t>
                      </a:r>
                      <a:r>
                        <a:rPr lang="en-US" baseline="0" dirty="0" err="1"/>
                        <a:t>tập</a:t>
                      </a:r>
                      <a:r>
                        <a:rPr lang="en-US" baseline="0" dirty="0"/>
                        <a:t> </a:t>
                      </a:r>
                      <a:r>
                        <a:rPr lang="en-US" baseline="0" dirty="0" err="1"/>
                        <a:t>Tích</a:t>
                      </a:r>
                      <a:r>
                        <a:rPr lang="en-US" baseline="0" dirty="0"/>
                        <a:t> </a:t>
                      </a:r>
                      <a:r>
                        <a:rPr lang="en-US" baseline="0" dirty="0" err="1"/>
                        <a:t>cực</a:t>
                      </a:r>
                      <a:r>
                        <a:rPr lang="en-US" baseline="0" dirty="0"/>
                        <a:t> </a:t>
                      </a:r>
                      <a:r>
                        <a:rPr lang="en-US" baseline="0" dirty="0" err="1"/>
                        <a:t>và</a:t>
                      </a:r>
                      <a:r>
                        <a:rPr lang="en-US" baseline="0" dirty="0"/>
                        <a:t> </a:t>
                      </a:r>
                      <a:r>
                        <a:rPr lang="en-US" baseline="0" dirty="0" err="1"/>
                        <a:t>Chuyên</a:t>
                      </a:r>
                      <a:r>
                        <a:rPr lang="en-US" baseline="0" dirty="0"/>
                        <a:t> </a:t>
                      </a:r>
                      <a:r>
                        <a:rPr lang="en-US" baseline="0" dirty="0" err="1"/>
                        <a:t>cần</a:t>
                      </a:r>
                      <a:endParaRPr lang="en-US" dirty="0"/>
                    </a:p>
                  </a:txBody>
                  <a:tcPr/>
                </a:tc>
                <a:tc>
                  <a:txBody>
                    <a:bodyPr/>
                    <a:lstStyle/>
                    <a:p>
                      <a:r>
                        <a:rPr lang="en-US" dirty="0"/>
                        <a:t>10%</a:t>
                      </a:r>
                    </a:p>
                  </a:txBody>
                  <a:tcPr/>
                </a:tc>
                <a:tc>
                  <a:txBody>
                    <a:bodyPr/>
                    <a:lstStyle/>
                    <a:p>
                      <a:r>
                        <a:rPr lang="en-US" dirty="0" err="1"/>
                        <a:t>Cá</a:t>
                      </a:r>
                      <a:r>
                        <a:rPr lang="en-US" baseline="0" dirty="0"/>
                        <a:t> </a:t>
                      </a:r>
                      <a:r>
                        <a:rPr lang="en-US" baseline="0" dirty="0" err="1"/>
                        <a:t>nhân</a:t>
                      </a:r>
                      <a:endParaRPr lang="en-US" dirty="0"/>
                    </a:p>
                  </a:txBody>
                  <a:tcPr/>
                </a:tc>
                <a:extLst>
                  <a:ext uri="{0D108BD9-81ED-4DB2-BD59-A6C34878D82A}">
                    <a16:rowId xmlns:a16="http://schemas.microsoft.com/office/drawing/2014/main" val="782049834"/>
                  </a:ext>
                </a:extLst>
              </a:tr>
              <a:tr h="685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Bài</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tập</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nhóm</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Bài</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tập</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về</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nhà</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nộp</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báo</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cáo</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trên</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lớp</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Cách</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ra</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bài</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tập</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nhóm</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và</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phân</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bố</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điểm</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được</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ghi</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rõ</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trong</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bài</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tập</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nhóm</a:t>
                      </a:r>
                      <a:endPar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endParaRPr>
                    </a:p>
                  </a:txBody>
                  <a:tcPr/>
                </a:tc>
                <a:tc>
                  <a:txBody>
                    <a:bodyPr/>
                    <a:lstStyle/>
                    <a:p>
                      <a:r>
                        <a:rPr lang="vi-VN" dirty="0"/>
                        <a:t>20</a:t>
                      </a:r>
                      <a:r>
                        <a:rPr lang="en-US" dirty="0"/>
                        <a:t>%</a:t>
                      </a:r>
                    </a:p>
                  </a:txBody>
                  <a:tcPr/>
                </a:tc>
                <a:tc>
                  <a:txBody>
                    <a:bodyPr/>
                    <a:lstStyle/>
                    <a:p>
                      <a:r>
                        <a:rPr lang="en-US" dirty="0" err="1"/>
                        <a:t>Cá</a:t>
                      </a:r>
                      <a:r>
                        <a:rPr lang="en-US" baseline="0" dirty="0"/>
                        <a:t> </a:t>
                      </a:r>
                      <a:r>
                        <a:rPr lang="en-US" baseline="0" dirty="0" err="1"/>
                        <a:t>nhân</a:t>
                      </a:r>
                      <a:r>
                        <a:rPr lang="en-US" baseline="0" dirty="0"/>
                        <a:t>/ </a:t>
                      </a:r>
                      <a:r>
                        <a:rPr lang="en-US" baseline="0" dirty="0" err="1"/>
                        <a:t>Nhóm</a:t>
                      </a:r>
                      <a:endParaRPr lang="en-US" dirty="0"/>
                    </a:p>
                  </a:txBody>
                  <a:tcPr/>
                </a:tc>
                <a:extLst>
                  <a:ext uri="{0D108BD9-81ED-4DB2-BD59-A6C34878D82A}">
                    <a16:rowId xmlns:a16="http://schemas.microsoft.com/office/drawing/2014/main" val="3980947145"/>
                  </a:ext>
                </a:extLst>
              </a:tr>
              <a:tr h="685800">
                <a:tc>
                  <a:txBody>
                    <a:bodyPr/>
                    <a:lstStyle/>
                    <a:p>
                      <a:pPr marL="0" marR="0" lvl="0" indent="0" algn="just" defTabSz="914400" rtl="0" eaLnBrk="1" fontAlgn="base" latinLnBrk="0" hangingPunct="1">
                        <a:lnSpc>
                          <a:spcPct val="115000"/>
                        </a:lnSpc>
                        <a:spcBef>
                          <a:spcPts val="300"/>
                        </a:spcBef>
                        <a:spcAft>
                          <a:spcPts val="300"/>
                        </a:spcAft>
                        <a:buClrTx/>
                        <a:buSzTx/>
                        <a:buFontTx/>
                        <a:buNone/>
                        <a:tabLst/>
                      </a:pP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Kiểm</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tra</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giữa</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kỳ</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thi</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viết</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trắc</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nghiệm</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tự</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luận</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a:t>
                      </a:r>
                    </a:p>
                    <a:p>
                      <a:pPr marL="0" marR="0" lvl="0" indent="0" algn="just" defTabSz="914400" rtl="0" eaLnBrk="1" fontAlgn="base" latinLnBrk="0" hangingPunct="1">
                        <a:lnSpc>
                          <a:spcPct val="115000"/>
                        </a:lnSpc>
                        <a:spcBef>
                          <a:spcPts val="300"/>
                        </a:spcBef>
                        <a:spcAft>
                          <a:spcPts val="300"/>
                        </a:spcAft>
                        <a:buClrTx/>
                        <a:buSzTx/>
                        <a:buFontTx/>
                        <a:buNone/>
                        <a:tabLst/>
                      </a:pP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Buổi</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thứ</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10,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trên</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 </a:t>
                      </a:r>
                      <a:r>
                        <a:rPr kumimoji="0" lang="en-US" altLang="en-US" sz="1800" b="1" i="0" u="none" strike="noStrike" cap="none" normalizeH="0" baseline="0" dirty="0" err="1">
                          <a:ln>
                            <a:noFill/>
                          </a:ln>
                          <a:solidFill>
                            <a:schemeClr val="tx1"/>
                          </a:solidFill>
                          <a:effectLst/>
                          <a:latin typeface="Times New Roman" charset="0"/>
                          <a:ea typeface="Calibri" charset="0"/>
                          <a:cs typeface="Times New Roman" charset="0"/>
                        </a:rPr>
                        <a:t>lớp</a:t>
                      </a:r>
                      <a:r>
                        <a:rPr kumimoji="0" lang="en-US" altLang="en-US" sz="1800" b="1" i="0" u="none" strike="noStrike" cap="none" normalizeH="0" baseline="0" dirty="0">
                          <a:ln>
                            <a:noFill/>
                          </a:ln>
                          <a:solidFill>
                            <a:schemeClr val="tx1"/>
                          </a:solidFill>
                          <a:effectLst/>
                          <a:latin typeface="Times New Roman" charset="0"/>
                          <a:ea typeface="Calibri" charset="0"/>
                          <a:cs typeface="Times New Roman" charset="0"/>
                        </a:rPr>
                        <a:t>)</a:t>
                      </a:r>
                    </a:p>
                  </a:txBody>
                  <a:tcPr/>
                </a:tc>
                <a:tc>
                  <a:txBody>
                    <a:bodyPr/>
                    <a:lstStyle/>
                    <a:p>
                      <a:r>
                        <a:rPr lang="vi-VN" dirty="0"/>
                        <a:t>20</a:t>
                      </a:r>
                      <a:r>
                        <a:rPr lang="en-US" dirty="0"/>
                        <a:t>%</a:t>
                      </a:r>
                    </a:p>
                  </a:txBody>
                  <a:tcPr/>
                </a:tc>
                <a:tc>
                  <a:txBody>
                    <a:bodyPr/>
                    <a:lstStyle/>
                    <a:p>
                      <a:r>
                        <a:rPr lang="en-US" dirty="0" err="1"/>
                        <a:t>Cá</a:t>
                      </a:r>
                      <a:r>
                        <a:rPr lang="en-US" baseline="0" dirty="0"/>
                        <a:t> </a:t>
                      </a:r>
                      <a:r>
                        <a:rPr lang="en-US" baseline="0" dirty="0" err="1"/>
                        <a:t>nhân</a:t>
                      </a:r>
                      <a:endParaRPr lang="en-US" dirty="0"/>
                    </a:p>
                  </a:txBody>
                  <a:tcPr/>
                </a:tc>
                <a:extLst>
                  <a:ext uri="{0D108BD9-81ED-4DB2-BD59-A6C34878D82A}">
                    <a16:rowId xmlns:a16="http://schemas.microsoft.com/office/drawing/2014/main" val="33393899"/>
                  </a:ext>
                </a:extLst>
              </a:tr>
              <a:tr h="685800">
                <a:tc>
                  <a:txBody>
                    <a:bodyPr/>
                    <a:lstStyle/>
                    <a:p>
                      <a:r>
                        <a:rPr lang="en-US" dirty="0" err="1"/>
                        <a:t>Kiểm</a:t>
                      </a:r>
                      <a:r>
                        <a:rPr lang="en-US" baseline="0" dirty="0"/>
                        <a:t> </a:t>
                      </a:r>
                      <a:r>
                        <a:rPr lang="en-US" baseline="0" dirty="0" err="1"/>
                        <a:t>tra</a:t>
                      </a:r>
                      <a:r>
                        <a:rPr lang="en-US" baseline="0" dirty="0"/>
                        <a:t> </a:t>
                      </a:r>
                      <a:r>
                        <a:rPr lang="en-US" baseline="0" dirty="0" err="1"/>
                        <a:t>cuối</a:t>
                      </a:r>
                      <a:r>
                        <a:rPr lang="en-US" baseline="0" dirty="0"/>
                        <a:t> </a:t>
                      </a:r>
                      <a:r>
                        <a:rPr lang="en-US" baseline="0" dirty="0" err="1"/>
                        <a:t>kỳ</a:t>
                      </a:r>
                      <a:r>
                        <a:rPr lang="en-US" baseline="0" dirty="0"/>
                        <a:t>, </a:t>
                      </a:r>
                      <a:r>
                        <a:rPr lang="en-US" baseline="0" dirty="0" err="1"/>
                        <a:t>thi</a:t>
                      </a:r>
                      <a:r>
                        <a:rPr lang="en-US" baseline="0" dirty="0"/>
                        <a:t> </a:t>
                      </a:r>
                      <a:r>
                        <a:rPr lang="en-US" baseline="0" dirty="0" err="1"/>
                        <a:t>viết</a:t>
                      </a:r>
                      <a:r>
                        <a:rPr lang="en-US" baseline="0" dirty="0"/>
                        <a:t> (</a:t>
                      </a:r>
                      <a:r>
                        <a:rPr lang="en-US" baseline="0" dirty="0" err="1"/>
                        <a:t>tự</a:t>
                      </a:r>
                      <a:r>
                        <a:rPr lang="en-US" baseline="0" dirty="0"/>
                        <a:t> </a:t>
                      </a:r>
                      <a:r>
                        <a:rPr lang="en-US" baseline="0" dirty="0" err="1"/>
                        <a:t>luận</a:t>
                      </a:r>
                      <a:r>
                        <a:rPr lang="en-US" baseline="0" dirty="0"/>
                        <a:t>)</a:t>
                      </a:r>
                      <a:endParaRPr lang="en-US" dirty="0"/>
                    </a:p>
                  </a:txBody>
                  <a:tcPr/>
                </a:tc>
                <a:tc>
                  <a:txBody>
                    <a:bodyPr/>
                    <a:lstStyle/>
                    <a:p>
                      <a:r>
                        <a:rPr lang="vi-VN" dirty="0"/>
                        <a:t>5</a:t>
                      </a:r>
                      <a:r>
                        <a:rPr lang="en-US" dirty="0"/>
                        <a:t>0%</a:t>
                      </a:r>
                    </a:p>
                  </a:txBody>
                  <a:tcPr/>
                </a:tc>
                <a:tc>
                  <a:txBody>
                    <a:bodyPr/>
                    <a:lstStyle/>
                    <a:p>
                      <a:r>
                        <a:rPr lang="en-US" dirty="0" err="1"/>
                        <a:t>Cá</a:t>
                      </a:r>
                      <a:r>
                        <a:rPr lang="en-US" baseline="0" dirty="0"/>
                        <a:t> </a:t>
                      </a:r>
                      <a:r>
                        <a:rPr lang="en-US" baseline="0" dirty="0" err="1"/>
                        <a:t>nhân</a:t>
                      </a:r>
                      <a:endParaRPr lang="en-US" dirty="0"/>
                    </a:p>
                  </a:txBody>
                  <a:tcPr/>
                </a:tc>
                <a:extLst>
                  <a:ext uri="{0D108BD9-81ED-4DB2-BD59-A6C34878D82A}">
                    <a16:rowId xmlns:a16="http://schemas.microsoft.com/office/drawing/2014/main" val="1411537448"/>
                  </a:ext>
                </a:extLst>
              </a:tr>
            </a:tbl>
          </a:graphicData>
        </a:graphic>
      </p:graphicFrame>
    </p:spTree>
    <p:extLst>
      <p:ext uri="{BB962C8B-B14F-4D97-AF65-F5344CB8AC3E}">
        <p14:creationId xmlns:p14="http://schemas.microsoft.com/office/powerpoint/2010/main" val="39056827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US" dirty="0">
                <a:latin typeface="Arial" panose="020B0604020202020204" pitchFamily="34" charset="0"/>
                <a:cs typeface="Arial" panose="020B0604020202020204" pitchFamily="34" charset="0"/>
              </a:rPr>
              <a:t>C1: TỔNG QUAN HTTT TRONG DN</a:t>
            </a:r>
            <a:endParaRPr lang="en-US" dirty="0"/>
          </a:p>
        </p:txBody>
      </p:sp>
      <p:sp>
        <p:nvSpPr>
          <p:cNvPr id="5" name="Content Placeholder 3"/>
          <p:cNvSpPr txBox="1">
            <a:spLocks/>
          </p:cNvSpPr>
          <p:nvPr/>
        </p:nvSpPr>
        <p:spPr>
          <a:xfrm>
            <a:off x="88900" y="622300"/>
            <a:ext cx="8982075" cy="48439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en-US" b="1" dirty="0">
                <a:latin typeface="Arial" panose="020B0604020202020204" pitchFamily="34" charset="0"/>
                <a:cs typeface="Arial" panose="020B0604020202020204" pitchFamily="34" charset="0"/>
              </a:rPr>
              <a:t>1.5 CÁC THÀNH PHẦN CƠ BẢN VỀ HTTT TRONG DOANH NGHIỆP</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84F41B4-3817-3E3C-388E-48D1E0C3D71E}"/>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34114E9D-327C-AE62-C25B-3CC967CCC93D}"/>
              </a:ext>
            </a:extLst>
          </p:cNvPr>
          <p:cNvPicPr>
            <a:picLocks noChangeAspect="1"/>
          </p:cNvPicPr>
          <p:nvPr/>
        </p:nvPicPr>
        <p:blipFill rotWithShape="1">
          <a:blip r:embed="rId2"/>
          <a:srcRect l="22007" t="22807" r="25599" b="41579"/>
          <a:stretch/>
        </p:blipFill>
        <p:spPr>
          <a:xfrm>
            <a:off x="0" y="2057401"/>
            <a:ext cx="10149851" cy="4800600"/>
          </a:xfrm>
          <a:prstGeom prst="rect">
            <a:avLst/>
          </a:prstGeom>
        </p:spPr>
      </p:pic>
    </p:spTree>
    <p:extLst>
      <p:ext uri="{BB962C8B-B14F-4D97-AF65-F5344CB8AC3E}">
        <p14:creationId xmlns:p14="http://schemas.microsoft.com/office/powerpoint/2010/main" val="21657467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Phần</a:t>
            </a:r>
            <a:r>
              <a:rPr lang="en-US" dirty="0"/>
              <a:t> </a:t>
            </a:r>
            <a:r>
              <a:rPr lang="en-US" dirty="0" err="1"/>
              <a:t>mềm</a:t>
            </a:r>
            <a:r>
              <a:rPr lang="en-US" dirty="0"/>
              <a:t> </a:t>
            </a:r>
            <a:r>
              <a:rPr lang="en-US" dirty="0" err="1"/>
              <a:t>hệ</a:t>
            </a:r>
            <a:r>
              <a:rPr lang="en-US" dirty="0"/>
              <a:t> </a:t>
            </a:r>
            <a:r>
              <a:rPr lang="en-US" dirty="0" err="1"/>
              <a:t>thống</a:t>
            </a:r>
            <a:endParaRPr lang="en-US" dirty="0"/>
          </a:p>
        </p:txBody>
      </p:sp>
      <p:pic>
        <p:nvPicPr>
          <p:cNvPr id="4" name="Picture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7334" y="1425844"/>
            <a:ext cx="8620303" cy="527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4459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Phần</a:t>
            </a:r>
            <a:r>
              <a:rPr lang="en-US" dirty="0"/>
              <a:t> </a:t>
            </a:r>
            <a:r>
              <a:rPr lang="en-US" dirty="0" err="1"/>
              <a:t>mềm</a:t>
            </a:r>
            <a:r>
              <a:rPr lang="en-US" dirty="0"/>
              <a:t> </a:t>
            </a:r>
            <a:r>
              <a:rPr lang="en-US" dirty="0" err="1"/>
              <a:t>ứng</a:t>
            </a:r>
            <a:r>
              <a:rPr lang="en-US" dirty="0"/>
              <a:t> </a:t>
            </a:r>
            <a:r>
              <a:rPr lang="en-US" dirty="0" err="1"/>
              <a:t>dụng</a:t>
            </a:r>
            <a:endParaRPr lang="en-US" dirty="0"/>
          </a:p>
        </p:txBody>
      </p:sp>
      <p:pic>
        <p:nvPicPr>
          <p:cNvPr id="4" name="Picture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7334" y="1451073"/>
            <a:ext cx="8187697" cy="519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75182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C2: THÀNH PHẦN CỦA HTTT</a:t>
            </a:r>
            <a:endParaRPr lang="en-US" dirty="0"/>
          </a:p>
        </p:txBody>
      </p:sp>
      <p:sp>
        <p:nvSpPr>
          <p:cNvPr id="3" name="Content Placeholder 2"/>
          <p:cNvSpPr>
            <a:spLocks noGrp="1"/>
          </p:cNvSpPr>
          <p:nvPr>
            <p:ph idx="1"/>
          </p:nvPr>
        </p:nvSpPr>
        <p:spPr>
          <a:xfrm>
            <a:off x="209321" y="925417"/>
            <a:ext cx="9064682" cy="5115946"/>
          </a:xfrm>
        </p:spPr>
        <p:txBody>
          <a:bodyPr/>
          <a:lstStyle/>
          <a:p>
            <a:r>
              <a:rPr lang="en-US" b="1" i="1" u="sng" dirty="0" err="1"/>
              <a:t>Hệ</a:t>
            </a:r>
            <a:r>
              <a:rPr lang="en-US" b="1" i="1" u="sng" dirty="0"/>
              <a:t> </a:t>
            </a:r>
            <a:r>
              <a:rPr lang="en-US" b="1" i="1" u="sng" dirty="0" err="1"/>
              <a:t>thống</a:t>
            </a:r>
            <a:r>
              <a:rPr lang="en-US" b="1" i="1" u="sng" dirty="0"/>
              <a:t> </a:t>
            </a:r>
            <a:r>
              <a:rPr lang="en-US" b="1" i="1" u="sng" dirty="0" err="1"/>
              <a:t>mạng</a:t>
            </a:r>
            <a:r>
              <a:rPr lang="en-US" b="1" i="1" u="sng" dirty="0"/>
              <a:t> – Networks</a:t>
            </a:r>
            <a:r>
              <a:rPr lang="en-US" dirty="0"/>
              <a:t>:</a:t>
            </a:r>
          </a:p>
          <a:p>
            <a:pPr marL="0" indent="0">
              <a:buNone/>
            </a:pPr>
            <a:endParaRPr lang="en-US"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0005" y="1943100"/>
            <a:ext cx="8065883"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35283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56450-9C51-5B0C-3E9F-FE3307138845}"/>
              </a:ext>
            </a:extLst>
          </p:cNvPr>
          <p:cNvSpPr>
            <a:spLocks noGrp="1"/>
          </p:cNvSpPr>
          <p:nvPr>
            <p:ph type="title"/>
          </p:nvPr>
        </p:nvSpPr>
        <p:spPr>
          <a:xfrm>
            <a:off x="0" y="30313"/>
            <a:ext cx="8596668" cy="1320800"/>
          </a:xfrm>
        </p:spPr>
        <p:txBody>
          <a:bodyPr/>
          <a:lstStyle/>
          <a:p>
            <a:r>
              <a:rPr lang="vi-VN" dirty="0">
                <a:latin typeface="Arial" panose="020B0604020202020204" pitchFamily="34" charset="0"/>
                <a:cs typeface="Arial" panose="020B0604020202020204" pitchFamily="34" charset="0"/>
              </a:rPr>
              <a:t>C2: THÀNH PHẦN CỦA HTTT</a:t>
            </a:r>
            <a:endParaRPr lang="en-US" dirty="0"/>
          </a:p>
        </p:txBody>
      </p:sp>
      <p:pic>
        <p:nvPicPr>
          <p:cNvPr id="5" name="Content Placeholder 4">
            <a:extLst>
              <a:ext uri="{FF2B5EF4-FFF2-40B4-BE49-F238E27FC236}">
                <a16:creationId xmlns:a16="http://schemas.microsoft.com/office/drawing/2014/main" id="{0D4ACB23-6D58-E77F-5FA6-DAA3BB1D5DA7}"/>
              </a:ext>
            </a:extLst>
          </p:cNvPr>
          <p:cNvPicPr>
            <a:picLocks noGrp="1" noChangeAspect="1"/>
          </p:cNvPicPr>
          <p:nvPr>
            <p:ph idx="1"/>
          </p:nvPr>
        </p:nvPicPr>
        <p:blipFill rotWithShape="1">
          <a:blip r:embed="rId2"/>
          <a:srcRect l="34381" t="18730" r="23075" b="14935"/>
          <a:stretch/>
        </p:blipFill>
        <p:spPr>
          <a:xfrm>
            <a:off x="1961148" y="1803455"/>
            <a:ext cx="5763127" cy="5054545"/>
          </a:xfrm>
        </p:spPr>
      </p:pic>
      <p:sp>
        <p:nvSpPr>
          <p:cNvPr id="6" name="Content Placeholder 3">
            <a:extLst>
              <a:ext uri="{FF2B5EF4-FFF2-40B4-BE49-F238E27FC236}">
                <a16:creationId xmlns:a16="http://schemas.microsoft.com/office/drawing/2014/main" id="{7851C575-4B2A-E361-E82C-FDA21C3DF01B}"/>
              </a:ext>
            </a:extLst>
          </p:cNvPr>
          <p:cNvSpPr txBox="1">
            <a:spLocks/>
          </p:cNvSpPr>
          <p:nvPr/>
        </p:nvSpPr>
        <p:spPr>
          <a:xfrm>
            <a:off x="0" y="900161"/>
            <a:ext cx="8982075" cy="48439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vi-VN" dirty="0">
                <a:latin typeface="Arial" panose="020B0604020202020204" pitchFamily="34" charset="0"/>
                <a:cs typeface="Arial" panose="020B0604020202020204" pitchFamily="34" charset="0"/>
              </a:rPr>
              <a:t>MẠNG VIỄN THÔNG</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3267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1135554"/>
            <a:ext cx="3835399" cy="5722446"/>
          </a:xfrm>
        </p:spPr>
        <p:txBody>
          <a:bodyPr>
            <a:normAutofit lnSpcReduction="10000"/>
          </a:bodyPr>
          <a:lstStyle/>
          <a:p>
            <a:r>
              <a:rPr lang="en-US" b="1" i="1" u="sng" dirty="0" err="1"/>
              <a:t>Vai</a:t>
            </a:r>
            <a:r>
              <a:rPr lang="en-US" b="1" i="1" u="sng" dirty="0"/>
              <a:t> </a:t>
            </a:r>
            <a:r>
              <a:rPr lang="en-US" b="1" i="1" u="sng" dirty="0" err="1"/>
              <a:t>trò</a:t>
            </a:r>
            <a:r>
              <a:rPr lang="en-US" b="1" i="1" u="sng" dirty="0"/>
              <a:t> </a:t>
            </a:r>
            <a:r>
              <a:rPr lang="en-US" b="1" i="1" u="sng" dirty="0" err="1"/>
              <a:t>của</a:t>
            </a:r>
            <a:r>
              <a:rPr lang="en-US" b="1" i="1" u="sng" dirty="0"/>
              <a:t> </a:t>
            </a:r>
            <a:r>
              <a:rPr lang="en-US" b="1" i="1" u="sng" dirty="0" err="1"/>
              <a:t>nhà</a:t>
            </a:r>
            <a:r>
              <a:rPr lang="en-US" b="1" i="1" u="sng" dirty="0"/>
              <a:t> </a:t>
            </a:r>
            <a:r>
              <a:rPr lang="en-US" b="1" i="1" u="sng" dirty="0" err="1"/>
              <a:t>quản</a:t>
            </a:r>
            <a:r>
              <a:rPr lang="en-US" b="1" i="1" u="sng" dirty="0"/>
              <a:t> </a:t>
            </a:r>
            <a:r>
              <a:rPr lang="en-US" b="1" i="1" u="sng" dirty="0" err="1"/>
              <a:t>trị</a:t>
            </a:r>
            <a:r>
              <a:rPr lang="en-US" b="1" i="1" u="sng" dirty="0"/>
              <a:t> </a:t>
            </a:r>
            <a:r>
              <a:rPr lang="en-US" b="1" i="1" u="sng" dirty="0" err="1"/>
              <a:t>hệ</a:t>
            </a:r>
            <a:r>
              <a:rPr lang="en-US" b="1" i="1" u="sng" dirty="0"/>
              <a:t> </a:t>
            </a:r>
            <a:r>
              <a:rPr lang="en-US" b="1" i="1" u="sng" dirty="0" err="1"/>
              <a:t>thống</a:t>
            </a:r>
            <a:r>
              <a:rPr lang="en-US" b="1" i="1" u="sng" dirty="0"/>
              <a:t> </a:t>
            </a:r>
            <a:r>
              <a:rPr lang="en-US" b="1" i="1" u="sng" dirty="0" err="1"/>
              <a:t>thông</a:t>
            </a:r>
            <a:r>
              <a:rPr lang="en-US" b="1" i="1" u="sng" dirty="0"/>
              <a:t> tin:</a:t>
            </a:r>
          </a:p>
          <a:p>
            <a:pPr>
              <a:buFontTx/>
              <a:buChar char="-"/>
            </a:pPr>
            <a:r>
              <a:rPr lang="vi-VN" dirty="0">
                <a:solidFill>
                  <a:schemeClr val="tx1"/>
                </a:solidFill>
              </a:rPr>
              <a:t>Thiết lập chiến lược phát triển ICT cho DN, bao gồm các dự án phát triển và nguyên tắc quản lý;</a:t>
            </a:r>
            <a:endParaRPr lang="en-US" dirty="0">
              <a:solidFill>
                <a:schemeClr val="tx1"/>
              </a:solidFill>
            </a:endParaRPr>
          </a:p>
          <a:p>
            <a:pPr>
              <a:buFontTx/>
              <a:buChar char="-"/>
            </a:pPr>
            <a:r>
              <a:rPr lang="vi-VN" dirty="0">
                <a:solidFill>
                  <a:schemeClr val="tx1"/>
                </a:solidFill>
              </a:rPr>
              <a:t/>
            </a:r>
            <a:br>
              <a:rPr lang="vi-VN" dirty="0">
                <a:solidFill>
                  <a:schemeClr val="tx1"/>
                </a:solidFill>
              </a:rPr>
            </a:br>
            <a:r>
              <a:rPr lang="vi-VN" dirty="0">
                <a:solidFill>
                  <a:schemeClr val="tx1"/>
                </a:solidFill>
              </a:rPr>
              <a:t>– Thiết kế, xây dựng, duy trì và nâng cao hiệu quả hệ thống CNTT trong DN;</a:t>
            </a:r>
            <a:endParaRPr lang="en-US" dirty="0">
              <a:solidFill>
                <a:schemeClr val="tx1"/>
              </a:solidFill>
            </a:endParaRPr>
          </a:p>
          <a:p>
            <a:pPr>
              <a:buFontTx/>
              <a:buChar char="-"/>
            </a:pPr>
            <a:r>
              <a:rPr lang="vi-VN" dirty="0">
                <a:solidFill>
                  <a:schemeClr val="tx1"/>
                </a:solidFill>
              </a:rPr>
              <a:t/>
            </a:r>
            <a:br>
              <a:rPr lang="vi-VN" dirty="0">
                <a:solidFill>
                  <a:schemeClr val="tx1"/>
                </a:solidFill>
              </a:rPr>
            </a:br>
            <a:r>
              <a:rPr lang="vi-VN" dirty="0">
                <a:solidFill>
                  <a:schemeClr val="tx1"/>
                </a:solidFill>
              </a:rPr>
              <a:t>– Quản lý và phân tích hệ thống thông tin, CSDL;</a:t>
            </a:r>
            <a:endParaRPr lang="en-US" dirty="0">
              <a:solidFill>
                <a:schemeClr val="tx1"/>
              </a:solidFill>
            </a:endParaRPr>
          </a:p>
          <a:p>
            <a:pPr>
              <a:buFontTx/>
              <a:buChar char="-"/>
            </a:pPr>
            <a:r>
              <a:rPr lang="vi-VN" dirty="0">
                <a:solidFill>
                  <a:schemeClr val="tx1"/>
                </a:solidFill>
              </a:rPr>
              <a:t/>
            </a:r>
            <a:br>
              <a:rPr lang="vi-VN" dirty="0">
                <a:solidFill>
                  <a:schemeClr val="tx1"/>
                </a:solidFill>
              </a:rPr>
            </a:br>
            <a:r>
              <a:rPr lang="vi-VN" dirty="0">
                <a:solidFill>
                  <a:schemeClr val="tx1"/>
                </a:solidFill>
              </a:rPr>
              <a:t>– Quản lý tài sản tri thức DN;</a:t>
            </a:r>
            <a:endParaRPr lang="en-US" dirty="0">
              <a:solidFill>
                <a:schemeClr val="tx1"/>
              </a:solidFill>
            </a:endParaRPr>
          </a:p>
          <a:p>
            <a:pPr>
              <a:buFontTx/>
              <a:buChar char="-"/>
            </a:pPr>
            <a:r>
              <a:rPr lang="vi-VN" dirty="0">
                <a:solidFill>
                  <a:schemeClr val="tx1"/>
                </a:solidFill>
              </a:rPr>
              <a:t/>
            </a:r>
            <a:br>
              <a:rPr lang="vi-VN" dirty="0">
                <a:solidFill>
                  <a:schemeClr val="tx1"/>
                </a:solidFill>
              </a:rPr>
            </a:br>
            <a:r>
              <a:rPr lang="vi-VN" dirty="0">
                <a:solidFill>
                  <a:schemeClr val="tx1"/>
                </a:solidFill>
              </a:rPr>
              <a:t>– Quản lý hệ thống tái cơ cấu quá trình kinh doanh (Business Process Re-engineering – BPR), các sáng kiến, thực hiện cải cách</a:t>
            </a:r>
            <a:endParaRPr lang="en-US" b="1" i="1" u="sng" dirty="0"/>
          </a:p>
          <a:p>
            <a:pPr marL="0" indent="0">
              <a:buNone/>
            </a:pPr>
            <a:endParaRPr lang="en-US" b="1" i="1" u="sng" dirty="0"/>
          </a:p>
        </p:txBody>
      </p:sp>
      <p:sp>
        <p:nvSpPr>
          <p:cNvPr id="4"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C2: THÀNH PHẦN CỦA HTTT</a:t>
            </a:r>
            <a:endParaRPr lang="en-US" dirty="0"/>
          </a:p>
        </p:txBody>
      </p:sp>
      <p:sp>
        <p:nvSpPr>
          <p:cNvPr id="5" name="Content Placeholder 3"/>
          <p:cNvSpPr txBox="1">
            <a:spLocks/>
          </p:cNvSpPr>
          <p:nvPr/>
        </p:nvSpPr>
        <p:spPr>
          <a:xfrm>
            <a:off x="122914" y="651156"/>
            <a:ext cx="8982075" cy="48439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vi-VN" dirty="0">
                <a:latin typeface="Arial" panose="020B0604020202020204" pitchFamily="34" charset="0"/>
                <a:cs typeface="Arial" panose="020B0604020202020204" pitchFamily="34" charset="0"/>
              </a:rPr>
              <a:t>NGUỒN LỰC CON NGƯỜI TRONG HTTT</a:t>
            </a:r>
            <a:endParaRPr lang="en-US" dirty="0">
              <a:latin typeface="Arial" panose="020B0604020202020204" pitchFamily="34" charset="0"/>
              <a:cs typeface="Arial" panose="020B0604020202020204" pitchFamily="34" charset="0"/>
            </a:endParaRPr>
          </a:p>
        </p:txBody>
      </p:sp>
      <p:pic>
        <p:nvPicPr>
          <p:cNvPr id="1026" name="Picture 2" descr="https://html1-f.scribdassets.com/28jbkln8u845edbq/images/46-6ffafb7ba8.jpg"/>
          <p:cNvPicPr>
            <a:picLocks noChangeAspect="1" noChangeArrowheads="1"/>
          </p:cNvPicPr>
          <p:nvPr/>
        </p:nvPicPr>
        <p:blipFill rotWithShape="1">
          <a:blip r:embed="rId3">
            <a:extLst>
              <a:ext uri="{28A0092B-C50C-407E-A947-70E740481C1C}">
                <a14:useLocalDpi xmlns:a14="http://schemas.microsoft.com/office/drawing/2010/main" val="0"/>
              </a:ext>
            </a:extLst>
          </a:blip>
          <a:srcRect l="9254" t="31914" r="6232" b="-1573"/>
          <a:stretch/>
        </p:blipFill>
        <p:spPr bwMode="auto">
          <a:xfrm>
            <a:off x="4470400" y="1747493"/>
            <a:ext cx="7277100" cy="449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6476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C2: THÀNH PHẦN CỦA HTTT</a:t>
            </a:r>
            <a:endParaRPr lang="en-US" dirty="0"/>
          </a:p>
        </p:txBody>
      </p:sp>
      <p:sp>
        <p:nvSpPr>
          <p:cNvPr id="3" name="Content Placeholder 2"/>
          <p:cNvSpPr>
            <a:spLocks noGrp="1"/>
          </p:cNvSpPr>
          <p:nvPr>
            <p:ph idx="1"/>
          </p:nvPr>
        </p:nvSpPr>
        <p:spPr>
          <a:xfrm>
            <a:off x="234463" y="1309077"/>
            <a:ext cx="9039540" cy="4720563"/>
          </a:xfrm>
        </p:spPr>
        <p:txBody>
          <a:bodyPr/>
          <a:lstStyle/>
          <a:p>
            <a:r>
              <a:rPr lang="en-US" b="1" i="1" u="sng" dirty="0"/>
              <a:t>People – Con </a:t>
            </a:r>
            <a:r>
              <a:rPr lang="en-US" b="1" i="1" u="sng" dirty="0" err="1"/>
              <a:t>người</a:t>
            </a:r>
            <a:r>
              <a:rPr lang="en-US" b="1" i="1" u="sng" dirty="0"/>
              <a:t> </a:t>
            </a:r>
            <a:r>
              <a:rPr lang="en-US" dirty="0"/>
              <a:t>: </a:t>
            </a:r>
            <a:r>
              <a:rPr lang="en-US" dirty="0" err="1"/>
              <a:t>bao</a:t>
            </a:r>
            <a:r>
              <a:rPr lang="en-US" dirty="0"/>
              <a:t> </a:t>
            </a:r>
            <a:r>
              <a:rPr lang="en-US" dirty="0" err="1"/>
              <a:t>gồm</a:t>
            </a:r>
            <a:r>
              <a:rPr lang="en-US" dirty="0"/>
              <a:t> </a:t>
            </a:r>
            <a:r>
              <a:rPr lang="en-US" dirty="0" err="1"/>
              <a:t>toàn</a:t>
            </a:r>
            <a:r>
              <a:rPr lang="en-US" dirty="0"/>
              <a:t> </a:t>
            </a:r>
            <a:r>
              <a:rPr lang="en-US" dirty="0" err="1"/>
              <a:t>bộ</a:t>
            </a:r>
            <a:r>
              <a:rPr lang="en-US" dirty="0"/>
              <a:t> </a:t>
            </a:r>
            <a:r>
              <a:rPr lang="en-US" dirty="0" err="1"/>
              <a:t>các</a:t>
            </a:r>
            <a:r>
              <a:rPr lang="en-US" dirty="0"/>
              <a:t> </a:t>
            </a:r>
            <a:r>
              <a:rPr lang="en-US" dirty="0" err="1"/>
              <a:t>cá</a:t>
            </a:r>
            <a:r>
              <a:rPr lang="en-US" dirty="0"/>
              <a:t> </a:t>
            </a:r>
            <a:r>
              <a:rPr lang="en-US" dirty="0" err="1"/>
              <a:t>thể</a:t>
            </a:r>
            <a:r>
              <a:rPr lang="en-US" dirty="0"/>
              <a:t> </a:t>
            </a:r>
            <a:r>
              <a:rPr lang="en-US" dirty="0" err="1"/>
              <a:t>trực</a:t>
            </a:r>
            <a:r>
              <a:rPr lang="en-US" dirty="0"/>
              <a:t> </a:t>
            </a:r>
            <a:r>
              <a:rPr lang="en-US" dirty="0" err="1"/>
              <a:t>tiếp</a:t>
            </a:r>
            <a:r>
              <a:rPr lang="en-US" dirty="0"/>
              <a:t> </a:t>
            </a:r>
            <a:r>
              <a:rPr lang="en-US" dirty="0" err="1"/>
              <a:t>tham</a:t>
            </a:r>
            <a:r>
              <a:rPr lang="en-US" dirty="0"/>
              <a:t> </a:t>
            </a:r>
            <a:r>
              <a:rPr lang="en-US" dirty="0" err="1"/>
              <a:t>gia</a:t>
            </a:r>
            <a:r>
              <a:rPr lang="en-US" dirty="0"/>
              <a:t> </a:t>
            </a:r>
            <a:r>
              <a:rPr lang="en-US" dirty="0" err="1"/>
              <a:t>vào</a:t>
            </a:r>
            <a:r>
              <a:rPr lang="en-US" dirty="0"/>
              <a:t> </a:t>
            </a:r>
            <a:r>
              <a:rPr lang="en-US" dirty="0" err="1"/>
              <a:t>hệ</a:t>
            </a:r>
            <a:r>
              <a:rPr lang="en-US" dirty="0"/>
              <a:t> </a:t>
            </a:r>
            <a:r>
              <a:rPr lang="en-US" dirty="0" err="1"/>
              <a:t>thống</a:t>
            </a:r>
            <a:r>
              <a:rPr lang="en-US" dirty="0"/>
              <a:t> </a:t>
            </a:r>
            <a:r>
              <a:rPr lang="en-US" dirty="0" err="1"/>
              <a:t>thông</a:t>
            </a:r>
            <a:r>
              <a:rPr lang="en-US" dirty="0"/>
              <a:t> tin</a:t>
            </a:r>
          </a:p>
          <a:p>
            <a:pPr marL="0" indent="0">
              <a:buNone/>
            </a:pPr>
            <a:endParaRPr lang="en-US" dirty="0"/>
          </a:p>
        </p:txBody>
      </p:sp>
      <p:graphicFrame>
        <p:nvGraphicFramePr>
          <p:cNvPr id="6" name="Diagram 5"/>
          <p:cNvGraphicFramePr/>
          <p:nvPr/>
        </p:nvGraphicFramePr>
        <p:xfrm>
          <a:off x="537832" y="888629"/>
          <a:ext cx="9279267" cy="5919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C5B16B88-13AC-D68D-164E-1C9C58B8BCAC}"/>
              </a:ext>
            </a:extLst>
          </p:cNvPr>
          <p:cNvSpPr txBox="1">
            <a:spLocks/>
          </p:cNvSpPr>
          <p:nvPr/>
        </p:nvSpPr>
        <p:spPr>
          <a:xfrm>
            <a:off x="122914" y="651156"/>
            <a:ext cx="8982075" cy="48439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vi-VN" dirty="0">
                <a:latin typeface="Arial" panose="020B0604020202020204" pitchFamily="34" charset="0"/>
                <a:cs typeface="Arial" panose="020B0604020202020204" pitchFamily="34" charset="0"/>
              </a:rPr>
              <a:t>NGUỒN LỰC CON NGƯỜI TRONG HTTT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56732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169" y="793214"/>
            <a:ext cx="9163833" cy="5248149"/>
          </a:xfrm>
        </p:spPr>
        <p:txBody>
          <a:bodyPr/>
          <a:lstStyle/>
          <a:p>
            <a:r>
              <a:rPr lang="en-US" b="1" i="1" u="sng" dirty="0" err="1"/>
              <a:t>Quy</a:t>
            </a:r>
            <a:r>
              <a:rPr lang="en-US" b="1" i="1" u="sng" dirty="0"/>
              <a:t> </a:t>
            </a:r>
            <a:r>
              <a:rPr lang="en-US" b="1" i="1" u="sng" dirty="0" err="1"/>
              <a:t>trình</a:t>
            </a:r>
            <a:r>
              <a:rPr lang="en-US" b="1" i="1" u="sng" dirty="0"/>
              <a:t> – Process</a:t>
            </a:r>
            <a:r>
              <a:rPr lang="en-US" dirty="0"/>
              <a:t>: </a:t>
            </a:r>
            <a:r>
              <a:rPr lang="en-US" dirty="0" err="1"/>
              <a:t>là</a:t>
            </a:r>
            <a:r>
              <a:rPr lang="en-US" dirty="0"/>
              <a:t> </a:t>
            </a:r>
            <a:r>
              <a:rPr lang="en-US" dirty="0" err="1"/>
              <a:t>tập</a:t>
            </a:r>
            <a:r>
              <a:rPr lang="en-US" dirty="0"/>
              <a:t> </a:t>
            </a:r>
            <a:r>
              <a:rPr lang="en-US" dirty="0" err="1"/>
              <a:t>hợp</a:t>
            </a:r>
            <a:r>
              <a:rPr lang="en-US" dirty="0"/>
              <a:t> 1 </a:t>
            </a:r>
            <a:r>
              <a:rPr lang="en-US" dirty="0" err="1"/>
              <a:t>loạt</a:t>
            </a:r>
            <a:r>
              <a:rPr lang="en-US" dirty="0"/>
              <a:t> </a:t>
            </a:r>
            <a:r>
              <a:rPr lang="en-US" dirty="0" err="1"/>
              <a:t>các</a:t>
            </a:r>
            <a:r>
              <a:rPr lang="en-US" dirty="0"/>
              <a:t> </a:t>
            </a:r>
            <a:r>
              <a:rPr lang="en-US" dirty="0" err="1"/>
              <a:t>bước</a:t>
            </a:r>
            <a:r>
              <a:rPr lang="en-US" dirty="0"/>
              <a:t> </a:t>
            </a:r>
            <a:r>
              <a:rPr lang="en-US" dirty="0" err="1"/>
              <a:t>được</a:t>
            </a:r>
            <a:r>
              <a:rPr lang="en-US" dirty="0"/>
              <a:t> </a:t>
            </a:r>
            <a:r>
              <a:rPr lang="en-US" dirty="0" err="1"/>
              <a:t>đào</a:t>
            </a:r>
            <a:r>
              <a:rPr lang="en-US" dirty="0"/>
              <a:t> </a:t>
            </a:r>
            <a:r>
              <a:rPr lang="en-US" dirty="0" err="1"/>
              <a:t>tạo</a:t>
            </a:r>
            <a:r>
              <a:rPr lang="en-US" dirty="0"/>
              <a:t> </a:t>
            </a:r>
            <a:r>
              <a:rPr lang="en-US" dirty="0" err="1"/>
              <a:t>để</a:t>
            </a:r>
            <a:r>
              <a:rPr lang="en-US" dirty="0"/>
              <a:t> </a:t>
            </a:r>
            <a:r>
              <a:rPr lang="en-US" dirty="0" err="1"/>
              <a:t>thực</a:t>
            </a:r>
            <a:r>
              <a:rPr lang="en-US" dirty="0"/>
              <a:t> </a:t>
            </a:r>
            <a:r>
              <a:rPr lang="en-US" dirty="0" err="1"/>
              <a:t>hiện</a:t>
            </a:r>
            <a:r>
              <a:rPr lang="en-US" dirty="0"/>
              <a:t> </a:t>
            </a:r>
            <a:r>
              <a:rPr lang="en-US" dirty="0" err="1"/>
              <a:t>một</a:t>
            </a:r>
            <a:r>
              <a:rPr lang="en-US" dirty="0"/>
              <a:t> </a:t>
            </a:r>
            <a:r>
              <a:rPr lang="en-US" dirty="0" err="1"/>
              <a:t>nghiệp</a:t>
            </a:r>
            <a:r>
              <a:rPr lang="en-US" dirty="0"/>
              <a:t> </a:t>
            </a:r>
            <a:r>
              <a:rPr lang="en-US" dirty="0" err="1"/>
              <a:t>vụ</a:t>
            </a:r>
            <a:r>
              <a:rPr lang="en-US" dirty="0"/>
              <a:t> </a:t>
            </a:r>
            <a:r>
              <a:rPr lang="en-US" dirty="0" err="1"/>
              <a:t>kinh</a:t>
            </a:r>
            <a:r>
              <a:rPr lang="en-US" dirty="0"/>
              <a:t> </a:t>
            </a:r>
            <a:r>
              <a:rPr lang="en-US" dirty="0" err="1"/>
              <a:t>doanh</a:t>
            </a:r>
            <a:r>
              <a:rPr lang="en-US" dirty="0"/>
              <a:t> </a:t>
            </a:r>
            <a:r>
              <a:rPr lang="en-US" dirty="0" err="1"/>
              <a:t>đặc</a:t>
            </a:r>
            <a:r>
              <a:rPr lang="en-US" dirty="0"/>
              <a:t> </a:t>
            </a:r>
            <a:r>
              <a:rPr lang="en-US" dirty="0" err="1"/>
              <a:t>biệt</a:t>
            </a:r>
            <a:r>
              <a:rPr lang="en-US" dirty="0"/>
              <a:t> </a:t>
            </a:r>
            <a:r>
              <a:rPr lang="en-US" dirty="0" err="1"/>
              <a:t>hoặc</a:t>
            </a:r>
            <a:r>
              <a:rPr lang="en-US" dirty="0"/>
              <a:t> </a:t>
            </a:r>
            <a:r>
              <a:rPr lang="en-US" dirty="0" err="1"/>
              <a:t>một</a:t>
            </a:r>
            <a:r>
              <a:rPr lang="en-US" dirty="0"/>
              <a:t> </a:t>
            </a:r>
            <a:r>
              <a:rPr lang="en-US" dirty="0" err="1"/>
              <a:t>hoạt</a:t>
            </a:r>
            <a:r>
              <a:rPr lang="en-US" dirty="0"/>
              <a:t> </a:t>
            </a:r>
            <a:r>
              <a:rPr lang="en-US" dirty="0" err="1"/>
              <a:t>động</a:t>
            </a:r>
            <a:r>
              <a:rPr lang="en-US" dirty="0"/>
              <a:t> </a:t>
            </a:r>
            <a:r>
              <a:rPr lang="en-US" dirty="0" err="1"/>
              <a:t>của</a:t>
            </a:r>
            <a:r>
              <a:rPr lang="en-US" dirty="0"/>
              <a:t> </a:t>
            </a:r>
            <a:r>
              <a:rPr lang="en-US" dirty="0" err="1"/>
              <a:t>doanh</a:t>
            </a:r>
            <a:r>
              <a:rPr lang="en-US" dirty="0"/>
              <a:t> </a:t>
            </a:r>
            <a:r>
              <a:rPr lang="en-US" dirty="0" err="1"/>
              <a:t>nghiệp</a:t>
            </a:r>
            <a:r>
              <a:rPr lang="en-US" dirty="0"/>
              <a:t>/ </a:t>
            </a:r>
            <a:r>
              <a:rPr lang="en-US" dirty="0" err="1"/>
              <a:t>tổ</a:t>
            </a:r>
            <a:r>
              <a:rPr lang="en-US" dirty="0"/>
              <a:t> </a:t>
            </a:r>
            <a:r>
              <a:rPr lang="en-US" dirty="0" err="1"/>
              <a:t>chức</a:t>
            </a:r>
            <a:endParaRPr lang="en-US" dirty="0"/>
          </a:p>
        </p:txBody>
      </p:sp>
      <p:sp>
        <p:nvSpPr>
          <p:cNvPr id="4"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C2: THÀNH PHẦN CỦA HTTT</a:t>
            </a:r>
            <a:endParaRPr lang="en-US" dirty="0"/>
          </a:p>
        </p:txBody>
      </p:sp>
      <p:pic>
        <p:nvPicPr>
          <p:cNvPr id="2050" name="Picture 2" descr="Chapter 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610" y="1452389"/>
            <a:ext cx="7319682" cy="5495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4552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PHÂN LOẠI CÁC HTTT TRONG DN</a:t>
            </a:r>
            <a:endParaRPr lang="en-US" dirty="0"/>
          </a:p>
        </p:txBody>
      </p:sp>
      <p:sp>
        <p:nvSpPr>
          <p:cNvPr id="7" name="Content Placeholder 6">
            <a:extLst>
              <a:ext uri="{FF2B5EF4-FFF2-40B4-BE49-F238E27FC236}">
                <a16:creationId xmlns:a16="http://schemas.microsoft.com/office/drawing/2014/main" id="{215F3A08-2A84-873A-929C-FD6880FC157F}"/>
              </a:ext>
            </a:extLst>
          </p:cNvPr>
          <p:cNvSpPr>
            <a:spLocks noGrp="1"/>
          </p:cNvSpPr>
          <p:nvPr>
            <p:ph idx="1"/>
          </p:nvPr>
        </p:nvSpPr>
        <p:spPr>
          <a:xfrm>
            <a:off x="319489" y="859316"/>
            <a:ext cx="10763480" cy="5998683"/>
          </a:xfrm>
        </p:spPr>
        <p:txBody>
          <a:bodyPr>
            <a:normAutofit/>
          </a:bodyPr>
          <a:lstStyle/>
          <a:p>
            <a:pPr marL="342900" marR="0" lvl="0" indent="-342900" algn="just">
              <a:lnSpc>
                <a:spcPct val="150000"/>
              </a:lnSpc>
              <a:spcBef>
                <a:spcPts val="600"/>
              </a:spcBef>
              <a:spcAft>
                <a:spcPts val="0"/>
              </a:spcAft>
              <a:buFont typeface="Symbol" panose="05050102010706020507" pitchFamily="18" charset="2"/>
              <a:buChar char=""/>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Phân loại được hệ thống thông tin theo chức năng nghiệp vụ và cấp độ quản lý</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Hiểu và mô tả được khái niệm, cơ chế hoạt động của HTTT xử lý giao dịch</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Phân tích được vai trò của HTTT xử lý giao dịch cho doanh nghiệp</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Hiểu và mô tả được khái niệm, cơ chế hoạt động của hệ thống tự động hóa văn phòng</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Phân tích được vai trò của hệ thống tự động hóa văn phòng cho doanh nghiệp</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Mô tả được các phần mềm tự động hóa văn phòng tiêu biểu</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Hiểu và mô tả được khái niệm, cơ chế hoạt động của HTTT báo cáo</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Phân tích được vai trò của HTTT báo cáo cho doanh nghiệp</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Hiểu và mô tả được khái niệm, cơ chế hoạt động của HTTT hỗ trợ ra quyết định</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Phân tích được vai trò của HTTT hỗ trợ ra quyết định cho doanh nghiệp</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Hiểu và mô tả được khái niệm, cơ chế hoạt động của HTTT hỗ trợ lãnh đạo</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Phân tích được vai trò của HTTT hỗ trợ lãnh đạo</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600"/>
              </a:spcAft>
              <a:buFont typeface="Symbol" panose="05050102010706020507" pitchFamily="18" charset="2"/>
              <a:buChar char=""/>
            </a:pPr>
            <a:r>
              <a:rPr lang="vi-VN" sz="18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Hiểu và so sánh được sự khác nhau về cơ chế hoạt động, vai trò của các hệ thống thông tin xử lý giao dịch, hệ thống thông tin báo cáo, hệ thống hỗ trợ ra quyết định</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p>
            <a:endParaRPr lang="en-US" dirty="0"/>
          </a:p>
        </p:txBody>
      </p:sp>
    </p:spTree>
    <p:extLst>
      <p:ext uri="{BB962C8B-B14F-4D97-AF65-F5344CB8AC3E}">
        <p14:creationId xmlns:p14="http://schemas.microsoft.com/office/powerpoint/2010/main" val="5217954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12236-4126-1A21-201E-97EF2A066243}"/>
              </a:ext>
            </a:extLst>
          </p:cNvPr>
          <p:cNvSpPr>
            <a:spLocks noGrp="1"/>
          </p:cNvSpPr>
          <p:nvPr>
            <p:ph type="title"/>
          </p:nvPr>
        </p:nvSpPr>
        <p:spPr>
          <a:xfrm>
            <a:off x="0" y="64295"/>
            <a:ext cx="8596668" cy="1320800"/>
          </a:xfrm>
        </p:spPr>
        <p:txBody>
          <a:bodyPr/>
          <a:lstStyle/>
          <a:p>
            <a:r>
              <a:rPr lang="vi-VN" dirty="0">
                <a:latin typeface="Arial" panose="020B0604020202020204" pitchFamily="34" charset="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PHÂN LOẠI CÁC HTTT TRONG DN</a:t>
            </a:r>
            <a:endParaRPr lang="en-US" dirty="0"/>
          </a:p>
        </p:txBody>
      </p:sp>
      <p:pic>
        <p:nvPicPr>
          <p:cNvPr id="8" name="Content Placeholder 7">
            <a:extLst>
              <a:ext uri="{FF2B5EF4-FFF2-40B4-BE49-F238E27FC236}">
                <a16:creationId xmlns:a16="http://schemas.microsoft.com/office/drawing/2014/main" id="{77CED3C3-57C2-96EF-C061-2CDB19E11F51}"/>
              </a:ext>
            </a:extLst>
          </p:cNvPr>
          <p:cNvPicPr>
            <a:picLocks noGrp="1" noChangeAspect="1"/>
          </p:cNvPicPr>
          <p:nvPr>
            <p:ph idx="1"/>
          </p:nvPr>
        </p:nvPicPr>
        <p:blipFill rotWithShape="1">
          <a:blip r:embed="rId2"/>
          <a:srcRect l="7647" t="16033" r="35001" b="18713"/>
          <a:stretch/>
        </p:blipFill>
        <p:spPr>
          <a:xfrm>
            <a:off x="207578" y="1385095"/>
            <a:ext cx="8551412" cy="5472905"/>
          </a:xfrm>
        </p:spPr>
      </p:pic>
      <p:sp>
        <p:nvSpPr>
          <p:cNvPr id="6" name="Content Placeholder 3">
            <a:extLst>
              <a:ext uri="{FF2B5EF4-FFF2-40B4-BE49-F238E27FC236}">
                <a16:creationId xmlns:a16="http://schemas.microsoft.com/office/drawing/2014/main" id="{DFD3E0E7-E8FD-B35F-EFE9-8200195A5043}"/>
              </a:ext>
            </a:extLst>
          </p:cNvPr>
          <p:cNvSpPr txBox="1">
            <a:spLocks/>
          </p:cNvSpPr>
          <p:nvPr/>
        </p:nvSpPr>
        <p:spPr>
          <a:xfrm>
            <a:off x="0" y="787485"/>
            <a:ext cx="8982075" cy="48439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Font typeface="Wingdings 3" charset="2"/>
              <a:buNone/>
            </a:pPr>
            <a:r>
              <a:rPr lang="vi-VN" b="1" dirty="0">
                <a:latin typeface="Arial" panose="020B0604020202020204" pitchFamily="34" charset="0"/>
                <a:cs typeface="Arial" panose="020B0604020202020204" pitchFamily="34" charset="0"/>
              </a:rPr>
              <a:t>3.1</a:t>
            </a:r>
            <a:r>
              <a:rPr lang="en-US" b="1" dirty="0">
                <a:latin typeface="Arial" panose="020B0604020202020204" pitchFamily="34" charset="0"/>
                <a:cs typeface="Arial" panose="020B0604020202020204" pitchFamily="34" charset="0"/>
              </a:rPr>
              <a:t> CÁC </a:t>
            </a:r>
            <a:r>
              <a:rPr lang="vi-VN" b="1" dirty="0">
                <a:latin typeface="Arial" panose="020B0604020202020204" pitchFamily="34" charset="0"/>
                <a:cs typeface="Arial" panose="020B0604020202020204" pitchFamily="34" charset="0"/>
              </a:rPr>
              <a:t>CÁCH PHÂN LOẠI HTTT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2543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779" y="238125"/>
            <a:ext cx="8596668" cy="609600"/>
          </a:xfrm>
        </p:spPr>
        <p:txBody>
          <a:bodyPr>
            <a:normAutofit fontScale="90000"/>
          </a:bodyPr>
          <a:lstStyle/>
          <a:p>
            <a:r>
              <a:rPr lang="en-US" dirty="0">
                <a:latin typeface="Arial" panose="020B0604020202020204" pitchFamily="34" charset="0"/>
                <a:cs typeface="Arial" panose="020B0604020202020204" pitchFamily="34" charset="0"/>
              </a:rPr>
              <a:t>NỘI QUY LỚP HỌC</a:t>
            </a:r>
          </a:p>
        </p:txBody>
      </p:sp>
      <p:sp>
        <p:nvSpPr>
          <p:cNvPr id="3" name="Content Placeholder 2"/>
          <p:cNvSpPr>
            <a:spLocks noGrp="1"/>
          </p:cNvSpPr>
          <p:nvPr>
            <p:ph idx="1"/>
          </p:nvPr>
        </p:nvSpPr>
        <p:spPr>
          <a:xfrm>
            <a:off x="276225" y="1219201"/>
            <a:ext cx="8997777" cy="5324474"/>
          </a:xfrm>
        </p:spPr>
        <p:txBody>
          <a:bodyPr>
            <a:normAutofit/>
          </a:bodyPr>
          <a:lstStyle/>
          <a:p>
            <a:r>
              <a:rPr lang="en-US" altLang="x-none" sz="2000" dirty="0" err="1">
                <a:latin typeface="Times New Roman" panose="02020603050405020304" pitchFamily="18" charset="0"/>
                <a:cs typeface="Times New Roman" panose="02020603050405020304" pitchFamily="18" charset="0"/>
              </a:rPr>
              <a:t>Bài</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tập</a:t>
            </a:r>
            <a:r>
              <a:rPr lang="en-US" altLang="x-none" sz="2000" dirty="0">
                <a:latin typeface="Times New Roman" panose="02020603050405020304" pitchFamily="18" charset="0"/>
                <a:cs typeface="Times New Roman" panose="02020603050405020304" pitchFamily="18" charset="0"/>
              </a:rPr>
              <a:t>:</a:t>
            </a:r>
          </a:p>
          <a:p>
            <a:pPr lvl="1"/>
            <a:r>
              <a:rPr lang="en-US" altLang="x-none" sz="2000" dirty="0" err="1">
                <a:latin typeface="Times New Roman" panose="02020603050405020304" pitchFamily="18" charset="0"/>
                <a:cs typeface="Times New Roman" panose="02020603050405020304" pitchFamily="18" charset="0"/>
              </a:rPr>
              <a:t>Bài</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tập</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chỉ</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được</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chấp</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nhận</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khi</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sinh</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viên</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nộp</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đủ</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các</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thành</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phần</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của</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bài</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tập</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Nếu</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thiếu</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bất</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kể</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một</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thành</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phần</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nào</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thì</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bài</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tập</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sẽ</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không</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được</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chấp</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nhận</a:t>
            </a:r>
            <a:r>
              <a:rPr lang="en-US" altLang="x-none" sz="2000" dirty="0">
                <a:latin typeface="Times New Roman" panose="02020603050405020304" pitchFamily="18" charset="0"/>
                <a:cs typeface="Times New Roman" panose="02020603050405020304" pitchFamily="18" charset="0"/>
              </a:rPr>
              <a:t>.</a:t>
            </a:r>
          </a:p>
          <a:p>
            <a:pPr lvl="1"/>
            <a:r>
              <a:rPr lang="en-US" altLang="x-none" sz="2000" dirty="0" err="1">
                <a:latin typeface="Times New Roman" panose="02020603050405020304" pitchFamily="18" charset="0"/>
                <a:cs typeface="Times New Roman" panose="02020603050405020304" pitchFamily="18" charset="0"/>
              </a:rPr>
              <a:t>Trên</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bài</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tập</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được</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nộp</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phải</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có</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đủ</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họ</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và</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tên</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của</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sinh</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viên</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mã</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sinh</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viên</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mã</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lớp</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tên</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học</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phần</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mã</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học</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phần</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tên</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giảng</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viên</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và</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tên</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bài</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tập</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Nếu</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thiếu</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một</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trong</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các</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thông</a:t>
            </a:r>
            <a:r>
              <a:rPr lang="en-US" altLang="x-none" sz="2000" dirty="0">
                <a:latin typeface="Times New Roman" panose="02020603050405020304" pitchFamily="18" charset="0"/>
                <a:cs typeface="Times New Roman" panose="02020603050405020304" pitchFamily="18" charset="0"/>
              </a:rPr>
              <a:t> tin </a:t>
            </a:r>
            <a:r>
              <a:rPr lang="en-US" altLang="x-none" sz="2000" dirty="0" err="1">
                <a:latin typeface="Times New Roman" panose="02020603050405020304" pitchFamily="18" charset="0"/>
                <a:cs typeface="Times New Roman" panose="02020603050405020304" pitchFamily="18" charset="0"/>
              </a:rPr>
              <a:t>này</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thì</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bài</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tập</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của</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sinh</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viên</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sẽ</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bị</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trừ</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điểm</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và</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nếu</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có</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sai</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sót</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gì</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về</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việc</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nhập</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điểm</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số</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thì</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giảng</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viên</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sẽ</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không</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chịu</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trách</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nhiệm</a:t>
            </a:r>
            <a:r>
              <a:rPr lang="en-US" altLang="x-none" sz="2000" dirty="0">
                <a:latin typeface="Times New Roman" panose="02020603050405020304" pitchFamily="18" charset="0"/>
                <a:cs typeface="Times New Roman" panose="02020603050405020304" pitchFamily="18" charset="0"/>
              </a:rPr>
              <a:t>.</a:t>
            </a:r>
          </a:p>
          <a:p>
            <a:pPr lvl="1"/>
            <a:r>
              <a:rPr lang="en-US" altLang="x-none" sz="2000" dirty="0" err="1">
                <a:latin typeface="Times New Roman" panose="02020603050405020304" pitchFamily="18" charset="0"/>
                <a:cs typeface="Times New Roman" panose="02020603050405020304" pitchFamily="18" charset="0"/>
              </a:rPr>
              <a:t>Bài</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tập</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phải</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được</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trình</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bày</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theo</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các</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quy</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định</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của</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khoá</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luận</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tốt</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nghiệp</a:t>
            </a:r>
            <a:r>
              <a:rPr lang="en-US" altLang="x-none" sz="2000" dirty="0">
                <a:latin typeface="Times New Roman" panose="02020603050405020304" pitchFamily="18" charset="0"/>
                <a:cs typeface="Times New Roman" panose="02020603050405020304" pitchFamily="18" charset="0"/>
              </a:rPr>
              <a:t>. </a:t>
            </a:r>
          </a:p>
          <a:p>
            <a:pPr lvl="1"/>
            <a:r>
              <a:rPr lang="en-US" altLang="x-none" sz="2000" dirty="0" err="1">
                <a:latin typeface="Times New Roman" panose="02020603050405020304" pitchFamily="18" charset="0"/>
                <a:cs typeface="Times New Roman" panose="02020603050405020304" pitchFamily="18" charset="0"/>
              </a:rPr>
              <a:t>Bài</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tập</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được</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đánh</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giá</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trên</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các</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tiêu</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chí</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sau</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lỗi</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ngữ</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pháp</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lỗi</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chính</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tả</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lỗi</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đánh</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máy</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nội</a:t>
            </a:r>
            <a:r>
              <a:rPr lang="en-US" altLang="x-none" sz="2000" dirty="0">
                <a:latin typeface="Times New Roman" panose="02020603050405020304" pitchFamily="18" charset="0"/>
                <a:cs typeface="Times New Roman" panose="02020603050405020304" pitchFamily="18" charset="0"/>
              </a:rPr>
              <a:t> dung </a:t>
            </a:r>
            <a:r>
              <a:rPr lang="en-US" altLang="x-none" sz="2000" dirty="0" err="1">
                <a:latin typeface="Times New Roman" panose="02020603050405020304" pitchFamily="18" charset="0"/>
                <a:cs typeface="Times New Roman" panose="02020603050405020304" pitchFamily="18" charset="0"/>
              </a:rPr>
              <a:t>câu</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trả</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lời</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phương</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pháp</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trình</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bày</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khoa</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học</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dễ</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hiểu</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cho</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người</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đọc</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Nếu</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là</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bài</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thuyết</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trình</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sẽ</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thêm</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tiêu</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chí</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đánh</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giá</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là</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trình</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bày</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lưu</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loát</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hấp</a:t>
            </a:r>
            <a:r>
              <a:rPr lang="en-US" altLang="x-none" sz="2000" dirty="0">
                <a:latin typeface="Times New Roman" panose="02020603050405020304" pitchFamily="18" charset="0"/>
                <a:cs typeface="Times New Roman" panose="02020603050405020304" pitchFamily="18" charset="0"/>
              </a:rPr>
              <a:t> </a:t>
            </a:r>
            <a:r>
              <a:rPr lang="en-US" altLang="x-none" sz="2000" dirty="0" err="1">
                <a:latin typeface="Times New Roman" panose="02020603050405020304" pitchFamily="18" charset="0"/>
                <a:cs typeface="Times New Roman" panose="02020603050405020304" pitchFamily="18" charset="0"/>
              </a:rPr>
              <a:t>dẫn</a:t>
            </a:r>
            <a:r>
              <a:rPr lang="en-US" altLang="x-none" sz="2000"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6800785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PHÂN LOẠI CÁC HTTT TRONG DN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08114" y="1930400"/>
            <a:ext cx="5740332" cy="4530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3"/>
          <a:srcRect l="16625" t="3111" r="29500" b="15556"/>
          <a:stretch/>
        </p:blipFill>
        <p:spPr>
          <a:xfrm>
            <a:off x="285750" y="1828800"/>
            <a:ext cx="5922364" cy="5029200"/>
          </a:xfrm>
          <a:prstGeom prst="rect">
            <a:avLst/>
          </a:prstGeom>
        </p:spPr>
      </p:pic>
      <p:sp>
        <p:nvSpPr>
          <p:cNvPr id="3" name="TextBox 2"/>
          <p:cNvSpPr txBox="1"/>
          <p:nvPr/>
        </p:nvSpPr>
        <p:spPr>
          <a:xfrm>
            <a:off x="38668" y="983295"/>
            <a:ext cx="10236373" cy="369332"/>
          </a:xfrm>
          <a:prstGeom prst="rect">
            <a:avLst/>
          </a:prstGeom>
          <a:noFill/>
        </p:spPr>
        <p:txBody>
          <a:bodyPr wrap="square" rtlCol="0">
            <a:spAutoFit/>
          </a:bodyPr>
          <a:lstStyle/>
          <a:p>
            <a:pPr algn="ctr"/>
            <a:r>
              <a:rPr lang="en-US" dirty="0"/>
              <a:t>PHÂN LOẠI HTTT THEO CẤP BẬC QUẢN LÝ VÀ  CHỨC NĂNG NGHIỆP VỤ</a:t>
            </a:r>
          </a:p>
        </p:txBody>
      </p:sp>
    </p:spTree>
    <p:extLst>
      <p:ext uri="{BB962C8B-B14F-4D97-AF65-F5344CB8AC3E}">
        <p14:creationId xmlns:p14="http://schemas.microsoft.com/office/powerpoint/2010/main" val="40874565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PHÂN LOẠI CÁC HTTT TRONG DN</a:t>
            </a:r>
            <a:endParaRPr lang="en-US" dirty="0"/>
          </a:p>
        </p:txBody>
      </p:sp>
      <p:pic>
        <p:nvPicPr>
          <p:cNvPr id="8" name="Picture 7">
            <a:extLst>
              <a:ext uri="{FF2B5EF4-FFF2-40B4-BE49-F238E27FC236}">
                <a16:creationId xmlns:a16="http://schemas.microsoft.com/office/drawing/2014/main" id="{4B430C17-350D-B810-D664-BEE114341C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2868" y="612900"/>
            <a:ext cx="6723800" cy="6076476"/>
          </a:xfrm>
          <a:prstGeom prst="rect">
            <a:avLst/>
          </a:prstGeom>
          <a:noFill/>
        </p:spPr>
      </p:pic>
    </p:spTree>
    <p:extLst>
      <p:ext uri="{BB962C8B-B14F-4D97-AF65-F5344CB8AC3E}">
        <p14:creationId xmlns:p14="http://schemas.microsoft.com/office/powerpoint/2010/main" val="12851933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PHÂN LOẠI CÁC HTTT TRONG DN</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p>
        </p:txBody>
      </p:sp>
      <p:sp>
        <p:nvSpPr>
          <p:cNvPr id="3" name="Content Placeholder 2"/>
          <p:cNvSpPr>
            <a:spLocks noGrp="1"/>
          </p:cNvSpPr>
          <p:nvPr>
            <p:ph idx="1"/>
          </p:nvPr>
        </p:nvSpPr>
        <p:spPr>
          <a:xfrm>
            <a:off x="137337" y="1569546"/>
            <a:ext cx="4918139" cy="5149306"/>
          </a:xfrm>
        </p:spPr>
        <p:txBody>
          <a:bodyPr>
            <a:normAutofit lnSpcReduction="10000"/>
          </a:bodyPr>
          <a:lstStyle/>
          <a:p>
            <a:r>
              <a:rPr lang="en-US" dirty="0" err="1"/>
              <a:t>Lãnh</a:t>
            </a:r>
            <a:r>
              <a:rPr lang="en-US" dirty="0"/>
              <a:t> </a:t>
            </a:r>
            <a:r>
              <a:rPr lang="en-US" dirty="0" err="1"/>
              <a:t>đạo</a:t>
            </a:r>
            <a:r>
              <a:rPr lang="en-US" dirty="0"/>
              <a:t>: </a:t>
            </a:r>
            <a:r>
              <a:rPr lang="en-US" dirty="0" err="1"/>
              <a:t>Hỗ</a:t>
            </a:r>
            <a:r>
              <a:rPr lang="en-US" dirty="0"/>
              <a:t> </a:t>
            </a:r>
            <a:r>
              <a:rPr lang="en-US" dirty="0" err="1"/>
              <a:t>trợ</a:t>
            </a:r>
            <a:r>
              <a:rPr lang="en-US" dirty="0"/>
              <a:t> </a:t>
            </a:r>
            <a:r>
              <a:rPr lang="en-US" dirty="0" err="1"/>
              <a:t>việc</a:t>
            </a:r>
            <a:r>
              <a:rPr lang="en-US" dirty="0"/>
              <a:t> </a:t>
            </a:r>
            <a:r>
              <a:rPr lang="en-US" dirty="0" err="1"/>
              <a:t>đưa</a:t>
            </a:r>
            <a:r>
              <a:rPr lang="en-US" dirty="0"/>
              <a:t> </a:t>
            </a:r>
            <a:r>
              <a:rPr lang="en-US" dirty="0" err="1"/>
              <a:t>ra</a:t>
            </a:r>
            <a:r>
              <a:rPr lang="en-US" dirty="0"/>
              <a:t> </a:t>
            </a:r>
            <a:r>
              <a:rPr lang="en-US" dirty="0" err="1"/>
              <a:t>những</a:t>
            </a:r>
            <a:r>
              <a:rPr lang="en-US" dirty="0"/>
              <a:t> </a:t>
            </a:r>
            <a:r>
              <a:rPr lang="en-US" dirty="0" err="1"/>
              <a:t>chiến</a:t>
            </a:r>
            <a:r>
              <a:rPr lang="en-US" dirty="0"/>
              <a:t> </a:t>
            </a:r>
            <a:r>
              <a:rPr lang="en-US" dirty="0" err="1"/>
              <a:t>lược</a:t>
            </a:r>
            <a:r>
              <a:rPr lang="en-US" dirty="0"/>
              <a:t> </a:t>
            </a:r>
            <a:r>
              <a:rPr lang="en-US" dirty="0" err="1"/>
              <a:t>trung</a:t>
            </a:r>
            <a:r>
              <a:rPr lang="en-US" dirty="0"/>
              <a:t>, </a:t>
            </a:r>
            <a:r>
              <a:rPr lang="en-US" dirty="0" err="1"/>
              <a:t>dài</a:t>
            </a:r>
            <a:r>
              <a:rPr lang="en-US" dirty="0"/>
              <a:t> </a:t>
            </a:r>
            <a:r>
              <a:rPr lang="en-US" dirty="0" err="1"/>
              <a:t>hạn</a:t>
            </a:r>
            <a:r>
              <a:rPr lang="en-US" dirty="0"/>
              <a:t> </a:t>
            </a:r>
            <a:r>
              <a:rPr lang="en-US" dirty="0" err="1"/>
              <a:t>của</a:t>
            </a:r>
            <a:r>
              <a:rPr lang="en-US" dirty="0"/>
              <a:t> </a:t>
            </a:r>
            <a:r>
              <a:rPr lang="en-US" dirty="0" err="1"/>
              <a:t>doanh</a:t>
            </a:r>
            <a:r>
              <a:rPr lang="en-US" dirty="0"/>
              <a:t> </a:t>
            </a:r>
            <a:r>
              <a:rPr lang="en-US" dirty="0" err="1"/>
              <a:t>nghiệp</a:t>
            </a:r>
            <a:r>
              <a:rPr lang="en-US" dirty="0"/>
              <a:t> </a:t>
            </a:r>
            <a:r>
              <a:rPr lang="en-US" dirty="0" err="1"/>
              <a:t>dành</a:t>
            </a:r>
            <a:r>
              <a:rPr lang="en-US" dirty="0"/>
              <a:t> </a:t>
            </a:r>
            <a:r>
              <a:rPr lang="en-US" dirty="0" err="1"/>
              <a:t>cho</a:t>
            </a:r>
            <a:r>
              <a:rPr lang="en-US" dirty="0"/>
              <a:t> </a:t>
            </a:r>
            <a:r>
              <a:rPr lang="en-US" dirty="0" err="1"/>
              <a:t>Quản</a:t>
            </a:r>
            <a:r>
              <a:rPr lang="en-US" dirty="0"/>
              <a:t> </a:t>
            </a:r>
            <a:r>
              <a:rPr lang="en-US" dirty="0" err="1"/>
              <a:t>lý</a:t>
            </a:r>
            <a:r>
              <a:rPr lang="en-US" dirty="0"/>
              <a:t> </a:t>
            </a:r>
            <a:r>
              <a:rPr lang="en-US" dirty="0" err="1"/>
              <a:t>cấp</a:t>
            </a:r>
            <a:r>
              <a:rPr lang="en-US" dirty="0"/>
              <a:t> </a:t>
            </a:r>
            <a:r>
              <a:rPr lang="en-US" dirty="0" err="1"/>
              <a:t>cao</a:t>
            </a:r>
            <a:r>
              <a:rPr lang="en-US" dirty="0"/>
              <a:t> </a:t>
            </a:r>
            <a:r>
              <a:rPr lang="en-US" dirty="0" err="1"/>
              <a:t>nhất</a:t>
            </a:r>
            <a:r>
              <a:rPr lang="en-US" dirty="0"/>
              <a:t>. </a:t>
            </a:r>
            <a:r>
              <a:rPr lang="en-US" dirty="0" err="1"/>
              <a:t>Hệ</a:t>
            </a:r>
            <a:r>
              <a:rPr lang="en-US" dirty="0"/>
              <a:t> </a:t>
            </a:r>
            <a:r>
              <a:rPr lang="en-US" dirty="0" err="1"/>
              <a:t>thống</a:t>
            </a:r>
            <a:r>
              <a:rPr lang="en-US" dirty="0"/>
              <a:t> </a:t>
            </a:r>
            <a:r>
              <a:rPr lang="en-US" dirty="0" err="1"/>
              <a:t>thông</a:t>
            </a:r>
            <a:r>
              <a:rPr lang="en-US" dirty="0"/>
              <a:t> tin </a:t>
            </a:r>
            <a:r>
              <a:rPr lang="en-US" dirty="0" err="1"/>
              <a:t>sử</a:t>
            </a:r>
            <a:r>
              <a:rPr lang="en-US" dirty="0"/>
              <a:t> </a:t>
            </a:r>
            <a:r>
              <a:rPr lang="en-US" dirty="0" err="1"/>
              <a:t>dụng</a:t>
            </a:r>
            <a:r>
              <a:rPr lang="en-US" dirty="0"/>
              <a:t> </a:t>
            </a:r>
            <a:r>
              <a:rPr lang="en-US" dirty="0" err="1"/>
              <a:t>chủ</a:t>
            </a:r>
            <a:r>
              <a:rPr lang="en-US" dirty="0"/>
              <a:t> </a:t>
            </a:r>
            <a:r>
              <a:rPr lang="en-US" dirty="0" err="1"/>
              <a:t>yếu</a:t>
            </a:r>
            <a:r>
              <a:rPr lang="en-US" dirty="0"/>
              <a:t> ESS</a:t>
            </a:r>
          </a:p>
          <a:p>
            <a:r>
              <a:rPr lang="en-US" dirty="0" err="1"/>
              <a:t>Quản</a:t>
            </a:r>
            <a:r>
              <a:rPr lang="en-US" dirty="0"/>
              <a:t> </a:t>
            </a:r>
            <a:r>
              <a:rPr lang="en-US" dirty="0" err="1"/>
              <a:t>lý</a:t>
            </a:r>
            <a:r>
              <a:rPr lang="en-US" dirty="0"/>
              <a:t> </a:t>
            </a:r>
            <a:r>
              <a:rPr lang="en-US" dirty="0" err="1"/>
              <a:t>cấp</a:t>
            </a:r>
            <a:r>
              <a:rPr lang="en-US" dirty="0"/>
              <a:t> </a:t>
            </a:r>
            <a:r>
              <a:rPr lang="en-US" dirty="0" err="1"/>
              <a:t>cao</a:t>
            </a:r>
            <a:r>
              <a:rPr lang="en-US" dirty="0"/>
              <a:t> (Senior Management): </a:t>
            </a:r>
            <a:r>
              <a:rPr lang="en-US" dirty="0" err="1"/>
              <a:t>Hỗ</a:t>
            </a:r>
            <a:r>
              <a:rPr lang="en-US" dirty="0"/>
              <a:t> </a:t>
            </a:r>
            <a:r>
              <a:rPr lang="en-US" dirty="0" err="1"/>
              <a:t>trợ</a:t>
            </a:r>
            <a:r>
              <a:rPr lang="en-US" dirty="0"/>
              <a:t> </a:t>
            </a:r>
            <a:r>
              <a:rPr lang="en-US" dirty="0" err="1"/>
              <a:t>giám</a:t>
            </a:r>
            <a:r>
              <a:rPr lang="en-US" dirty="0"/>
              <a:t> </a:t>
            </a:r>
            <a:r>
              <a:rPr lang="en-US" dirty="0" err="1"/>
              <a:t>sát</a:t>
            </a:r>
            <a:r>
              <a:rPr lang="en-US" dirty="0"/>
              <a:t>, </a:t>
            </a:r>
            <a:r>
              <a:rPr lang="en-US" dirty="0" err="1"/>
              <a:t>kiểm</a:t>
            </a:r>
            <a:r>
              <a:rPr lang="en-US" dirty="0"/>
              <a:t> </a:t>
            </a:r>
            <a:r>
              <a:rPr lang="en-US" dirty="0" err="1"/>
              <a:t>soát</a:t>
            </a:r>
            <a:r>
              <a:rPr lang="en-US" dirty="0"/>
              <a:t>, </a:t>
            </a:r>
            <a:r>
              <a:rPr lang="en-US" dirty="0" err="1"/>
              <a:t>ra</a:t>
            </a:r>
            <a:r>
              <a:rPr lang="en-US" dirty="0"/>
              <a:t> </a:t>
            </a:r>
            <a:r>
              <a:rPr lang="en-US" dirty="0" err="1"/>
              <a:t>quyết</a:t>
            </a:r>
            <a:r>
              <a:rPr lang="en-US" dirty="0"/>
              <a:t> </a:t>
            </a:r>
            <a:r>
              <a:rPr lang="en-US" dirty="0" err="1"/>
              <a:t>định</a:t>
            </a:r>
            <a:r>
              <a:rPr lang="en-US" dirty="0"/>
              <a:t> </a:t>
            </a:r>
            <a:r>
              <a:rPr lang="en-US" dirty="0" err="1"/>
              <a:t>và</a:t>
            </a:r>
            <a:r>
              <a:rPr lang="en-US" dirty="0"/>
              <a:t> </a:t>
            </a:r>
            <a:r>
              <a:rPr lang="en-US" dirty="0" err="1"/>
              <a:t>các</a:t>
            </a:r>
            <a:r>
              <a:rPr lang="en-US" dirty="0"/>
              <a:t> </a:t>
            </a:r>
            <a:r>
              <a:rPr lang="en-US" dirty="0" err="1"/>
              <a:t>hoạt</a:t>
            </a:r>
            <a:r>
              <a:rPr lang="en-US" dirty="0"/>
              <a:t> </a:t>
            </a:r>
            <a:r>
              <a:rPr lang="en-US" dirty="0" err="1"/>
              <a:t>động</a:t>
            </a:r>
            <a:r>
              <a:rPr lang="en-US" dirty="0"/>
              <a:t> </a:t>
            </a:r>
            <a:r>
              <a:rPr lang="en-US" dirty="0" err="1"/>
              <a:t>quản</a:t>
            </a:r>
            <a:r>
              <a:rPr lang="en-US" dirty="0"/>
              <a:t> </a:t>
            </a:r>
            <a:r>
              <a:rPr lang="en-US" dirty="0" err="1"/>
              <a:t>trị</a:t>
            </a:r>
            <a:r>
              <a:rPr lang="en-US" dirty="0"/>
              <a:t>. </a:t>
            </a:r>
            <a:r>
              <a:rPr lang="en-US" dirty="0" err="1"/>
              <a:t>Hệ</a:t>
            </a:r>
            <a:r>
              <a:rPr lang="en-US" dirty="0"/>
              <a:t> </a:t>
            </a:r>
            <a:r>
              <a:rPr lang="en-US" dirty="0" err="1"/>
              <a:t>thống</a:t>
            </a:r>
            <a:r>
              <a:rPr lang="en-US" dirty="0"/>
              <a:t> </a:t>
            </a:r>
            <a:r>
              <a:rPr lang="en-US" dirty="0" err="1"/>
              <a:t>thông</a:t>
            </a:r>
            <a:r>
              <a:rPr lang="en-US" dirty="0"/>
              <a:t> tin </a:t>
            </a:r>
            <a:r>
              <a:rPr lang="en-US" dirty="0" err="1"/>
              <a:t>sử</a:t>
            </a:r>
            <a:r>
              <a:rPr lang="en-US" dirty="0"/>
              <a:t> </a:t>
            </a:r>
            <a:r>
              <a:rPr lang="en-US" dirty="0" err="1"/>
              <a:t>dụng</a:t>
            </a:r>
            <a:r>
              <a:rPr lang="en-US" dirty="0"/>
              <a:t> </a:t>
            </a:r>
            <a:r>
              <a:rPr lang="en-US" dirty="0" err="1"/>
              <a:t>chủ</a:t>
            </a:r>
            <a:r>
              <a:rPr lang="en-US" dirty="0"/>
              <a:t> </a:t>
            </a:r>
            <a:r>
              <a:rPr lang="en-US" dirty="0" err="1"/>
              <a:t>yếu</a:t>
            </a:r>
            <a:r>
              <a:rPr lang="en-US" dirty="0"/>
              <a:t> </a:t>
            </a:r>
            <a:r>
              <a:rPr lang="en-US" dirty="0" err="1"/>
              <a:t>là</a:t>
            </a:r>
            <a:r>
              <a:rPr lang="en-US" dirty="0"/>
              <a:t> DSS</a:t>
            </a:r>
          </a:p>
          <a:p>
            <a:r>
              <a:rPr lang="en-US" dirty="0" err="1"/>
              <a:t>Quản</a:t>
            </a:r>
            <a:r>
              <a:rPr lang="en-US" dirty="0"/>
              <a:t> </a:t>
            </a:r>
            <a:r>
              <a:rPr lang="en-US" dirty="0" err="1"/>
              <a:t>lý</a:t>
            </a:r>
            <a:r>
              <a:rPr lang="en-US" dirty="0"/>
              <a:t> </a:t>
            </a:r>
            <a:r>
              <a:rPr lang="en-US" dirty="0" err="1"/>
              <a:t>cấp</a:t>
            </a:r>
            <a:r>
              <a:rPr lang="en-US" dirty="0"/>
              <a:t> </a:t>
            </a:r>
            <a:r>
              <a:rPr lang="en-US" dirty="0" err="1"/>
              <a:t>trung</a:t>
            </a:r>
            <a:r>
              <a:rPr lang="en-US" dirty="0"/>
              <a:t> (Middle Management): </a:t>
            </a:r>
            <a:r>
              <a:rPr lang="en-US" dirty="0" err="1"/>
              <a:t>Hệ</a:t>
            </a:r>
            <a:r>
              <a:rPr lang="en-US" dirty="0"/>
              <a:t> </a:t>
            </a:r>
            <a:r>
              <a:rPr lang="en-US" dirty="0" err="1"/>
              <a:t>thống</a:t>
            </a:r>
            <a:r>
              <a:rPr lang="en-US" dirty="0"/>
              <a:t> </a:t>
            </a:r>
            <a:r>
              <a:rPr lang="en-US" dirty="0" err="1"/>
              <a:t>dành</a:t>
            </a:r>
            <a:r>
              <a:rPr lang="en-US" dirty="0"/>
              <a:t> </a:t>
            </a:r>
            <a:r>
              <a:rPr lang="en-US" dirty="0" err="1"/>
              <a:t>cho</a:t>
            </a:r>
            <a:r>
              <a:rPr lang="en-US" dirty="0"/>
              <a:t> </a:t>
            </a:r>
            <a:r>
              <a:rPr lang="en-US" dirty="0" err="1"/>
              <a:t>các</a:t>
            </a:r>
            <a:r>
              <a:rPr lang="en-US" dirty="0"/>
              <a:t> </a:t>
            </a:r>
            <a:r>
              <a:rPr lang="en-US" dirty="0" err="1"/>
              <a:t>chuyên</a:t>
            </a:r>
            <a:r>
              <a:rPr lang="en-US" dirty="0"/>
              <a:t> </a:t>
            </a:r>
            <a:r>
              <a:rPr lang="en-US" dirty="0" err="1"/>
              <a:t>gia</a:t>
            </a:r>
            <a:r>
              <a:rPr lang="en-US" dirty="0"/>
              <a:t> </a:t>
            </a:r>
            <a:r>
              <a:rPr lang="en-US" dirty="0" err="1"/>
              <a:t>và</a:t>
            </a:r>
            <a:r>
              <a:rPr lang="en-US" dirty="0"/>
              <a:t> </a:t>
            </a:r>
            <a:r>
              <a:rPr lang="en-US" dirty="0" err="1"/>
              <a:t>nhân</a:t>
            </a:r>
            <a:r>
              <a:rPr lang="en-US" dirty="0"/>
              <a:t> </a:t>
            </a:r>
            <a:r>
              <a:rPr lang="en-US" dirty="0" err="1"/>
              <a:t>viên</a:t>
            </a:r>
            <a:r>
              <a:rPr lang="en-US" dirty="0"/>
              <a:t> </a:t>
            </a:r>
            <a:r>
              <a:rPr lang="en-US" dirty="0" err="1"/>
              <a:t>văn</a:t>
            </a:r>
            <a:r>
              <a:rPr lang="en-US" dirty="0"/>
              <a:t> </a:t>
            </a:r>
            <a:r>
              <a:rPr lang="en-US" dirty="0" err="1"/>
              <a:t>phòng</a:t>
            </a:r>
            <a:r>
              <a:rPr lang="en-US" dirty="0"/>
              <a:t>. </a:t>
            </a:r>
            <a:r>
              <a:rPr lang="en-US" dirty="0" err="1"/>
              <a:t>Hệ</a:t>
            </a:r>
            <a:r>
              <a:rPr lang="en-US" dirty="0"/>
              <a:t> </a:t>
            </a:r>
            <a:r>
              <a:rPr lang="en-US" dirty="0" err="1"/>
              <a:t>thống</a:t>
            </a:r>
            <a:r>
              <a:rPr lang="en-US" dirty="0"/>
              <a:t> </a:t>
            </a:r>
            <a:r>
              <a:rPr lang="en-US" dirty="0" err="1"/>
              <a:t>thông</a:t>
            </a:r>
            <a:r>
              <a:rPr lang="en-US" dirty="0"/>
              <a:t> tin </a:t>
            </a:r>
            <a:r>
              <a:rPr lang="en-US" dirty="0" err="1"/>
              <a:t>sử</a:t>
            </a:r>
            <a:r>
              <a:rPr lang="en-US" dirty="0"/>
              <a:t> </a:t>
            </a:r>
            <a:r>
              <a:rPr lang="en-US" dirty="0" err="1"/>
              <a:t>dụng</a:t>
            </a:r>
            <a:r>
              <a:rPr lang="en-US" dirty="0"/>
              <a:t> </a:t>
            </a:r>
            <a:r>
              <a:rPr lang="en-US" dirty="0" err="1"/>
              <a:t>chủ</a:t>
            </a:r>
            <a:r>
              <a:rPr lang="en-US" dirty="0"/>
              <a:t> </a:t>
            </a:r>
            <a:r>
              <a:rPr lang="en-US" dirty="0" err="1"/>
              <a:t>yếu</a:t>
            </a:r>
            <a:r>
              <a:rPr lang="en-US" dirty="0"/>
              <a:t> </a:t>
            </a:r>
            <a:r>
              <a:rPr lang="en-US" dirty="0" err="1"/>
              <a:t>là</a:t>
            </a:r>
            <a:r>
              <a:rPr lang="en-US" dirty="0"/>
              <a:t> MIS </a:t>
            </a:r>
          </a:p>
          <a:p>
            <a:endParaRPr lang="en-US" dirty="0"/>
          </a:p>
          <a:p>
            <a:r>
              <a:rPr lang="en-US" dirty="0" err="1"/>
              <a:t>Quản</a:t>
            </a:r>
            <a:r>
              <a:rPr lang="en-US" dirty="0"/>
              <a:t> </a:t>
            </a:r>
            <a:r>
              <a:rPr lang="en-US" dirty="0" err="1"/>
              <a:t>lý</a:t>
            </a:r>
            <a:r>
              <a:rPr lang="en-US" dirty="0"/>
              <a:t> </a:t>
            </a:r>
            <a:r>
              <a:rPr lang="en-US" dirty="0" err="1"/>
              <a:t>cấp</a:t>
            </a:r>
            <a:r>
              <a:rPr lang="en-US" dirty="0"/>
              <a:t> </a:t>
            </a:r>
            <a:r>
              <a:rPr lang="en-US" dirty="0" err="1"/>
              <a:t>tác</a:t>
            </a:r>
            <a:r>
              <a:rPr lang="en-US" dirty="0"/>
              <a:t> </a:t>
            </a:r>
            <a:r>
              <a:rPr lang="en-US" dirty="0" err="1"/>
              <a:t>nghiệp</a:t>
            </a:r>
            <a:r>
              <a:rPr lang="en-US" dirty="0"/>
              <a:t> (Operational Management): </a:t>
            </a:r>
            <a:r>
              <a:rPr lang="en-US" dirty="0" err="1"/>
              <a:t>Giám</a:t>
            </a:r>
            <a:r>
              <a:rPr lang="en-US" dirty="0"/>
              <a:t> </a:t>
            </a:r>
            <a:r>
              <a:rPr lang="en-US" dirty="0" err="1"/>
              <a:t>sát</a:t>
            </a:r>
            <a:r>
              <a:rPr lang="en-US" dirty="0"/>
              <a:t> </a:t>
            </a:r>
            <a:r>
              <a:rPr lang="en-US" dirty="0" err="1"/>
              <a:t>các</a:t>
            </a:r>
            <a:r>
              <a:rPr lang="en-US" dirty="0"/>
              <a:t> </a:t>
            </a:r>
            <a:r>
              <a:rPr lang="en-US" dirty="0" err="1"/>
              <a:t>giao</a:t>
            </a:r>
            <a:r>
              <a:rPr lang="en-US" dirty="0"/>
              <a:t> </a:t>
            </a:r>
            <a:r>
              <a:rPr lang="en-US" dirty="0" err="1"/>
              <a:t>dịch</a:t>
            </a:r>
            <a:r>
              <a:rPr lang="en-US" dirty="0"/>
              <a:t> </a:t>
            </a:r>
            <a:r>
              <a:rPr lang="en-US" dirty="0" err="1"/>
              <a:t>và</a:t>
            </a:r>
            <a:r>
              <a:rPr lang="en-US" dirty="0"/>
              <a:t> </a:t>
            </a:r>
            <a:r>
              <a:rPr lang="en-US" dirty="0" err="1"/>
              <a:t>các</a:t>
            </a:r>
            <a:r>
              <a:rPr lang="en-US" dirty="0"/>
              <a:t> </a:t>
            </a:r>
            <a:r>
              <a:rPr lang="en-US" dirty="0" err="1"/>
              <a:t>hoạt</a:t>
            </a:r>
            <a:r>
              <a:rPr lang="en-US" dirty="0"/>
              <a:t> </a:t>
            </a:r>
            <a:r>
              <a:rPr lang="en-US" dirty="0" err="1"/>
              <a:t>động</a:t>
            </a:r>
            <a:r>
              <a:rPr lang="en-US" dirty="0"/>
              <a:t> </a:t>
            </a:r>
            <a:r>
              <a:rPr lang="en-US" dirty="0" err="1"/>
              <a:t>cơ</a:t>
            </a:r>
            <a:r>
              <a:rPr lang="en-US" dirty="0"/>
              <a:t> </a:t>
            </a:r>
            <a:r>
              <a:rPr lang="en-US" dirty="0" err="1"/>
              <a:t>bản</a:t>
            </a:r>
            <a:r>
              <a:rPr lang="en-US" dirty="0"/>
              <a:t> </a:t>
            </a:r>
            <a:r>
              <a:rPr lang="en-US" dirty="0" err="1"/>
              <a:t>của</a:t>
            </a:r>
            <a:r>
              <a:rPr lang="en-US" dirty="0"/>
              <a:t> </a:t>
            </a:r>
            <a:r>
              <a:rPr lang="en-US" dirty="0" err="1"/>
              <a:t>tổ</a:t>
            </a:r>
            <a:r>
              <a:rPr lang="en-US" dirty="0"/>
              <a:t> </a:t>
            </a:r>
            <a:r>
              <a:rPr lang="en-US" dirty="0" err="1"/>
              <a:t>chức</a:t>
            </a:r>
            <a:r>
              <a:rPr lang="en-US" dirty="0"/>
              <a:t>. </a:t>
            </a:r>
            <a:r>
              <a:rPr lang="en-US" dirty="0" err="1"/>
              <a:t>Hệ</a:t>
            </a:r>
            <a:r>
              <a:rPr lang="en-US" dirty="0"/>
              <a:t> </a:t>
            </a:r>
            <a:r>
              <a:rPr lang="en-US" dirty="0" err="1"/>
              <a:t>thống</a:t>
            </a:r>
            <a:r>
              <a:rPr lang="en-US" dirty="0"/>
              <a:t> </a:t>
            </a:r>
            <a:r>
              <a:rPr lang="en-US" dirty="0" err="1"/>
              <a:t>thông</a:t>
            </a:r>
            <a:r>
              <a:rPr lang="en-US" dirty="0"/>
              <a:t> tin </a:t>
            </a:r>
            <a:r>
              <a:rPr lang="en-US" dirty="0" err="1"/>
              <a:t>được</a:t>
            </a:r>
            <a:r>
              <a:rPr lang="en-US" dirty="0"/>
              <a:t> </a:t>
            </a:r>
            <a:r>
              <a:rPr lang="en-US" dirty="0" err="1"/>
              <a:t>sử</a:t>
            </a:r>
            <a:r>
              <a:rPr lang="en-US" dirty="0"/>
              <a:t> </a:t>
            </a:r>
            <a:r>
              <a:rPr lang="en-US" dirty="0" err="1"/>
              <a:t>dụng</a:t>
            </a:r>
            <a:r>
              <a:rPr lang="en-US" dirty="0"/>
              <a:t> </a:t>
            </a:r>
            <a:r>
              <a:rPr lang="en-US" dirty="0" err="1"/>
              <a:t>chủ</a:t>
            </a:r>
            <a:r>
              <a:rPr lang="en-US" dirty="0"/>
              <a:t> </a:t>
            </a:r>
            <a:r>
              <a:rPr lang="en-US" dirty="0" err="1"/>
              <a:t>yếu</a:t>
            </a:r>
            <a:r>
              <a:rPr lang="en-US" dirty="0"/>
              <a:t> TPS</a:t>
            </a:r>
          </a:p>
          <a:p>
            <a:endParaRPr lang="en-US" dirty="0"/>
          </a:p>
          <a:p>
            <a:pPr marL="0" indent="0">
              <a:buNone/>
            </a:pPr>
            <a:endParaRPr lang="en-US" dirty="0"/>
          </a:p>
          <a:p>
            <a:endParaRPr lang="en-US" dirty="0"/>
          </a:p>
          <a:p>
            <a:endParaRPr lang="en-US" dirty="0"/>
          </a:p>
        </p:txBody>
      </p:sp>
      <p:pic>
        <p:nvPicPr>
          <p:cNvPr id="6" name="Content Placeholder 3"/>
          <p:cNvPicPr>
            <a:picLocks noChangeAspect="1"/>
          </p:cNvPicPr>
          <p:nvPr/>
        </p:nvPicPr>
        <p:blipFill rotWithShape="1">
          <a:blip r:embed="rId2"/>
          <a:srcRect l="19470" t="36132" r="16100"/>
          <a:stretch/>
        </p:blipFill>
        <p:spPr>
          <a:xfrm>
            <a:off x="5095119" y="1320800"/>
            <a:ext cx="7003097" cy="3904922"/>
          </a:xfrm>
          <a:prstGeom prst="rect">
            <a:avLst/>
          </a:prstGeom>
        </p:spPr>
      </p:pic>
    </p:spTree>
    <p:extLst>
      <p:ext uri="{BB962C8B-B14F-4D97-AF65-F5344CB8AC3E}">
        <p14:creationId xmlns:p14="http://schemas.microsoft.com/office/powerpoint/2010/main" val="30603318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PHÂN LOẠI CÁC</a:t>
            </a:r>
            <a:r>
              <a:rPr lang="en-US" dirty="0">
                <a:latin typeface="Arial" panose="020B0604020202020204" pitchFamily="34" charset="0"/>
                <a:cs typeface="Arial" panose="020B0604020202020204" pitchFamily="34" charset="0"/>
              </a:rPr>
              <a:t> HTTT TRONG DN</a:t>
            </a:r>
            <a:endParaRPr lang="en-US" dirty="0"/>
          </a:p>
        </p:txBody>
      </p:sp>
      <p:pic>
        <p:nvPicPr>
          <p:cNvPr id="6" name="Picture 2" descr="https://9854f2c3-a-62cb3a1a-s-sites.googlegroups.com/site/sites044/home/Information-Systems-scheme.jpg?attachauth=ANoY7cp4XmkMllUvS1k338QaZg5Kb9sPn5jHLjEqw3F78D8LiQS9J33dpJp1tLBLtr_8unntN5lbq_j6oIcULRAhxxRCMWZoKoV0Ln644pxkVpg229W6yEl-kJAGCt5g7Jt6PI_4oMdgUH_arhrwgZZTFCKD3fdqrZy6zHY5J8PZa259j-JFFdmoHz8QzylLatZ-1aU41p70jZ9M3gTiAeWPLm3b6pumd5daCPLfk8GZR7Qs5x358mo%3D&amp;attredirect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979" y="1360213"/>
            <a:ext cx="7543800" cy="29337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53496" y="4288729"/>
            <a:ext cx="5908431" cy="24283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charset="0"/>
              <a:buChar char="•"/>
            </a:pPr>
            <a:r>
              <a:rPr lang="en-US" altLang="en-US" dirty="0" err="1">
                <a:cs typeface="Times New Roman" pitchFamily="18" charset="0"/>
              </a:rPr>
              <a:t>Hệ</a:t>
            </a:r>
            <a:r>
              <a:rPr lang="en-US" altLang="en-US" dirty="0">
                <a:cs typeface="Times New Roman" pitchFamily="18" charset="0"/>
              </a:rPr>
              <a:t> </a:t>
            </a:r>
            <a:r>
              <a:rPr lang="en-US" altLang="en-US" dirty="0" err="1">
                <a:cs typeface="Times New Roman" pitchFamily="18" charset="0"/>
              </a:rPr>
              <a:t>thống</a:t>
            </a:r>
            <a:r>
              <a:rPr lang="en-US" altLang="en-US" dirty="0">
                <a:cs typeface="Times New Roman" pitchFamily="18" charset="0"/>
              </a:rPr>
              <a:t> </a:t>
            </a:r>
            <a:r>
              <a:rPr lang="en-US" altLang="en-US" dirty="0" err="1">
                <a:cs typeface="Times New Roman" pitchFamily="18" charset="0"/>
              </a:rPr>
              <a:t>xử</a:t>
            </a:r>
            <a:r>
              <a:rPr lang="en-US" altLang="en-US" dirty="0">
                <a:cs typeface="Times New Roman" pitchFamily="18" charset="0"/>
              </a:rPr>
              <a:t> </a:t>
            </a:r>
            <a:r>
              <a:rPr lang="en-US" altLang="en-US" dirty="0" err="1">
                <a:cs typeface="Times New Roman" pitchFamily="18" charset="0"/>
              </a:rPr>
              <a:t>lý</a:t>
            </a:r>
            <a:r>
              <a:rPr lang="en-US" altLang="en-US" dirty="0">
                <a:cs typeface="Times New Roman" pitchFamily="18" charset="0"/>
              </a:rPr>
              <a:t> </a:t>
            </a:r>
            <a:r>
              <a:rPr lang="en-US" altLang="en-US" dirty="0" err="1">
                <a:cs typeface="Times New Roman" pitchFamily="18" charset="0"/>
              </a:rPr>
              <a:t>giao</a:t>
            </a:r>
            <a:r>
              <a:rPr lang="en-US" altLang="en-US" dirty="0">
                <a:cs typeface="Times New Roman" pitchFamily="18" charset="0"/>
              </a:rPr>
              <a:t> </a:t>
            </a:r>
            <a:r>
              <a:rPr lang="en-US" altLang="en-US" dirty="0" err="1">
                <a:cs typeface="Times New Roman" pitchFamily="18" charset="0"/>
              </a:rPr>
              <a:t>dịch</a:t>
            </a:r>
            <a:r>
              <a:rPr lang="en-US" altLang="en-US" dirty="0">
                <a:cs typeface="Times New Roman" pitchFamily="18" charset="0"/>
              </a:rPr>
              <a:t> (Transaction Processing System – TPS)</a:t>
            </a:r>
          </a:p>
          <a:p>
            <a:pPr>
              <a:buFont typeface="Arial" charset="0"/>
              <a:buChar char="•"/>
            </a:pPr>
            <a:r>
              <a:rPr lang="en-US" altLang="en-US" dirty="0" err="1">
                <a:cs typeface="Times New Roman" pitchFamily="18" charset="0"/>
              </a:rPr>
              <a:t>Hệ</a:t>
            </a:r>
            <a:r>
              <a:rPr lang="en-US" altLang="en-US" dirty="0">
                <a:cs typeface="Times New Roman" pitchFamily="18" charset="0"/>
              </a:rPr>
              <a:t> </a:t>
            </a:r>
            <a:r>
              <a:rPr lang="en-US" altLang="en-US" dirty="0" err="1">
                <a:cs typeface="Times New Roman" pitchFamily="18" charset="0"/>
              </a:rPr>
              <a:t>thống</a:t>
            </a:r>
            <a:r>
              <a:rPr lang="en-US" altLang="en-US" dirty="0">
                <a:cs typeface="Times New Roman" pitchFamily="18" charset="0"/>
              </a:rPr>
              <a:t> </a:t>
            </a:r>
            <a:r>
              <a:rPr lang="en-US" altLang="en-US" dirty="0" err="1">
                <a:cs typeface="Times New Roman" pitchFamily="18" charset="0"/>
              </a:rPr>
              <a:t>quản</a:t>
            </a:r>
            <a:r>
              <a:rPr lang="en-US" altLang="en-US" dirty="0">
                <a:cs typeface="Times New Roman" pitchFamily="18" charset="0"/>
              </a:rPr>
              <a:t> </a:t>
            </a:r>
            <a:r>
              <a:rPr lang="en-US" altLang="en-US" dirty="0" err="1">
                <a:cs typeface="Times New Roman" pitchFamily="18" charset="0"/>
              </a:rPr>
              <a:t>lý</a:t>
            </a:r>
            <a:r>
              <a:rPr lang="en-US" altLang="en-US" dirty="0">
                <a:cs typeface="Times New Roman" pitchFamily="18" charset="0"/>
              </a:rPr>
              <a:t> </a:t>
            </a:r>
            <a:r>
              <a:rPr lang="en-US" altLang="en-US" dirty="0" err="1">
                <a:cs typeface="Times New Roman" pitchFamily="18" charset="0"/>
              </a:rPr>
              <a:t>quy</a:t>
            </a:r>
            <a:r>
              <a:rPr lang="en-US" altLang="en-US" dirty="0">
                <a:cs typeface="Times New Roman" pitchFamily="18" charset="0"/>
              </a:rPr>
              <a:t> </a:t>
            </a:r>
            <a:r>
              <a:rPr lang="en-US" altLang="en-US" dirty="0" err="1">
                <a:cs typeface="Times New Roman" pitchFamily="18" charset="0"/>
              </a:rPr>
              <a:t>trình</a:t>
            </a:r>
            <a:r>
              <a:rPr lang="en-US" altLang="en-US" dirty="0">
                <a:cs typeface="Times New Roman" pitchFamily="18" charset="0"/>
              </a:rPr>
              <a:t> (Process Control System)</a:t>
            </a:r>
          </a:p>
          <a:p>
            <a:pPr>
              <a:buFont typeface="Arial" charset="0"/>
              <a:buChar char="•"/>
            </a:pPr>
            <a:r>
              <a:rPr lang="en-US" altLang="en-US" dirty="0" err="1">
                <a:cs typeface="Times New Roman" pitchFamily="18" charset="0"/>
              </a:rPr>
              <a:t>Hệ</a:t>
            </a:r>
            <a:r>
              <a:rPr lang="en-US" altLang="en-US" dirty="0">
                <a:cs typeface="Times New Roman" pitchFamily="18" charset="0"/>
              </a:rPr>
              <a:t> </a:t>
            </a:r>
            <a:r>
              <a:rPr lang="en-US" altLang="en-US" dirty="0" err="1">
                <a:cs typeface="Times New Roman" pitchFamily="18" charset="0"/>
              </a:rPr>
              <a:t>thống</a:t>
            </a:r>
            <a:r>
              <a:rPr lang="en-US" altLang="en-US" dirty="0">
                <a:cs typeface="Times New Roman" pitchFamily="18" charset="0"/>
              </a:rPr>
              <a:t> </a:t>
            </a:r>
            <a:r>
              <a:rPr lang="en-US" altLang="en-US" dirty="0" err="1">
                <a:cs typeface="Times New Roman" pitchFamily="18" charset="0"/>
              </a:rPr>
              <a:t>tự</a:t>
            </a:r>
            <a:r>
              <a:rPr lang="en-US" altLang="en-US" dirty="0">
                <a:cs typeface="Times New Roman" pitchFamily="18" charset="0"/>
              </a:rPr>
              <a:t> </a:t>
            </a:r>
            <a:r>
              <a:rPr lang="en-US" altLang="en-US" dirty="0" err="1">
                <a:cs typeface="Times New Roman" pitchFamily="18" charset="0"/>
              </a:rPr>
              <a:t>động</a:t>
            </a:r>
            <a:r>
              <a:rPr lang="en-US" altLang="en-US" dirty="0">
                <a:cs typeface="Times New Roman" pitchFamily="18" charset="0"/>
              </a:rPr>
              <a:t> </a:t>
            </a:r>
            <a:r>
              <a:rPr lang="en-US" altLang="en-US" dirty="0" err="1">
                <a:cs typeface="Times New Roman" pitchFamily="18" charset="0"/>
              </a:rPr>
              <a:t>hóa</a:t>
            </a:r>
            <a:r>
              <a:rPr lang="en-US" altLang="en-US" dirty="0">
                <a:cs typeface="Times New Roman" pitchFamily="18" charset="0"/>
              </a:rPr>
              <a:t> </a:t>
            </a:r>
            <a:r>
              <a:rPr lang="en-US" altLang="en-US" dirty="0" err="1">
                <a:cs typeface="Times New Roman" pitchFamily="18" charset="0"/>
              </a:rPr>
              <a:t>văn</a:t>
            </a:r>
            <a:r>
              <a:rPr lang="en-US" altLang="en-US" dirty="0">
                <a:cs typeface="Times New Roman" pitchFamily="18" charset="0"/>
              </a:rPr>
              <a:t> </a:t>
            </a:r>
            <a:r>
              <a:rPr lang="en-US" altLang="en-US" dirty="0" err="1">
                <a:cs typeface="Times New Roman" pitchFamily="18" charset="0"/>
              </a:rPr>
              <a:t>phòng</a:t>
            </a:r>
            <a:r>
              <a:rPr lang="en-US" altLang="en-US" dirty="0">
                <a:cs typeface="Times New Roman" pitchFamily="18" charset="0"/>
              </a:rPr>
              <a:t> (Office Automation System)</a:t>
            </a:r>
          </a:p>
        </p:txBody>
      </p:sp>
      <p:sp>
        <p:nvSpPr>
          <p:cNvPr id="7" name="Rounded Rectangle 6"/>
          <p:cNvSpPr/>
          <p:nvPr/>
        </p:nvSpPr>
        <p:spPr>
          <a:xfrm>
            <a:off x="6283569" y="4288729"/>
            <a:ext cx="5908431" cy="24283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charset="0"/>
              <a:buChar char="•"/>
            </a:pPr>
            <a:r>
              <a:rPr lang="en-US" altLang="en-US" dirty="0" err="1">
                <a:cs typeface="Times New Roman" pitchFamily="18" charset="0"/>
              </a:rPr>
              <a:t>Hệ</a:t>
            </a:r>
            <a:r>
              <a:rPr lang="en-US" altLang="en-US" dirty="0">
                <a:cs typeface="Times New Roman" pitchFamily="18" charset="0"/>
              </a:rPr>
              <a:t> </a:t>
            </a:r>
            <a:r>
              <a:rPr lang="en-US" altLang="en-US" dirty="0" err="1">
                <a:cs typeface="Times New Roman" pitchFamily="18" charset="0"/>
              </a:rPr>
              <a:t>thống</a:t>
            </a:r>
            <a:r>
              <a:rPr lang="en-US" altLang="en-US" dirty="0">
                <a:cs typeface="Times New Roman" pitchFamily="18" charset="0"/>
              </a:rPr>
              <a:t> </a:t>
            </a:r>
            <a:r>
              <a:rPr lang="vi-VN" altLang="en-US" dirty="0">
                <a:cs typeface="Times New Roman" pitchFamily="18" charset="0"/>
              </a:rPr>
              <a:t>báo cáo thông tn</a:t>
            </a:r>
            <a:r>
              <a:rPr lang="en-US" altLang="en-US" dirty="0">
                <a:cs typeface="Times New Roman" pitchFamily="18" charset="0"/>
              </a:rPr>
              <a:t> (Information</a:t>
            </a:r>
            <a:r>
              <a:rPr lang="vi-VN" altLang="en-US" dirty="0">
                <a:cs typeface="Times New Roman" pitchFamily="18" charset="0"/>
              </a:rPr>
              <a:t> Reporting</a:t>
            </a:r>
            <a:r>
              <a:rPr lang="en-US" altLang="en-US" dirty="0">
                <a:cs typeface="Times New Roman" pitchFamily="18" charset="0"/>
              </a:rPr>
              <a:t> System – MIS)</a:t>
            </a:r>
          </a:p>
          <a:p>
            <a:pPr>
              <a:buFont typeface="Arial" charset="0"/>
              <a:buChar char="•"/>
            </a:pPr>
            <a:r>
              <a:rPr lang="en-US" altLang="en-US" dirty="0" err="1">
                <a:cs typeface="Times New Roman" pitchFamily="18" charset="0"/>
              </a:rPr>
              <a:t>Hệ</a:t>
            </a:r>
            <a:r>
              <a:rPr lang="en-US" altLang="en-US" dirty="0">
                <a:cs typeface="Times New Roman" pitchFamily="18" charset="0"/>
              </a:rPr>
              <a:t> </a:t>
            </a:r>
            <a:r>
              <a:rPr lang="en-US" altLang="en-US" dirty="0" err="1">
                <a:cs typeface="Times New Roman" pitchFamily="18" charset="0"/>
              </a:rPr>
              <a:t>trợ</a:t>
            </a:r>
            <a:r>
              <a:rPr lang="en-US" altLang="en-US" dirty="0">
                <a:cs typeface="Times New Roman" pitchFamily="18" charset="0"/>
              </a:rPr>
              <a:t> </a:t>
            </a:r>
            <a:r>
              <a:rPr lang="en-US" altLang="en-US" dirty="0" err="1">
                <a:cs typeface="Times New Roman" pitchFamily="18" charset="0"/>
              </a:rPr>
              <a:t>giúp</a:t>
            </a:r>
            <a:r>
              <a:rPr lang="en-US" altLang="en-US" dirty="0">
                <a:cs typeface="Times New Roman" pitchFamily="18" charset="0"/>
              </a:rPr>
              <a:t> </a:t>
            </a:r>
            <a:r>
              <a:rPr lang="en-US" altLang="en-US" dirty="0" err="1">
                <a:cs typeface="Times New Roman" pitchFamily="18" charset="0"/>
              </a:rPr>
              <a:t>ra</a:t>
            </a:r>
            <a:r>
              <a:rPr lang="en-US" altLang="en-US" dirty="0">
                <a:cs typeface="Times New Roman" pitchFamily="18" charset="0"/>
              </a:rPr>
              <a:t> </a:t>
            </a:r>
            <a:r>
              <a:rPr lang="en-US" altLang="en-US" dirty="0" err="1">
                <a:cs typeface="Times New Roman" pitchFamily="18" charset="0"/>
              </a:rPr>
              <a:t>quyết</a:t>
            </a:r>
            <a:r>
              <a:rPr lang="en-US" altLang="en-US" dirty="0">
                <a:cs typeface="Times New Roman" pitchFamily="18" charset="0"/>
              </a:rPr>
              <a:t> </a:t>
            </a:r>
            <a:r>
              <a:rPr lang="en-US" altLang="en-US" dirty="0" err="1">
                <a:cs typeface="Times New Roman" pitchFamily="18" charset="0"/>
              </a:rPr>
              <a:t>định</a:t>
            </a:r>
            <a:r>
              <a:rPr lang="en-US" altLang="en-US" dirty="0">
                <a:cs typeface="Times New Roman" pitchFamily="18" charset="0"/>
              </a:rPr>
              <a:t> (Decision Support System – DSS)</a:t>
            </a:r>
          </a:p>
          <a:p>
            <a:pPr>
              <a:buFont typeface="Arial" charset="0"/>
              <a:buChar char="•"/>
            </a:pPr>
            <a:r>
              <a:rPr lang="en-US" altLang="en-US" dirty="0" err="1">
                <a:cs typeface="Times New Roman" pitchFamily="18" charset="0"/>
              </a:rPr>
              <a:t>Hệ</a:t>
            </a:r>
            <a:r>
              <a:rPr lang="en-US" altLang="en-US" dirty="0">
                <a:cs typeface="Times New Roman" pitchFamily="18" charset="0"/>
              </a:rPr>
              <a:t> </a:t>
            </a:r>
            <a:r>
              <a:rPr lang="en-US" altLang="en-US" dirty="0" err="1">
                <a:cs typeface="Times New Roman" pitchFamily="18" charset="0"/>
              </a:rPr>
              <a:t>thống</a:t>
            </a:r>
            <a:r>
              <a:rPr lang="en-US" altLang="en-US" dirty="0">
                <a:cs typeface="Times New Roman" pitchFamily="18" charset="0"/>
              </a:rPr>
              <a:t> </a:t>
            </a:r>
            <a:r>
              <a:rPr lang="en-US" altLang="en-US" dirty="0" err="1">
                <a:cs typeface="Times New Roman" pitchFamily="18" charset="0"/>
              </a:rPr>
              <a:t>trợ</a:t>
            </a:r>
            <a:r>
              <a:rPr lang="en-US" altLang="en-US" dirty="0">
                <a:cs typeface="Times New Roman" pitchFamily="18" charset="0"/>
              </a:rPr>
              <a:t> </a:t>
            </a:r>
            <a:r>
              <a:rPr lang="en-US" altLang="en-US" dirty="0" err="1">
                <a:cs typeface="Times New Roman" pitchFamily="18" charset="0"/>
              </a:rPr>
              <a:t>giúp</a:t>
            </a:r>
            <a:r>
              <a:rPr lang="en-US" altLang="en-US" dirty="0">
                <a:cs typeface="Times New Roman" pitchFamily="18" charset="0"/>
              </a:rPr>
              <a:t> </a:t>
            </a:r>
            <a:r>
              <a:rPr lang="en-US" altLang="en-US" dirty="0" err="1">
                <a:cs typeface="Times New Roman" pitchFamily="18" charset="0"/>
              </a:rPr>
              <a:t>lãnh</a:t>
            </a:r>
            <a:r>
              <a:rPr lang="en-US" altLang="en-US" dirty="0">
                <a:cs typeface="Times New Roman" pitchFamily="18" charset="0"/>
              </a:rPr>
              <a:t> </a:t>
            </a:r>
            <a:r>
              <a:rPr lang="en-US" altLang="en-US" dirty="0" err="1">
                <a:cs typeface="Times New Roman" pitchFamily="18" charset="0"/>
              </a:rPr>
              <a:t>đạo</a:t>
            </a:r>
            <a:r>
              <a:rPr lang="en-US" altLang="en-US" dirty="0">
                <a:cs typeface="Times New Roman" pitchFamily="18" charset="0"/>
              </a:rPr>
              <a:t> (Executive Support System – ESS)</a:t>
            </a:r>
          </a:p>
        </p:txBody>
      </p:sp>
      <p:sp>
        <p:nvSpPr>
          <p:cNvPr id="9" name="TextBox 8"/>
          <p:cNvSpPr txBox="1"/>
          <p:nvPr/>
        </p:nvSpPr>
        <p:spPr>
          <a:xfrm>
            <a:off x="53496" y="786509"/>
            <a:ext cx="10236373" cy="369332"/>
          </a:xfrm>
          <a:prstGeom prst="rect">
            <a:avLst/>
          </a:prstGeom>
          <a:noFill/>
        </p:spPr>
        <p:txBody>
          <a:bodyPr wrap="square" rtlCol="0">
            <a:spAutoFit/>
          </a:bodyPr>
          <a:lstStyle/>
          <a:p>
            <a:pPr algn="ctr"/>
            <a:r>
              <a:rPr lang="en-US" dirty="0"/>
              <a:t>PHÂN LOẠI HTTT THEO CHỨC NĂNG NGHIỆP VỤ</a:t>
            </a:r>
          </a:p>
        </p:txBody>
      </p:sp>
    </p:spTree>
    <p:extLst>
      <p:ext uri="{BB962C8B-B14F-4D97-AF65-F5344CB8AC3E}">
        <p14:creationId xmlns:p14="http://schemas.microsoft.com/office/powerpoint/2010/main" val="11986189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PHÂN LOẠI CÁC</a:t>
            </a:r>
            <a:r>
              <a:rPr lang="en-US" dirty="0">
                <a:latin typeface="Arial" panose="020B0604020202020204" pitchFamily="34" charset="0"/>
                <a:cs typeface="Arial" panose="020B0604020202020204" pitchFamily="34" charset="0"/>
              </a:rPr>
              <a:t> HTTT TRONG DN</a:t>
            </a:r>
            <a:endParaRPr lang="en-US" dirty="0"/>
          </a:p>
        </p:txBody>
      </p:sp>
      <p:sp>
        <p:nvSpPr>
          <p:cNvPr id="3" name="Content Placeholder 2"/>
          <p:cNvSpPr>
            <a:spLocks noGrp="1"/>
          </p:cNvSpPr>
          <p:nvPr>
            <p:ph idx="1"/>
          </p:nvPr>
        </p:nvSpPr>
        <p:spPr>
          <a:xfrm>
            <a:off x="241737" y="738131"/>
            <a:ext cx="10333497" cy="6119870"/>
          </a:xfrm>
        </p:spPr>
        <p:txBody>
          <a:bodyPr>
            <a:normAutofit/>
          </a:bodyPr>
          <a:lstStyle/>
          <a:p>
            <a:r>
              <a:rPr lang="en-US" altLang="en-US" sz="2200" b="1" dirty="0" err="1">
                <a:cs typeface="Times New Roman" pitchFamily="18" charset="0"/>
              </a:rPr>
              <a:t>Hệ</a:t>
            </a:r>
            <a:r>
              <a:rPr lang="en-US" altLang="en-US" sz="2200" b="1" dirty="0">
                <a:cs typeface="Times New Roman" pitchFamily="18" charset="0"/>
              </a:rPr>
              <a:t> </a:t>
            </a:r>
            <a:r>
              <a:rPr lang="en-US" altLang="en-US" sz="2200" b="1" dirty="0" err="1">
                <a:cs typeface="Times New Roman" pitchFamily="18" charset="0"/>
              </a:rPr>
              <a:t>thống</a:t>
            </a:r>
            <a:r>
              <a:rPr lang="en-US" altLang="en-US" sz="2200" b="1" dirty="0">
                <a:cs typeface="Times New Roman" pitchFamily="18" charset="0"/>
              </a:rPr>
              <a:t> </a:t>
            </a:r>
            <a:r>
              <a:rPr lang="en-US" altLang="en-US" sz="2200" b="1" dirty="0" err="1">
                <a:cs typeface="Times New Roman" pitchFamily="18" charset="0"/>
              </a:rPr>
              <a:t>xử</a:t>
            </a:r>
            <a:r>
              <a:rPr lang="en-US" altLang="en-US" sz="2200" b="1" dirty="0">
                <a:cs typeface="Times New Roman" pitchFamily="18" charset="0"/>
              </a:rPr>
              <a:t> </a:t>
            </a:r>
            <a:r>
              <a:rPr lang="en-US" altLang="en-US" sz="2200" b="1" dirty="0" err="1">
                <a:cs typeface="Times New Roman" pitchFamily="18" charset="0"/>
              </a:rPr>
              <a:t>lý</a:t>
            </a:r>
            <a:r>
              <a:rPr lang="en-US" altLang="en-US" sz="2200" b="1" dirty="0">
                <a:cs typeface="Times New Roman" pitchFamily="18" charset="0"/>
              </a:rPr>
              <a:t> </a:t>
            </a:r>
            <a:r>
              <a:rPr lang="en-US" altLang="en-US" sz="2200" b="1" dirty="0" err="1">
                <a:cs typeface="Times New Roman" pitchFamily="18" charset="0"/>
              </a:rPr>
              <a:t>giao</a:t>
            </a:r>
            <a:r>
              <a:rPr lang="en-US" altLang="en-US" sz="2200" b="1" dirty="0">
                <a:cs typeface="Times New Roman" pitchFamily="18" charset="0"/>
              </a:rPr>
              <a:t> </a:t>
            </a:r>
            <a:r>
              <a:rPr lang="en-US" altLang="en-US" sz="2200" b="1" dirty="0" err="1">
                <a:cs typeface="Times New Roman" pitchFamily="18" charset="0"/>
              </a:rPr>
              <a:t>dịch</a:t>
            </a:r>
            <a:r>
              <a:rPr lang="en-US" altLang="en-US" sz="2200" b="1" dirty="0">
                <a:cs typeface="Times New Roman" pitchFamily="18" charset="0"/>
              </a:rPr>
              <a:t> (Transaction Processing System – TPS):</a:t>
            </a:r>
          </a:p>
          <a:p>
            <a:pPr marL="0" indent="0">
              <a:buNone/>
            </a:pPr>
            <a:r>
              <a:rPr lang="en-US" altLang="en-US" b="1" i="1" dirty="0" err="1">
                <a:cs typeface="Times New Roman" pitchFamily="18" charset="0"/>
              </a:rPr>
              <a:t>Định</a:t>
            </a:r>
            <a:r>
              <a:rPr lang="en-US" altLang="en-US" b="1" i="1" dirty="0">
                <a:cs typeface="Times New Roman" pitchFamily="18" charset="0"/>
              </a:rPr>
              <a:t> </a:t>
            </a:r>
            <a:r>
              <a:rPr lang="en-US" altLang="en-US" b="1" i="1" dirty="0" err="1">
                <a:cs typeface="Times New Roman" pitchFamily="18" charset="0"/>
              </a:rPr>
              <a:t>nghĩa</a:t>
            </a:r>
            <a:r>
              <a:rPr lang="en-US" altLang="en-US" b="1" i="1" dirty="0">
                <a:cs typeface="Times New Roman" pitchFamily="18" charset="0"/>
              </a:rPr>
              <a:t>: TPS </a:t>
            </a:r>
            <a:r>
              <a:rPr lang="en-US" altLang="en-US" b="1" i="1" dirty="0" err="1">
                <a:cs typeface="Times New Roman" pitchFamily="18" charset="0"/>
              </a:rPr>
              <a:t>là</a:t>
            </a:r>
            <a:r>
              <a:rPr lang="en-US" altLang="en-US" b="1" i="1" dirty="0">
                <a:cs typeface="Times New Roman" pitchFamily="18" charset="0"/>
              </a:rPr>
              <a:t> </a:t>
            </a:r>
            <a:r>
              <a:rPr lang="en-US" altLang="en-US" b="1" i="1" dirty="0" err="1">
                <a:cs typeface="Times New Roman" pitchFamily="18" charset="0"/>
              </a:rPr>
              <a:t>hệ</a:t>
            </a:r>
            <a:r>
              <a:rPr lang="en-US" altLang="en-US" b="1" i="1" dirty="0">
                <a:cs typeface="Times New Roman" pitchFamily="18" charset="0"/>
              </a:rPr>
              <a:t> </a:t>
            </a:r>
            <a:r>
              <a:rPr lang="en-US" altLang="en-US" b="1" i="1" dirty="0" err="1">
                <a:cs typeface="Times New Roman" pitchFamily="18" charset="0"/>
              </a:rPr>
              <a:t>thống</a:t>
            </a:r>
            <a:r>
              <a:rPr lang="en-US" altLang="en-US" b="1" i="1" dirty="0">
                <a:cs typeface="Times New Roman" pitchFamily="18" charset="0"/>
              </a:rPr>
              <a:t> </a:t>
            </a:r>
            <a:r>
              <a:rPr lang="en-US" b="1" i="1" dirty="0" err="1">
                <a:solidFill>
                  <a:schemeClr val="tx1"/>
                </a:solidFill>
              </a:rPr>
              <a:t>xử</a:t>
            </a:r>
            <a:r>
              <a:rPr lang="en-US" b="1" i="1" dirty="0">
                <a:solidFill>
                  <a:schemeClr val="tx1"/>
                </a:solidFill>
              </a:rPr>
              <a:t> </a:t>
            </a:r>
            <a:r>
              <a:rPr lang="en-US" b="1" i="1" dirty="0" err="1">
                <a:solidFill>
                  <a:schemeClr val="tx1"/>
                </a:solidFill>
              </a:rPr>
              <a:t>lí</a:t>
            </a:r>
            <a:r>
              <a:rPr lang="en-US" b="1" i="1" dirty="0">
                <a:solidFill>
                  <a:schemeClr val="tx1"/>
                </a:solidFill>
              </a:rPr>
              <a:t> </a:t>
            </a:r>
            <a:r>
              <a:rPr lang="en-US" b="1" i="1" dirty="0" err="1">
                <a:solidFill>
                  <a:schemeClr val="tx1"/>
                </a:solidFill>
              </a:rPr>
              <a:t>các</a:t>
            </a:r>
            <a:r>
              <a:rPr lang="en-US" b="1" i="1" dirty="0">
                <a:solidFill>
                  <a:schemeClr val="tx1"/>
                </a:solidFill>
              </a:rPr>
              <a:t> </a:t>
            </a:r>
            <a:r>
              <a:rPr lang="en-US" b="1" i="1" dirty="0" err="1">
                <a:solidFill>
                  <a:schemeClr val="tx1"/>
                </a:solidFill>
              </a:rPr>
              <a:t>dữ</a:t>
            </a:r>
            <a:r>
              <a:rPr lang="en-US" b="1" i="1" dirty="0">
                <a:solidFill>
                  <a:schemeClr val="tx1"/>
                </a:solidFill>
              </a:rPr>
              <a:t> </a:t>
            </a:r>
            <a:r>
              <a:rPr lang="en-US" b="1" i="1" dirty="0" err="1">
                <a:solidFill>
                  <a:schemeClr val="tx1"/>
                </a:solidFill>
              </a:rPr>
              <a:t>liệu</a:t>
            </a:r>
            <a:r>
              <a:rPr lang="en-US" b="1" i="1" dirty="0">
                <a:solidFill>
                  <a:schemeClr val="tx1"/>
                </a:solidFill>
              </a:rPr>
              <a:t> </a:t>
            </a:r>
            <a:r>
              <a:rPr lang="en-US" b="1" i="1" dirty="0" err="1">
                <a:solidFill>
                  <a:schemeClr val="tx1"/>
                </a:solidFill>
              </a:rPr>
              <a:t>giao</a:t>
            </a:r>
            <a:r>
              <a:rPr lang="en-US" b="1" i="1" dirty="0">
                <a:solidFill>
                  <a:schemeClr val="tx1"/>
                </a:solidFill>
              </a:rPr>
              <a:t> </a:t>
            </a:r>
            <a:r>
              <a:rPr lang="en-US" b="1" i="1" dirty="0" err="1">
                <a:solidFill>
                  <a:schemeClr val="tx1"/>
                </a:solidFill>
              </a:rPr>
              <a:t>dịch</a:t>
            </a:r>
            <a:r>
              <a:rPr lang="en-US" b="1" i="1" dirty="0">
                <a:solidFill>
                  <a:schemeClr val="tx1"/>
                </a:solidFill>
              </a:rPr>
              <a:t> </a:t>
            </a:r>
            <a:r>
              <a:rPr lang="en-US" b="1" i="1" dirty="0" err="1">
                <a:solidFill>
                  <a:schemeClr val="tx1"/>
                </a:solidFill>
              </a:rPr>
              <a:t>mà</a:t>
            </a:r>
            <a:r>
              <a:rPr lang="en-US" b="1" i="1" dirty="0">
                <a:solidFill>
                  <a:schemeClr val="tx1"/>
                </a:solidFill>
              </a:rPr>
              <a:t> </a:t>
            </a:r>
            <a:r>
              <a:rPr lang="en-US" b="1" i="1" dirty="0" err="1">
                <a:solidFill>
                  <a:schemeClr val="tx1"/>
                </a:solidFill>
              </a:rPr>
              <a:t>tổ</a:t>
            </a:r>
            <a:r>
              <a:rPr lang="en-US" b="1" i="1" dirty="0">
                <a:solidFill>
                  <a:schemeClr val="tx1"/>
                </a:solidFill>
              </a:rPr>
              <a:t> </a:t>
            </a:r>
            <a:r>
              <a:rPr lang="en-US" b="1" i="1" dirty="0" err="1">
                <a:solidFill>
                  <a:schemeClr val="tx1"/>
                </a:solidFill>
              </a:rPr>
              <a:t>chức</a:t>
            </a:r>
            <a:r>
              <a:rPr lang="en-US" b="1" i="1" dirty="0">
                <a:solidFill>
                  <a:schemeClr val="tx1"/>
                </a:solidFill>
              </a:rPr>
              <a:t> </a:t>
            </a:r>
            <a:r>
              <a:rPr lang="en-US" b="1" i="1" dirty="0" err="1">
                <a:solidFill>
                  <a:schemeClr val="tx1"/>
                </a:solidFill>
              </a:rPr>
              <a:t>thực</a:t>
            </a:r>
            <a:r>
              <a:rPr lang="en-US" b="1" i="1" dirty="0">
                <a:solidFill>
                  <a:schemeClr val="tx1"/>
                </a:solidFill>
              </a:rPr>
              <a:t> </a:t>
            </a:r>
            <a:r>
              <a:rPr lang="en-US" b="1" i="1" dirty="0" err="1">
                <a:solidFill>
                  <a:schemeClr val="tx1"/>
                </a:solidFill>
              </a:rPr>
              <a:t>hiện</a:t>
            </a:r>
            <a:r>
              <a:rPr lang="en-US" b="1" i="1" dirty="0">
                <a:solidFill>
                  <a:schemeClr val="tx1"/>
                </a:solidFill>
              </a:rPr>
              <a:t> </a:t>
            </a:r>
            <a:r>
              <a:rPr lang="en-US" b="1" i="1" dirty="0" err="1">
                <a:solidFill>
                  <a:schemeClr val="tx1"/>
                </a:solidFill>
              </a:rPr>
              <a:t>hoặc</a:t>
            </a:r>
            <a:r>
              <a:rPr lang="en-US" b="1" i="1" dirty="0">
                <a:solidFill>
                  <a:schemeClr val="tx1"/>
                </a:solidFill>
              </a:rPr>
              <a:t> </a:t>
            </a:r>
            <a:r>
              <a:rPr lang="en-US" b="1" i="1" dirty="0" err="1">
                <a:solidFill>
                  <a:schemeClr val="tx1"/>
                </a:solidFill>
              </a:rPr>
              <a:t>giao</a:t>
            </a:r>
            <a:r>
              <a:rPr lang="en-US" b="1" i="1" dirty="0">
                <a:solidFill>
                  <a:schemeClr val="tx1"/>
                </a:solidFill>
              </a:rPr>
              <a:t> </a:t>
            </a:r>
            <a:r>
              <a:rPr lang="en-US" b="1" i="1" dirty="0" err="1">
                <a:solidFill>
                  <a:schemeClr val="tx1"/>
                </a:solidFill>
              </a:rPr>
              <a:t>dịch</a:t>
            </a:r>
            <a:r>
              <a:rPr lang="en-US" b="1" i="1" dirty="0">
                <a:solidFill>
                  <a:schemeClr val="tx1"/>
                </a:solidFill>
              </a:rPr>
              <a:t> </a:t>
            </a:r>
            <a:r>
              <a:rPr lang="en-US" b="1" i="1" dirty="0" err="1">
                <a:solidFill>
                  <a:schemeClr val="tx1"/>
                </a:solidFill>
              </a:rPr>
              <a:t>với</a:t>
            </a:r>
            <a:r>
              <a:rPr lang="en-US" b="1" i="1" dirty="0">
                <a:solidFill>
                  <a:schemeClr val="tx1"/>
                </a:solidFill>
              </a:rPr>
              <a:t> </a:t>
            </a:r>
            <a:r>
              <a:rPr lang="en-US" b="1" i="1" dirty="0" err="1">
                <a:solidFill>
                  <a:schemeClr val="tx1"/>
                </a:solidFill>
              </a:rPr>
              <a:t>khách</a:t>
            </a:r>
            <a:r>
              <a:rPr lang="en-US" b="1" i="1" dirty="0">
                <a:solidFill>
                  <a:schemeClr val="tx1"/>
                </a:solidFill>
              </a:rPr>
              <a:t> </a:t>
            </a:r>
            <a:r>
              <a:rPr lang="en-US" b="1" i="1" dirty="0" err="1">
                <a:solidFill>
                  <a:schemeClr val="tx1"/>
                </a:solidFill>
              </a:rPr>
              <a:t>hàng</a:t>
            </a:r>
            <a:r>
              <a:rPr lang="en-US" b="1" i="1" dirty="0">
                <a:solidFill>
                  <a:schemeClr val="tx1"/>
                </a:solidFill>
              </a:rPr>
              <a:t>, </a:t>
            </a:r>
            <a:r>
              <a:rPr lang="en-US" b="1" i="1" dirty="0" err="1">
                <a:solidFill>
                  <a:schemeClr val="tx1"/>
                </a:solidFill>
              </a:rPr>
              <a:t>nhà</a:t>
            </a:r>
            <a:r>
              <a:rPr lang="en-US" b="1" i="1" dirty="0">
                <a:solidFill>
                  <a:schemeClr val="tx1"/>
                </a:solidFill>
              </a:rPr>
              <a:t> </a:t>
            </a:r>
            <a:r>
              <a:rPr lang="en-US" b="1" i="1" dirty="0" err="1">
                <a:solidFill>
                  <a:schemeClr val="tx1"/>
                </a:solidFill>
              </a:rPr>
              <a:t>cung</a:t>
            </a:r>
            <a:r>
              <a:rPr lang="en-US" b="1" i="1" dirty="0">
                <a:solidFill>
                  <a:schemeClr val="tx1"/>
                </a:solidFill>
              </a:rPr>
              <a:t> </a:t>
            </a:r>
            <a:r>
              <a:rPr lang="en-US" b="1" i="1" dirty="0" err="1">
                <a:solidFill>
                  <a:schemeClr val="tx1"/>
                </a:solidFill>
              </a:rPr>
              <a:t>cấp</a:t>
            </a:r>
            <a:r>
              <a:rPr lang="en-US" b="1" i="1" dirty="0">
                <a:solidFill>
                  <a:schemeClr val="tx1"/>
                </a:solidFill>
              </a:rPr>
              <a:t> </a:t>
            </a:r>
            <a:r>
              <a:rPr lang="en-US" b="1" i="1" dirty="0" err="1">
                <a:solidFill>
                  <a:schemeClr val="tx1"/>
                </a:solidFill>
              </a:rPr>
              <a:t>hoặc</a:t>
            </a:r>
            <a:r>
              <a:rPr lang="en-US" b="1" i="1" dirty="0">
                <a:solidFill>
                  <a:schemeClr val="tx1"/>
                </a:solidFill>
              </a:rPr>
              <a:t> </a:t>
            </a:r>
            <a:r>
              <a:rPr lang="en-US" b="1" i="1" dirty="0" err="1">
                <a:solidFill>
                  <a:schemeClr val="tx1"/>
                </a:solidFill>
              </a:rPr>
              <a:t>với</a:t>
            </a:r>
            <a:r>
              <a:rPr lang="en-US" b="1" i="1" dirty="0">
                <a:solidFill>
                  <a:schemeClr val="tx1"/>
                </a:solidFill>
              </a:rPr>
              <a:t> </a:t>
            </a:r>
            <a:r>
              <a:rPr lang="en-US" b="1" i="1" dirty="0" err="1">
                <a:solidFill>
                  <a:schemeClr val="tx1"/>
                </a:solidFill>
              </a:rPr>
              <a:t>nhân</a:t>
            </a:r>
            <a:r>
              <a:rPr lang="en-US" b="1" i="1" dirty="0">
                <a:solidFill>
                  <a:schemeClr val="tx1"/>
                </a:solidFill>
              </a:rPr>
              <a:t> </a:t>
            </a:r>
            <a:r>
              <a:rPr lang="en-US" b="1" i="1" dirty="0" err="1">
                <a:solidFill>
                  <a:schemeClr val="tx1"/>
                </a:solidFill>
              </a:rPr>
              <a:t>viên</a:t>
            </a:r>
            <a:r>
              <a:rPr lang="en-US" b="1" i="1" dirty="0">
                <a:solidFill>
                  <a:schemeClr val="tx1"/>
                </a:solidFill>
              </a:rPr>
              <a:t> </a:t>
            </a:r>
            <a:r>
              <a:rPr lang="en-US" b="1" i="1" dirty="0" err="1">
                <a:solidFill>
                  <a:schemeClr val="tx1"/>
                </a:solidFill>
              </a:rPr>
              <a:t>của</a:t>
            </a:r>
            <a:r>
              <a:rPr lang="en-US" b="1" i="1" dirty="0">
                <a:solidFill>
                  <a:schemeClr val="tx1"/>
                </a:solidFill>
              </a:rPr>
              <a:t> </a:t>
            </a:r>
            <a:r>
              <a:rPr lang="en-US" b="1" i="1" dirty="0" err="1">
                <a:solidFill>
                  <a:schemeClr val="tx1"/>
                </a:solidFill>
              </a:rPr>
              <a:t>tổ</a:t>
            </a:r>
            <a:r>
              <a:rPr lang="en-US" b="1" i="1" dirty="0">
                <a:solidFill>
                  <a:schemeClr val="tx1"/>
                </a:solidFill>
              </a:rPr>
              <a:t> </a:t>
            </a:r>
            <a:r>
              <a:rPr lang="en-US" b="1" i="1" dirty="0" err="1">
                <a:solidFill>
                  <a:schemeClr val="tx1"/>
                </a:solidFill>
              </a:rPr>
              <a:t>chức</a:t>
            </a:r>
            <a:r>
              <a:rPr lang="en-US" b="1" i="1" dirty="0">
                <a:solidFill>
                  <a:schemeClr val="tx1"/>
                </a:solidFill>
              </a:rPr>
              <a:t>.</a:t>
            </a:r>
            <a:endParaRPr lang="en-US" altLang="en-US" b="1" i="1" dirty="0">
              <a:cs typeface="Times New Roman" pitchFamily="18" charset="0"/>
            </a:endParaRPr>
          </a:p>
          <a:p>
            <a:pPr>
              <a:buFont typeface="Wingdings" panose="05000000000000000000" pitchFamily="2" charset="2"/>
              <a:buChar char="§"/>
            </a:pPr>
            <a:r>
              <a:rPr lang="en-US" b="1" i="1" dirty="0" err="1"/>
              <a:t>Mục</a:t>
            </a:r>
            <a:r>
              <a:rPr lang="en-US" b="1" i="1" dirty="0"/>
              <a:t> </a:t>
            </a:r>
            <a:r>
              <a:rPr lang="en-US" b="1" i="1" dirty="0" err="1"/>
              <a:t>đích</a:t>
            </a:r>
            <a:r>
              <a:rPr lang="en-US" b="1" i="1" dirty="0"/>
              <a:t>: </a:t>
            </a:r>
          </a:p>
          <a:p>
            <a:pPr marL="0" indent="0">
              <a:buNone/>
            </a:pPr>
            <a:r>
              <a:rPr lang="en-US" dirty="0"/>
              <a:t>TPS </a:t>
            </a:r>
            <a:r>
              <a:rPr lang="en-US" dirty="0" err="1"/>
              <a:t>giúp</a:t>
            </a:r>
            <a:r>
              <a:rPr lang="en-US" dirty="0"/>
              <a:t> </a:t>
            </a:r>
            <a:r>
              <a:rPr lang="en-US" dirty="0" err="1"/>
              <a:t>doanh</a:t>
            </a:r>
            <a:r>
              <a:rPr lang="en-US" dirty="0"/>
              <a:t> </a:t>
            </a:r>
            <a:r>
              <a:rPr lang="en-US" dirty="0" err="1"/>
              <a:t>nghiệp</a:t>
            </a:r>
            <a:r>
              <a:rPr lang="en-US" dirty="0"/>
              <a:t>/ </a:t>
            </a:r>
            <a:r>
              <a:rPr lang="en-US" dirty="0" err="1"/>
              <a:t>tổ</a:t>
            </a:r>
            <a:r>
              <a:rPr lang="en-US" dirty="0"/>
              <a:t> </a:t>
            </a:r>
            <a:r>
              <a:rPr lang="en-US" dirty="0" err="1"/>
              <a:t>chức</a:t>
            </a:r>
            <a:r>
              <a:rPr lang="en-US" dirty="0"/>
              <a:t> </a:t>
            </a:r>
            <a:r>
              <a:rPr lang="en-US" dirty="0" err="1"/>
              <a:t>thực</a:t>
            </a:r>
            <a:r>
              <a:rPr lang="en-US" dirty="0"/>
              <a:t> </a:t>
            </a:r>
            <a:r>
              <a:rPr lang="en-US" dirty="0" err="1"/>
              <a:t>hiện</a:t>
            </a:r>
            <a:r>
              <a:rPr lang="en-US" dirty="0"/>
              <a:t> </a:t>
            </a:r>
            <a:r>
              <a:rPr lang="en-US" dirty="0" err="1"/>
              <a:t>và</a:t>
            </a:r>
            <a:r>
              <a:rPr lang="en-US" dirty="0"/>
              <a:t> </a:t>
            </a:r>
            <a:r>
              <a:rPr lang="en-US" dirty="0" err="1"/>
              <a:t>theo</a:t>
            </a:r>
            <a:r>
              <a:rPr lang="en-US" dirty="0"/>
              <a:t> </a:t>
            </a:r>
            <a:r>
              <a:rPr lang="en-US" dirty="0" err="1"/>
              <a:t>dõi</a:t>
            </a:r>
            <a:r>
              <a:rPr lang="en-US" dirty="0"/>
              <a:t> </a:t>
            </a:r>
            <a:r>
              <a:rPr lang="en-US" dirty="0" err="1"/>
              <a:t>những</a:t>
            </a:r>
            <a:r>
              <a:rPr lang="en-US" dirty="0"/>
              <a:t> </a:t>
            </a:r>
            <a:r>
              <a:rPr lang="en-US" dirty="0" err="1"/>
              <a:t>hoạt</a:t>
            </a:r>
            <a:r>
              <a:rPr lang="en-US" dirty="0"/>
              <a:t> </a:t>
            </a:r>
            <a:r>
              <a:rPr lang="en-US" dirty="0" err="1"/>
              <a:t>động</a:t>
            </a:r>
            <a:r>
              <a:rPr lang="en-US" dirty="0"/>
              <a:t> </a:t>
            </a:r>
            <a:r>
              <a:rPr lang="en-US" dirty="0" err="1"/>
              <a:t>hàng</a:t>
            </a:r>
            <a:r>
              <a:rPr lang="en-US" dirty="0"/>
              <a:t> </a:t>
            </a:r>
            <a:r>
              <a:rPr lang="en-US" dirty="0" err="1"/>
              <a:t>ngày</a:t>
            </a:r>
            <a:r>
              <a:rPr lang="en-US" dirty="0"/>
              <a:t> (</a:t>
            </a:r>
            <a:r>
              <a:rPr lang="en-US" dirty="0" err="1"/>
              <a:t>các</a:t>
            </a:r>
            <a:r>
              <a:rPr lang="en-US" dirty="0"/>
              <a:t> </a:t>
            </a:r>
            <a:r>
              <a:rPr lang="en-US" dirty="0" err="1"/>
              <a:t>giao</a:t>
            </a:r>
            <a:r>
              <a:rPr lang="en-US" dirty="0"/>
              <a:t> </a:t>
            </a:r>
            <a:r>
              <a:rPr lang="en-US" dirty="0" err="1"/>
              <a:t>dịch</a:t>
            </a:r>
            <a:r>
              <a:rPr lang="en-US" dirty="0"/>
              <a:t>)</a:t>
            </a:r>
          </a:p>
          <a:p>
            <a:pPr marL="0" indent="0">
              <a:buNone/>
            </a:pPr>
            <a:r>
              <a:rPr lang="en-US" dirty="0"/>
              <a:t>Thu </a:t>
            </a:r>
            <a:r>
              <a:rPr lang="en-US" dirty="0" err="1"/>
              <a:t>thập</a:t>
            </a:r>
            <a:r>
              <a:rPr lang="en-US" dirty="0"/>
              <a:t> </a:t>
            </a:r>
            <a:r>
              <a:rPr lang="en-US" dirty="0" err="1"/>
              <a:t>và</a:t>
            </a:r>
            <a:r>
              <a:rPr lang="en-US" dirty="0"/>
              <a:t> </a:t>
            </a:r>
            <a:r>
              <a:rPr lang="en-US" dirty="0" err="1"/>
              <a:t>lưu</a:t>
            </a:r>
            <a:r>
              <a:rPr lang="en-US" dirty="0"/>
              <a:t> </a:t>
            </a:r>
            <a:r>
              <a:rPr lang="en-US" dirty="0" err="1"/>
              <a:t>trữ</a:t>
            </a:r>
            <a:r>
              <a:rPr lang="en-US" dirty="0"/>
              <a:t> </a:t>
            </a:r>
            <a:r>
              <a:rPr lang="en-US" dirty="0" err="1"/>
              <a:t>dữ</a:t>
            </a:r>
            <a:r>
              <a:rPr lang="en-US" dirty="0"/>
              <a:t> </a:t>
            </a:r>
            <a:r>
              <a:rPr lang="en-US" dirty="0" err="1"/>
              <a:t>liệu</a:t>
            </a:r>
            <a:r>
              <a:rPr lang="en-US" dirty="0"/>
              <a:t> </a:t>
            </a:r>
            <a:r>
              <a:rPr lang="en-US" dirty="0" err="1"/>
              <a:t>giao</a:t>
            </a:r>
            <a:r>
              <a:rPr lang="en-US" dirty="0"/>
              <a:t> </a:t>
            </a:r>
            <a:r>
              <a:rPr lang="en-US" dirty="0" err="1"/>
              <a:t>dịch</a:t>
            </a:r>
            <a:r>
              <a:rPr lang="en-US" dirty="0"/>
              <a:t>; </a:t>
            </a:r>
            <a:r>
              <a:rPr lang="en-US" dirty="0" err="1"/>
              <a:t>có</a:t>
            </a:r>
            <a:r>
              <a:rPr lang="en-US" dirty="0"/>
              <a:t> </a:t>
            </a:r>
            <a:r>
              <a:rPr lang="en-US" dirty="0" err="1"/>
              <a:t>thể</a:t>
            </a:r>
            <a:r>
              <a:rPr lang="en-US" dirty="0"/>
              <a:t> </a:t>
            </a:r>
            <a:r>
              <a:rPr lang="en-US" dirty="0" err="1"/>
              <a:t>kiểm</a:t>
            </a:r>
            <a:r>
              <a:rPr lang="en-US" dirty="0"/>
              <a:t> </a:t>
            </a:r>
            <a:r>
              <a:rPr lang="en-US" dirty="0" err="1"/>
              <a:t>soát</a:t>
            </a:r>
            <a:r>
              <a:rPr lang="en-US" dirty="0"/>
              <a:t> </a:t>
            </a:r>
            <a:r>
              <a:rPr lang="en-US" dirty="0" err="1"/>
              <a:t>các</a:t>
            </a:r>
            <a:r>
              <a:rPr lang="en-US" dirty="0"/>
              <a:t> </a:t>
            </a:r>
            <a:r>
              <a:rPr lang="en-US" dirty="0" err="1"/>
              <a:t>quyết</a:t>
            </a:r>
            <a:r>
              <a:rPr lang="en-US" dirty="0"/>
              <a:t> </a:t>
            </a:r>
            <a:r>
              <a:rPr lang="en-US" dirty="0" err="1"/>
              <a:t>định</a:t>
            </a:r>
            <a:r>
              <a:rPr lang="en-US" dirty="0"/>
              <a:t> </a:t>
            </a:r>
            <a:r>
              <a:rPr lang="en-US" dirty="0" err="1"/>
              <a:t>được</a:t>
            </a:r>
            <a:r>
              <a:rPr lang="en-US" dirty="0"/>
              <a:t> </a:t>
            </a:r>
            <a:r>
              <a:rPr lang="en-US" dirty="0" err="1"/>
              <a:t>tạo</a:t>
            </a:r>
            <a:r>
              <a:rPr lang="en-US" dirty="0"/>
              <a:t> </a:t>
            </a:r>
            <a:r>
              <a:rPr lang="en-US" dirty="0" err="1"/>
              <a:t>ra</a:t>
            </a:r>
            <a:r>
              <a:rPr lang="en-US" dirty="0"/>
              <a:t> </a:t>
            </a:r>
            <a:r>
              <a:rPr lang="en-US" dirty="0" err="1"/>
              <a:t>như</a:t>
            </a:r>
            <a:r>
              <a:rPr lang="en-US" dirty="0"/>
              <a:t> 1 </a:t>
            </a:r>
            <a:r>
              <a:rPr lang="en-US" dirty="0" err="1"/>
              <a:t>phần</a:t>
            </a:r>
            <a:r>
              <a:rPr lang="en-US" dirty="0"/>
              <a:t> </a:t>
            </a:r>
            <a:r>
              <a:rPr lang="en-US" dirty="0" err="1"/>
              <a:t>trong</a:t>
            </a:r>
            <a:r>
              <a:rPr lang="en-US" dirty="0"/>
              <a:t> </a:t>
            </a:r>
            <a:r>
              <a:rPr lang="en-US" dirty="0" err="1"/>
              <a:t>giao</a:t>
            </a:r>
            <a:r>
              <a:rPr lang="en-US" dirty="0"/>
              <a:t> </a:t>
            </a:r>
            <a:r>
              <a:rPr lang="en-US" dirty="0" err="1"/>
              <a:t>dịch</a:t>
            </a:r>
            <a:endParaRPr lang="en-US" dirty="0"/>
          </a:p>
          <a:p>
            <a:pPr marL="0" indent="0">
              <a:buNone/>
            </a:pPr>
            <a:r>
              <a:rPr lang="en-US" dirty="0" err="1"/>
              <a:t>Tự</a:t>
            </a:r>
            <a:r>
              <a:rPr lang="en-US" dirty="0"/>
              <a:t> </a:t>
            </a:r>
            <a:r>
              <a:rPr lang="en-US" dirty="0" err="1"/>
              <a:t>động</a:t>
            </a:r>
            <a:r>
              <a:rPr lang="en-US" dirty="0"/>
              <a:t> </a:t>
            </a:r>
            <a:r>
              <a:rPr lang="en-US" dirty="0" err="1"/>
              <a:t>hóa</a:t>
            </a:r>
            <a:r>
              <a:rPr lang="en-US" dirty="0"/>
              <a:t> </a:t>
            </a:r>
            <a:r>
              <a:rPr lang="en-US" dirty="0" err="1"/>
              <a:t>các</a:t>
            </a:r>
            <a:r>
              <a:rPr lang="en-US" dirty="0"/>
              <a:t> </a:t>
            </a:r>
            <a:r>
              <a:rPr lang="en-US" dirty="0" err="1"/>
              <a:t>hoạt</a:t>
            </a:r>
            <a:r>
              <a:rPr lang="en-US" dirty="0"/>
              <a:t> </a:t>
            </a:r>
            <a:r>
              <a:rPr lang="en-US" dirty="0" err="1"/>
              <a:t>động</a:t>
            </a:r>
            <a:r>
              <a:rPr lang="en-US" dirty="0"/>
              <a:t> </a:t>
            </a:r>
            <a:r>
              <a:rPr lang="en-US" dirty="0" err="1"/>
              <a:t>xử</a:t>
            </a:r>
            <a:r>
              <a:rPr lang="en-US" dirty="0"/>
              <a:t> </a:t>
            </a:r>
            <a:r>
              <a:rPr lang="en-US" dirty="0" err="1"/>
              <a:t>lý</a:t>
            </a:r>
            <a:r>
              <a:rPr lang="en-US" dirty="0"/>
              <a:t> </a:t>
            </a:r>
            <a:r>
              <a:rPr lang="en-US" dirty="0" err="1"/>
              <a:t>thông</a:t>
            </a:r>
            <a:r>
              <a:rPr lang="en-US" dirty="0"/>
              <a:t> tin </a:t>
            </a:r>
            <a:r>
              <a:rPr lang="en-US" dirty="0" err="1"/>
              <a:t>lặp</a:t>
            </a:r>
            <a:r>
              <a:rPr lang="en-US" dirty="0"/>
              <a:t> </a:t>
            </a:r>
            <a:r>
              <a:rPr lang="en-US" dirty="0" err="1"/>
              <a:t>đi</a:t>
            </a:r>
            <a:r>
              <a:rPr lang="en-US" dirty="0"/>
              <a:t> </a:t>
            </a:r>
            <a:r>
              <a:rPr lang="en-US" dirty="0" err="1"/>
              <a:t>lặp</a:t>
            </a:r>
            <a:r>
              <a:rPr lang="en-US" dirty="0"/>
              <a:t> </a:t>
            </a:r>
            <a:r>
              <a:rPr lang="en-US" dirty="0" err="1"/>
              <a:t>lại</a:t>
            </a:r>
            <a:r>
              <a:rPr lang="en-US" dirty="0"/>
              <a:t>; </a:t>
            </a:r>
            <a:r>
              <a:rPr lang="en-US" dirty="0" err="1"/>
              <a:t>gia</a:t>
            </a:r>
            <a:r>
              <a:rPr lang="en-US" dirty="0"/>
              <a:t> </a:t>
            </a:r>
            <a:r>
              <a:rPr lang="en-US" dirty="0" err="1"/>
              <a:t>tăng</a:t>
            </a:r>
            <a:r>
              <a:rPr lang="en-US" dirty="0"/>
              <a:t> </a:t>
            </a:r>
            <a:r>
              <a:rPr lang="en-US" dirty="0" err="1"/>
              <a:t>tốc</a:t>
            </a:r>
            <a:r>
              <a:rPr lang="en-US" dirty="0"/>
              <a:t> </a:t>
            </a:r>
            <a:r>
              <a:rPr lang="en-US" dirty="0" err="1"/>
              <a:t>độ</a:t>
            </a:r>
            <a:r>
              <a:rPr lang="en-US" dirty="0"/>
              <a:t> </a:t>
            </a:r>
            <a:r>
              <a:rPr lang="en-US" dirty="0" err="1"/>
              <a:t>xử</a:t>
            </a:r>
            <a:r>
              <a:rPr lang="en-US" dirty="0"/>
              <a:t> </a:t>
            </a:r>
            <a:r>
              <a:rPr lang="en-US" dirty="0" err="1"/>
              <a:t>lý</a:t>
            </a:r>
            <a:r>
              <a:rPr lang="en-US" dirty="0"/>
              <a:t>; </a:t>
            </a:r>
            <a:r>
              <a:rPr lang="en-US" dirty="0" err="1"/>
              <a:t>gia</a:t>
            </a:r>
            <a:r>
              <a:rPr lang="en-US" dirty="0"/>
              <a:t> </a:t>
            </a:r>
            <a:r>
              <a:rPr lang="en-US" dirty="0" err="1"/>
              <a:t>tăng</a:t>
            </a:r>
            <a:r>
              <a:rPr lang="en-US" dirty="0"/>
              <a:t> </a:t>
            </a:r>
            <a:r>
              <a:rPr lang="en-US" dirty="0" err="1"/>
              <a:t>độ</a:t>
            </a:r>
            <a:r>
              <a:rPr lang="en-US" dirty="0"/>
              <a:t> </a:t>
            </a:r>
            <a:r>
              <a:rPr lang="en-US" dirty="0" err="1"/>
              <a:t>chính</a:t>
            </a:r>
            <a:r>
              <a:rPr lang="en-US" dirty="0"/>
              <a:t> </a:t>
            </a:r>
            <a:r>
              <a:rPr lang="en-US" dirty="0" err="1"/>
              <a:t>xác</a:t>
            </a:r>
            <a:r>
              <a:rPr lang="en-US" dirty="0"/>
              <a:t>; </a:t>
            </a:r>
            <a:r>
              <a:rPr lang="en-US" dirty="0" err="1"/>
              <a:t>đạt</a:t>
            </a:r>
            <a:r>
              <a:rPr lang="en-US" dirty="0"/>
              <a:t> </a:t>
            </a:r>
            <a:r>
              <a:rPr lang="en-US" dirty="0" err="1"/>
              <a:t>hiệu</a:t>
            </a:r>
            <a:r>
              <a:rPr lang="en-US" dirty="0"/>
              <a:t> </a:t>
            </a:r>
            <a:r>
              <a:rPr lang="en-US" dirty="0" err="1"/>
              <a:t>suất</a:t>
            </a:r>
            <a:r>
              <a:rPr lang="en-US" dirty="0"/>
              <a:t> </a:t>
            </a:r>
            <a:r>
              <a:rPr lang="en-US" dirty="0" err="1"/>
              <a:t>lớn</a:t>
            </a:r>
            <a:r>
              <a:rPr lang="en-US" dirty="0"/>
              <a:t> </a:t>
            </a:r>
            <a:r>
              <a:rPr lang="en-US" dirty="0" err="1"/>
              <a:t>hơn</a:t>
            </a:r>
            <a:endParaRPr lang="en-US" dirty="0"/>
          </a:p>
          <a:p>
            <a:pPr>
              <a:buFont typeface="Wingdings" panose="05000000000000000000" pitchFamily="2" charset="2"/>
              <a:buChar char="§"/>
            </a:pPr>
            <a:r>
              <a:rPr lang="en-US" b="1" i="1" dirty="0" err="1"/>
              <a:t>Cơ</a:t>
            </a:r>
            <a:r>
              <a:rPr lang="en-US" b="1" i="1" dirty="0"/>
              <a:t> </a:t>
            </a:r>
            <a:r>
              <a:rPr lang="en-US" b="1" i="1" dirty="0" err="1"/>
              <a:t>chế</a:t>
            </a:r>
            <a:r>
              <a:rPr lang="en-US" b="1" i="1" dirty="0"/>
              <a:t> </a:t>
            </a:r>
            <a:r>
              <a:rPr lang="en-US" b="1" i="1" dirty="0" err="1"/>
              <a:t>hoạt</a:t>
            </a:r>
            <a:r>
              <a:rPr lang="en-US" b="1" i="1" dirty="0"/>
              <a:t> </a:t>
            </a:r>
            <a:r>
              <a:rPr lang="en-US" b="1" i="1" dirty="0" err="1"/>
              <a:t>động</a:t>
            </a:r>
            <a:r>
              <a:rPr lang="en-US" b="1" i="1" dirty="0"/>
              <a:t>:</a:t>
            </a:r>
          </a:p>
          <a:p>
            <a:pPr marL="0" indent="0">
              <a:buNone/>
            </a:pPr>
            <a:r>
              <a:rPr lang="vi-VN" dirty="0"/>
              <a:t>Hệ thống xử lí giao dịch xử lí các dữ liệu đến từ các giao dịch mà tổ chức thực hiện hoặc với khách hàng, với nhà cung cấp, những người cho vay hoặc với nhân viên của nó. Các giao dịch sản sinh ra các tài liệu và các giấy tờ thể hiện những giao dịch đó</a:t>
            </a:r>
            <a:endParaRPr lang="en-US" dirty="0"/>
          </a:p>
          <a:p>
            <a:pPr>
              <a:buFont typeface="Arial" panose="020B0604020202020204" pitchFamily="34" charset="0"/>
              <a:buChar char="•"/>
            </a:pPr>
            <a:r>
              <a:rPr lang="en-US" b="1" i="1" dirty="0" err="1"/>
              <a:t>Nhiệm</a:t>
            </a:r>
            <a:r>
              <a:rPr lang="en-US" b="1" i="1" dirty="0"/>
              <a:t> </a:t>
            </a:r>
            <a:r>
              <a:rPr lang="en-US" b="1" i="1" dirty="0" err="1"/>
              <a:t>vụ</a:t>
            </a:r>
            <a:r>
              <a:rPr lang="en-US" b="1" i="1" dirty="0"/>
              <a:t>: </a:t>
            </a:r>
            <a:r>
              <a:rPr lang="en-US" dirty="0" err="1"/>
              <a:t>Các</a:t>
            </a:r>
            <a:r>
              <a:rPr lang="en-US" dirty="0"/>
              <a:t> </a:t>
            </a:r>
            <a:r>
              <a:rPr lang="en-US" dirty="0" err="1"/>
              <a:t>hệ</a:t>
            </a:r>
            <a:r>
              <a:rPr lang="en-US" dirty="0"/>
              <a:t> </a:t>
            </a:r>
            <a:r>
              <a:rPr lang="en-US" dirty="0" err="1"/>
              <a:t>thống</a:t>
            </a:r>
            <a:r>
              <a:rPr lang="en-US" dirty="0"/>
              <a:t> </a:t>
            </a:r>
            <a:r>
              <a:rPr lang="en-US" dirty="0" err="1"/>
              <a:t>xử</a:t>
            </a:r>
            <a:r>
              <a:rPr lang="en-US" dirty="0"/>
              <a:t> </a:t>
            </a:r>
            <a:r>
              <a:rPr lang="en-US" dirty="0" err="1"/>
              <a:t>lí</a:t>
            </a:r>
            <a:r>
              <a:rPr lang="en-US" dirty="0"/>
              <a:t> </a:t>
            </a:r>
            <a:r>
              <a:rPr lang="en-US" dirty="0" err="1"/>
              <a:t>giao</a:t>
            </a:r>
            <a:r>
              <a:rPr lang="en-US" dirty="0"/>
              <a:t> </a:t>
            </a:r>
            <a:r>
              <a:rPr lang="en-US" dirty="0" err="1"/>
              <a:t>dịch</a:t>
            </a:r>
            <a:r>
              <a:rPr lang="en-US" dirty="0"/>
              <a:t> </a:t>
            </a:r>
            <a:r>
              <a:rPr lang="en-US" dirty="0" err="1"/>
              <a:t>có</a:t>
            </a:r>
            <a:r>
              <a:rPr lang="en-US" dirty="0"/>
              <a:t> </a:t>
            </a:r>
            <a:r>
              <a:rPr lang="en-US" dirty="0" err="1"/>
              <a:t>nhiệm</a:t>
            </a:r>
            <a:r>
              <a:rPr lang="en-US" dirty="0"/>
              <a:t> </a:t>
            </a:r>
            <a:r>
              <a:rPr lang="en-US" dirty="0" err="1"/>
              <a:t>vụ</a:t>
            </a:r>
            <a:r>
              <a:rPr lang="en-US" dirty="0"/>
              <a:t> </a:t>
            </a:r>
            <a:r>
              <a:rPr lang="en-US" dirty="0" err="1"/>
              <a:t>tập</a:t>
            </a:r>
            <a:r>
              <a:rPr lang="en-US" dirty="0"/>
              <a:t> </a:t>
            </a:r>
            <a:r>
              <a:rPr lang="en-US" dirty="0" err="1"/>
              <a:t>hợp</a:t>
            </a:r>
            <a:r>
              <a:rPr lang="en-US" dirty="0"/>
              <a:t> </a:t>
            </a:r>
            <a:r>
              <a:rPr lang="en-US" dirty="0" err="1"/>
              <a:t>tất</a:t>
            </a:r>
            <a:r>
              <a:rPr lang="en-US" dirty="0"/>
              <a:t> </a:t>
            </a:r>
            <a:r>
              <a:rPr lang="en-US" dirty="0" err="1"/>
              <a:t>cả</a:t>
            </a:r>
            <a:r>
              <a:rPr lang="en-US" dirty="0"/>
              <a:t> </a:t>
            </a:r>
            <a:r>
              <a:rPr lang="en-US" dirty="0" err="1"/>
              <a:t>các</a:t>
            </a:r>
            <a:r>
              <a:rPr lang="en-US" dirty="0"/>
              <a:t> </a:t>
            </a:r>
            <a:r>
              <a:rPr lang="en-US" dirty="0" err="1"/>
              <a:t>dữ</a:t>
            </a:r>
            <a:r>
              <a:rPr lang="en-US" dirty="0"/>
              <a:t> </a:t>
            </a:r>
            <a:r>
              <a:rPr lang="en-US" dirty="0" err="1"/>
              <a:t>liệu</a:t>
            </a:r>
            <a:r>
              <a:rPr lang="en-US" dirty="0"/>
              <a:t> </a:t>
            </a:r>
            <a:r>
              <a:rPr lang="en-US" dirty="0" err="1"/>
              <a:t>cho</a:t>
            </a:r>
            <a:r>
              <a:rPr lang="en-US" dirty="0"/>
              <a:t> </a:t>
            </a:r>
            <a:r>
              <a:rPr lang="en-US" dirty="0" err="1"/>
              <a:t>phép</a:t>
            </a:r>
            <a:r>
              <a:rPr lang="en-US" dirty="0"/>
              <a:t> </a:t>
            </a:r>
            <a:r>
              <a:rPr lang="en-US" dirty="0" err="1"/>
              <a:t>theo</a:t>
            </a:r>
            <a:r>
              <a:rPr lang="en-US" dirty="0"/>
              <a:t> </a:t>
            </a:r>
            <a:r>
              <a:rPr lang="en-US" dirty="0" err="1"/>
              <a:t>dõi</a:t>
            </a:r>
            <a:r>
              <a:rPr lang="en-US" dirty="0"/>
              <a:t> </a:t>
            </a:r>
            <a:r>
              <a:rPr lang="en-US" dirty="0" err="1"/>
              <a:t>các</a:t>
            </a:r>
            <a:r>
              <a:rPr lang="en-US" dirty="0"/>
              <a:t> </a:t>
            </a:r>
            <a:r>
              <a:rPr lang="en-US" dirty="0" err="1"/>
              <a:t>hoạt</a:t>
            </a:r>
            <a:r>
              <a:rPr lang="en-US" dirty="0"/>
              <a:t> </a:t>
            </a:r>
            <a:r>
              <a:rPr lang="en-US" dirty="0" err="1"/>
              <a:t>động</a:t>
            </a:r>
            <a:r>
              <a:rPr lang="en-US" dirty="0"/>
              <a:t> </a:t>
            </a:r>
            <a:r>
              <a:rPr lang="en-US" dirty="0" err="1"/>
              <a:t>của</a:t>
            </a:r>
            <a:r>
              <a:rPr lang="en-US" dirty="0"/>
              <a:t> </a:t>
            </a:r>
            <a:r>
              <a:rPr lang="en-US" dirty="0" err="1"/>
              <a:t>tổ</a:t>
            </a:r>
            <a:r>
              <a:rPr lang="en-US" dirty="0"/>
              <a:t> </a:t>
            </a:r>
            <a:r>
              <a:rPr lang="en-US" dirty="0" err="1"/>
              <a:t>chức</a:t>
            </a:r>
            <a:r>
              <a:rPr lang="en-US" dirty="0"/>
              <a:t>. </a:t>
            </a:r>
            <a:r>
              <a:rPr lang="en-US" dirty="0" err="1"/>
              <a:t>Chúng</a:t>
            </a:r>
            <a:r>
              <a:rPr lang="en-US" dirty="0"/>
              <a:t> </a:t>
            </a:r>
            <a:r>
              <a:rPr lang="en-US" dirty="0" err="1"/>
              <a:t>trợ</a:t>
            </a:r>
            <a:r>
              <a:rPr lang="en-US" dirty="0"/>
              <a:t> </a:t>
            </a:r>
            <a:r>
              <a:rPr lang="en-US" dirty="0" err="1"/>
              <a:t>giúp</a:t>
            </a:r>
            <a:r>
              <a:rPr lang="en-US" dirty="0"/>
              <a:t> </a:t>
            </a:r>
            <a:r>
              <a:rPr lang="en-US" dirty="0" err="1"/>
              <a:t>các</a:t>
            </a:r>
            <a:r>
              <a:rPr lang="en-US" dirty="0"/>
              <a:t> </a:t>
            </a:r>
            <a:r>
              <a:rPr lang="en-US" dirty="0" err="1"/>
              <a:t>hoạt</a:t>
            </a:r>
            <a:r>
              <a:rPr lang="en-US" dirty="0"/>
              <a:t> </a:t>
            </a:r>
            <a:r>
              <a:rPr lang="en-US" dirty="0" err="1"/>
              <a:t>động</a:t>
            </a:r>
            <a:r>
              <a:rPr lang="en-US" dirty="0"/>
              <a:t> ở </a:t>
            </a:r>
            <a:r>
              <a:rPr lang="en-US" dirty="0" err="1"/>
              <a:t>mức</a:t>
            </a:r>
            <a:r>
              <a:rPr lang="en-US" dirty="0"/>
              <a:t> </a:t>
            </a:r>
            <a:r>
              <a:rPr lang="en-US" dirty="0" err="1"/>
              <a:t>tác</a:t>
            </a:r>
            <a:r>
              <a:rPr lang="en-US" dirty="0"/>
              <a:t> </a:t>
            </a:r>
            <a:r>
              <a:rPr lang="en-US" dirty="0" err="1"/>
              <a:t>nghiệp</a:t>
            </a:r>
            <a:r>
              <a:rPr lang="en-US" dirty="0"/>
              <a:t>, </a:t>
            </a:r>
            <a:r>
              <a:rPr lang="en-US" dirty="0" err="1"/>
              <a:t>cung</a:t>
            </a:r>
            <a:r>
              <a:rPr lang="en-US" dirty="0"/>
              <a:t> </a:t>
            </a:r>
            <a:r>
              <a:rPr lang="en-US" dirty="0" err="1"/>
              <a:t>cấp</a:t>
            </a:r>
            <a:r>
              <a:rPr lang="en-US" dirty="0"/>
              <a:t> </a:t>
            </a:r>
            <a:r>
              <a:rPr lang="en-US" dirty="0" err="1"/>
              <a:t>dữ</a:t>
            </a:r>
            <a:r>
              <a:rPr lang="en-US" dirty="0"/>
              <a:t> </a:t>
            </a:r>
            <a:r>
              <a:rPr lang="en-US" dirty="0" err="1"/>
              <a:t>liệu</a:t>
            </a:r>
            <a:r>
              <a:rPr lang="en-US" dirty="0"/>
              <a:t> </a:t>
            </a:r>
            <a:r>
              <a:rPr lang="en-US" dirty="0" err="1"/>
              <a:t>đầu</a:t>
            </a:r>
            <a:r>
              <a:rPr lang="en-US" dirty="0"/>
              <a:t> </a:t>
            </a:r>
            <a:r>
              <a:rPr lang="en-US" dirty="0" err="1"/>
              <a:t>vào</a:t>
            </a:r>
            <a:r>
              <a:rPr lang="en-US" dirty="0"/>
              <a:t> </a:t>
            </a:r>
            <a:r>
              <a:rPr lang="en-US" dirty="0" err="1"/>
              <a:t>cho</a:t>
            </a:r>
            <a:r>
              <a:rPr lang="en-US" dirty="0"/>
              <a:t> </a:t>
            </a:r>
            <a:r>
              <a:rPr lang="en-US" dirty="0" err="1"/>
              <a:t>các</a:t>
            </a:r>
            <a:r>
              <a:rPr lang="en-US" dirty="0"/>
              <a:t> </a:t>
            </a:r>
            <a:r>
              <a:rPr lang="en-US" dirty="0" err="1"/>
              <a:t>hệ</a:t>
            </a:r>
            <a:r>
              <a:rPr lang="en-US" dirty="0"/>
              <a:t> </a:t>
            </a:r>
            <a:r>
              <a:rPr lang="en-US" dirty="0" err="1"/>
              <a:t>thống</a:t>
            </a:r>
            <a:r>
              <a:rPr lang="en-US" dirty="0"/>
              <a:t> </a:t>
            </a:r>
            <a:r>
              <a:rPr lang="en-US" dirty="0" err="1"/>
              <a:t>thông</a:t>
            </a:r>
            <a:r>
              <a:rPr lang="en-US" dirty="0"/>
              <a:t> tin </a:t>
            </a:r>
            <a:r>
              <a:rPr lang="en-US" dirty="0" err="1"/>
              <a:t>khác</a:t>
            </a:r>
            <a:r>
              <a:rPr lang="en-US" dirty="0"/>
              <a:t>.</a:t>
            </a:r>
            <a:endParaRPr lang="en-US" b="1" i="1" dirty="0"/>
          </a:p>
        </p:txBody>
      </p:sp>
    </p:spTree>
    <p:extLst>
      <p:ext uri="{BB962C8B-B14F-4D97-AF65-F5344CB8AC3E}">
        <p14:creationId xmlns:p14="http://schemas.microsoft.com/office/powerpoint/2010/main" val="26914136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PHÂN LOẠI CÁC</a:t>
            </a:r>
            <a:r>
              <a:rPr lang="en-US" dirty="0">
                <a:latin typeface="Arial" panose="020B0604020202020204" pitchFamily="34" charset="0"/>
                <a:cs typeface="Arial" panose="020B0604020202020204" pitchFamily="34" charset="0"/>
              </a:rPr>
              <a:t> HTTT TRONG DN</a:t>
            </a:r>
            <a:endParaRPr lang="en-US" dirty="0"/>
          </a:p>
        </p:txBody>
      </p:sp>
      <p:sp>
        <p:nvSpPr>
          <p:cNvPr id="3" name="Content Placeholder 2"/>
          <p:cNvSpPr>
            <a:spLocks noGrp="1"/>
          </p:cNvSpPr>
          <p:nvPr>
            <p:ph idx="1"/>
          </p:nvPr>
        </p:nvSpPr>
        <p:spPr>
          <a:xfrm>
            <a:off x="241737" y="738131"/>
            <a:ext cx="10333497" cy="6119870"/>
          </a:xfrm>
        </p:spPr>
        <p:txBody>
          <a:bodyPr>
            <a:normAutofit/>
          </a:bodyPr>
          <a:lstStyle/>
          <a:p>
            <a:r>
              <a:rPr lang="en-US" altLang="en-US" sz="2200" b="1" dirty="0" err="1">
                <a:cs typeface="Times New Roman" pitchFamily="18" charset="0"/>
              </a:rPr>
              <a:t>Hệ</a:t>
            </a:r>
            <a:r>
              <a:rPr lang="en-US" altLang="en-US" sz="2200" b="1" dirty="0">
                <a:cs typeface="Times New Roman" pitchFamily="18" charset="0"/>
              </a:rPr>
              <a:t> </a:t>
            </a:r>
            <a:r>
              <a:rPr lang="en-US" altLang="en-US" sz="2200" b="1" dirty="0" err="1">
                <a:cs typeface="Times New Roman" pitchFamily="18" charset="0"/>
              </a:rPr>
              <a:t>thống</a:t>
            </a:r>
            <a:r>
              <a:rPr lang="en-US" altLang="en-US" sz="2200" b="1" dirty="0">
                <a:cs typeface="Times New Roman" pitchFamily="18" charset="0"/>
              </a:rPr>
              <a:t> </a:t>
            </a:r>
            <a:r>
              <a:rPr lang="en-US" altLang="en-US" sz="2200" b="1" dirty="0" err="1">
                <a:cs typeface="Times New Roman" pitchFamily="18" charset="0"/>
              </a:rPr>
              <a:t>xử</a:t>
            </a:r>
            <a:r>
              <a:rPr lang="en-US" altLang="en-US" sz="2200" b="1" dirty="0">
                <a:cs typeface="Times New Roman" pitchFamily="18" charset="0"/>
              </a:rPr>
              <a:t> </a:t>
            </a:r>
            <a:r>
              <a:rPr lang="en-US" altLang="en-US" sz="2200" b="1" dirty="0" err="1">
                <a:cs typeface="Times New Roman" pitchFamily="18" charset="0"/>
              </a:rPr>
              <a:t>lý</a:t>
            </a:r>
            <a:r>
              <a:rPr lang="en-US" altLang="en-US" sz="2200" b="1" dirty="0">
                <a:cs typeface="Times New Roman" pitchFamily="18" charset="0"/>
              </a:rPr>
              <a:t> </a:t>
            </a:r>
            <a:r>
              <a:rPr lang="en-US" altLang="en-US" sz="2200" b="1" dirty="0" err="1">
                <a:cs typeface="Times New Roman" pitchFamily="18" charset="0"/>
              </a:rPr>
              <a:t>giao</a:t>
            </a:r>
            <a:r>
              <a:rPr lang="en-US" altLang="en-US" sz="2200" b="1" dirty="0">
                <a:cs typeface="Times New Roman" pitchFamily="18" charset="0"/>
              </a:rPr>
              <a:t> </a:t>
            </a:r>
            <a:r>
              <a:rPr lang="en-US" altLang="en-US" sz="2200" b="1" dirty="0" err="1">
                <a:cs typeface="Times New Roman" pitchFamily="18" charset="0"/>
              </a:rPr>
              <a:t>dịch</a:t>
            </a:r>
            <a:r>
              <a:rPr lang="en-US" altLang="en-US" sz="2200" b="1" dirty="0">
                <a:cs typeface="Times New Roman" pitchFamily="18" charset="0"/>
              </a:rPr>
              <a:t> (Transaction Processing System – TPS):</a:t>
            </a:r>
            <a:endParaRPr lang="vi-VN" altLang="en-US" sz="2200" b="1" dirty="0">
              <a:cs typeface="Times New Roman" pitchFamily="18" charset="0"/>
            </a:endParaRPr>
          </a:p>
          <a:p>
            <a:pPr marL="0" marR="0" indent="0" algn="just">
              <a:lnSpc>
                <a:spcPct val="150000"/>
              </a:lnSpc>
              <a:spcBef>
                <a:spcPts val="0"/>
              </a:spcBef>
              <a:spcAft>
                <a:spcPts val="800"/>
              </a:spcAft>
              <a:buNone/>
            </a:pPr>
            <a:endParaRPr lang="vi-VN" sz="1800" b="1"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endParaRPr>
          </a:p>
          <a:p>
            <a:pPr marL="0" marR="0" indent="0" algn="just">
              <a:lnSpc>
                <a:spcPct val="150000"/>
              </a:lnSpc>
              <a:spcBef>
                <a:spcPts val="0"/>
              </a:spcBef>
              <a:spcAft>
                <a:spcPts val="800"/>
              </a:spcAft>
              <a:buNone/>
            </a:pPr>
            <a:r>
              <a:rPr lang="vi-VN" sz="2200" b="1"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Các đặc trưng của hệ thống TPS</a:t>
            </a:r>
            <a:endParaRPr lang="en-US" sz="22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600"/>
              </a:spcBef>
              <a:spcAft>
                <a:spcPts val="0"/>
              </a:spcAft>
              <a:buFont typeface="Symbol" panose="05050102010706020507" pitchFamily="18" charset="2"/>
              <a:buChar char=""/>
            </a:pPr>
            <a:r>
              <a:rPr lang="vi-VN" sz="22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Xử lý nhanh và hiệu quả một khối lượng lớn dữ liệu đầu vào và đầu ra</a:t>
            </a:r>
            <a:endParaRPr lang="en-US" sz="22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22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Thực hiện hiệu chỉnh chính xác dữ liệu nhằm đảm bảo rằng các dữ liệu được lưu giữ trong hệ thống là chính xác và có tính cập nhật nhất</a:t>
            </a:r>
            <a:endParaRPr lang="en-US" sz="22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22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Trong hệ thống xử lý giao dịch luôn tiềm ẩn nhiều vấn đề liên quan đến an toàn hệ thống</a:t>
            </a:r>
            <a:endParaRPr lang="en-US" sz="22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600"/>
              </a:spcAft>
              <a:buFont typeface="Symbol" panose="05050102010706020507" pitchFamily="18" charset="2"/>
              <a:buChar char=""/>
            </a:pPr>
            <a:r>
              <a:rPr lang="vi-VN" sz="22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Hệ thống xử lý giao dịch hỗ trợ hoạt động tác nghiệp của nhiều phòng ban/ bộ phận trong doanh nghiệp/ tổ chức nên rủi ro xảy ra đối với những hệ thống này có thể ảnh hưởng nghiêm trọng đến hoạt động chung của doanh nghiệp</a:t>
            </a:r>
            <a:endParaRPr lang="en-US" sz="2200" dirty="0">
              <a:effectLst/>
              <a:latin typeface="Times New Roman" panose="02020603050405020304" pitchFamily="18" charset="0"/>
              <a:ea typeface="Batang" panose="02030600000101010101" pitchFamily="18" charset="-127"/>
              <a:cs typeface="Times New Roman" panose="02020603050405020304" pitchFamily="18" charset="0"/>
            </a:endParaRPr>
          </a:p>
          <a:p>
            <a:pPr marL="0" indent="0">
              <a:buNone/>
            </a:pPr>
            <a:endParaRPr lang="en-US" altLang="en-US" sz="2200" b="1" dirty="0">
              <a:cs typeface="Times New Roman" pitchFamily="18" charset="0"/>
            </a:endParaRPr>
          </a:p>
        </p:txBody>
      </p:sp>
    </p:spTree>
    <p:extLst>
      <p:ext uri="{BB962C8B-B14F-4D97-AF65-F5344CB8AC3E}">
        <p14:creationId xmlns:p14="http://schemas.microsoft.com/office/powerpoint/2010/main" val="26924529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410" y="1042788"/>
            <a:ext cx="10084904" cy="5815211"/>
          </a:xfrm>
        </p:spPr>
        <p:txBody>
          <a:bodyPr>
            <a:normAutofit fontScale="92500" lnSpcReduction="10000"/>
          </a:bodyPr>
          <a:lstStyle/>
          <a:p>
            <a:r>
              <a:rPr lang="en-US" b="1" dirty="0" err="1"/>
              <a:t>Phân</a:t>
            </a:r>
            <a:r>
              <a:rPr lang="en-US" b="1" dirty="0"/>
              <a:t> </a:t>
            </a:r>
            <a:r>
              <a:rPr lang="en-US" b="1" dirty="0" err="1"/>
              <a:t>loại</a:t>
            </a:r>
            <a:r>
              <a:rPr lang="en-US" b="1" dirty="0"/>
              <a:t> </a:t>
            </a:r>
            <a:r>
              <a:rPr lang="en-US" b="1" dirty="0" err="1"/>
              <a:t>các</a:t>
            </a:r>
            <a:r>
              <a:rPr lang="en-US" b="1" dirty="0"/>
              <a:t> </a:t>
            </a:r>
            <a:r>
              <a:rPr lang="en-US" b="1" dirty="0" err="1"/>
              <a:t>hệ</a:t>
            </a:r>
            <a:r>
              <a:rPr lang="en-US" b="1" dirty="0"/>
              <a:t> </a:t>
            </a:r>
            <a:r>
              <a:rPr lang="en-US" b="1" dirty="0" err="1"/>
              <a:t>thống</a:t>
            </a:r>
            <a:r>
              <a:rPr lang="en-US" b="1" dirty="0"/>
              <a:t> </a:t>
            </a:r>
            <a:r>
              <a:rPr lang="en-US" b="1" dirty="0" err="1"/>
              <a:t>xử</a:t>
            </a:r>
            <a:r>
              <a:rPr lang="en-US" b="1" dirty="0"/>
              <a:t> </a:t>
            </a:r>
            <a:r>
              <a:rPr lang="en-US" b="1" dirty="0" err="1"/>
              <a:t>lý</a:t>
            </a:r>
            <a:r>
              <a:rPr lang="en-US" b="1" dirty="0"/>
              <a:t> </a:t>
            </a:r>
            <a:r>
              <a:rPr lang="en-US" b="1" dirty="0" err="1"/>
              <a:t>giao</a:t>
            </a:r>
            <a:r>
              <a:rPr lang="en-US" b="1" dirty="0"/>
              <a:t> </a:t>
            </a:r>
            <a:r>
              <a:rPr lang="en-US" b="1" dirty="0" err="1"/>
              <a:t>dịch</a:t>
            </a:r>
            <a:r>
              <a:rPr lang="en-US" b="1" dirty="0"/>
              <a:t> TPS</a:t>
            </a:r>
          </a:p>
          <a:p>
            <a:pPr marL="0" indent="0">
              <a:buNone/>
            </a:pPr>
            <a:r>
              <a:rPr lang="en-US" b="1" dirty="0"/>
              <a:t>Internal </a:t>
            </a:r>
            <a:r>
              <a:rPr lang="en-US" b="1" dirty="0" err="1"/>
              <a:t>Transation</a:t>
            </a:r>
            <a:r>
              <a:rPr lang="en-US" dirty="0"/>
              <a:t>: </a:t>
            </a:r>
            <a:r>
              <a:rPr lang="en-US" dirty="0" err="1"/>
              <a:t>là</a:t>
            </a:r>
            <a:r>
              <a:rPr lang="en-US" dirty="0"/>
              <a:t> </a:t>
            </a:r>
            <a:r>
              <a:rPr lang="en-US" dirty="0" err="1"/>
              <a:t>các</a:t>
            </a:r>
            <a:r>
              <a:rPr lang="en-US" dirty="0"/>
              <a:t> </a:t>
            </a:r>
            <a:r>
              <a:rPr lang="en-US" dirty="0" err="1"/>
              <a:t>hệ</a:t>
            </a:r>
            <a:r>
              <a:rPr lang="en-US" dirty="0"/>
              <a:t> </a:t>
            </a:r>
            <a:r>
              <a:rPr lang="en-US" dirty="0" err="1"/>
              <a:t>thống</a:t>
            </a:r>
            <a:r>
              <a:rPr lang="en-US" dirty="0"/>
              <a:t> </a:t>
            </a:r>
            <a:r>
              <a:rPr lang="en-US" dirty="0" err="1"/>
              <a:t>xử</a:t>
            </a:r>
            <a:r>
              <a:rPr lang="en-US" dirty="0"/>
              <a:t> </a:t>
            </a:r>
            <a:r>
              <a:rPr lang="en-US" dirty="0" err="1"/>
              <a:t>lý</a:t>
            </a:r>
            <a:r>
              <a:rPr lang="en-US" dirty="0"/>
              <a:t> </a:t>
            </a:r>
            <a:r>
              <a:rPr lang="en-US" dirty="0" err="1"/>
              <a:t>các</a:t>
            </a:r>
            <a:r>
              <a:rPr lang="en-US" dirty="0"/>
              <a:t> </a:t>
            </a:r>
            <a:r>
              <a:rPr lang="en-US" dirty="0" err="1"/>
              <a:t>giao</a:t>
            </a:r>
            <a:r>
              <a:rPr lang="en-US" dirty="0"/>
              <a:t> </a:t>
            </a:r>
            <a:r>
              <a:rPr lang="en-US" dirty="0" err="1"/>
              <a:t>dịch</a:t>
            </a:r>
            <a:r>
              <a:rPr lang="en-US" dirty="0"/>
              <a:t> </a:t>
            </a:r>
            <a:r>
              <a:rPr lang="en-US" dirty="0" err="1"/>
              <a:t>liên</a:t>
            </a:r>
            <a:r>
              <a:rPr lang="en-US" dirty="0"/>
              <a:t> </a:t>
            </a:r>
            <a:r>
              <a:rPr lang="en-US" dirty="0" err="1"/>
              <a:t>quan</a:t>
            </a:r>
            <a:r>
              <a:rPr lang="en-US" dirty="0"/>
              <a:t> </a:t>
            </a:r>
            <a:r>
              <a:rPr lang="en-US" dirty="0" err="1"/>
              <a:t>tới</a:t>
            </a:r>
            <a:r>
              <a:rPr lang="en-US" dirty="0"/>
              <a:t> </a:t>
            </a:r>
            <a:r>
              <a:rPr lang="en-US" dirty="0" err="1"/>
              <a:t>công</a:t>
            </a:r>
            <a:r>
              <a:rPr lang="en-US" dirty="0"/>
              <a:t> </a:t>
            </a:r>
            <a:r>
              <a:rPr lang="en-US" dirty="0" err="1"/>
              <a:t>việc</a:t>
            </a:r>
            <a:r>
              <a:rPr lang="en-US" dirty="0"/>
              <a:t> </a:t>
            </a:r>
            <a:r>
              <a:rPr lang="en-US" dirty="0" err="1"/>
              <a:t>nội</a:t>
            </a:r>
            <a:r>
              <a:rPr lang="en-US" dirty="0"/>
              <a:t> </a:t>
            </a:r>
            <a:r>
              <a:rPr lang="en-US" dirty="0" err="1"/>
              <a:t>bộ</a:t>
            </a:r>
            <a:r>
              <a:rPr lang="en-US" dirty="0"/>
              <a:t> </a:t>
            </a:r>
            <a:r>
              <a:rPr lang="en-US" dirty="0" err="1"/>
              <a:t>của</a:t>
            </a:r>
            <a:r>
              <a:rPr lang="en-US" dirty="0"/>
              <a:t> </a:t>
            </a:r>
            <a:r>
              <a:rPr lang="en-US" dirty="0" err="1"/>
              <a:t>doanh</a:t>
            </a:r>
            <a:r>
              <a:rPr lang="en-US" dirty="0"/>
              <a:t> </a:t>
            </a:r>
            <a:r>
              <a:rPr lang="en-US" dirty="0" err="1"/>
              <a:t>nghiệp</a:t>
            </a:r>
            <a:endParaRPr lang="en-US" dirty="0"/>
          </a:p>
          <a:p>
            <a:pPr>
              <a:buFontTx/>
              <a:buChar char="-"/>
            </a:pPr>
            <a:r>
              <a:rPr lang="en-US" dirty="0" err="1"/>
              <a:t>Hệ</a:t>
            </a:r>
            <a:r>
              <a:rPr lang="en-US" dirty="0"/>
              <a:t> </a:t>
            </a:r>
            <a:r>
              <a:rPr lang="en-US" dirty="0" err="1"/>
              <a:t>thống</a:t>
            </a:r>
            <a:r>
              <a:rPr lang="en-US" dirty="0"/>
              <a:t> </a:t>
            </a:r>
            <a:r>
              <a:rPr lang="en-US" dirty="0" err="1"/>
              <a:t>trả</a:t>
            </a:r>
            <a:r>
              <a:rPr lang="en-US" dirty="0"/>
              <a:t> </a:t>
            </a:r>
            <a:r>
              <a:rPr lang="en-US" dirty="0" err="1"/>
              <a:t>lương</a:t>
            </a:r>
            <a:endParaRPr lang="en-US" dirty="0"/>
          </a:p>
          <a:p>
            <a:pPr>
              <a:buFontTx/>
              <a:buChar char="-"/>
            </a:pPr>
            <a:r>
              <a:rPr lang="en-US" dirty="0" err="1"/>
              <a:t>Hệ</a:t>
            </a:r>
            <a:r>
              <a:rPr lang="en-US" dirty="0"/>
              <a:t> </a:t>
            </a:r>
            <a:r>
              <a:rPr lang="en-US" dirty="0" err="1"/>
              <a:t>thống</a:t>
            </a:r>
            <a:r>
              <a:rPr lang="en-US" dirty="0"/>
              <a:t> </a:t>
            </a:r>
            <a:r>
              <a:rPr lang="en-US" dirty="0" err="1"/>
              <a:t>tính</a:t>
            </a:r>
            <a:r>
              <a:rPr lang="en-US" dirty="0"/>
              <a:t> </a:t>
            </a:r>
            <a:r>
              <a:rPr lang="en-US" dirty="0" err="1"/>
              <a:t>thưởng</a:t>
            </a:r>
            <a:endParaRPr lang="en-US" dirty="0"/>
          </a:p>
          <a:p>
            <a:pPr>
              <a:buFontTx/>
              <a:buChar char="-"/>
            </a:pPr>
            <a:r>
              <a:rPr lang="en-US" dirty="0" err="1"/>
              <a:t>Hệ</a:t>
            </a:r>
            <a:r>
              <a:rPr lang="en-US" dirty="0"/>
              <a:t> </a:t>
            </a:r>
            <a:r>
              <a:rPr lang="en-US" dirty="0" err="1"/>
              <a:t>thống</a:t>
            </a:r>
            <a:r>
              <a:rPr lang="en-US" dirty="0"/>
              <a:t> </a:t>
            </a:r>
            <a:r>
              <a:rPr lang="en-US" dirty="0" err="1"/>
              <a:t>quản</a:t>
            </a:r>
            <a:r>
              <a:rPr lang="en-US" dirty="0"/>
              <a:t> </a:t>
            </a:r>
            <a:r>
              <a:rPr lang="en-US" dirty="0" err="1"/>
              <a:t>lý</a:t>
            </a:r>
            <a:r>
              <a:rPr lang="en-US" dirty="0"/>
              <a:t> </a:t>
            </a:r>
            <a:r>
              <a:rPr lang="en-US" dirty="0" err="1"/>
              <a:t>tuyển</a:t>
            </a:r>
            <a:r>
              <a:rPr lang="en-US" dirty="0"/>
              <a:t> </a:t>
            </a:r>
            <a:r>
              <a:rPr lang="en-US" dirty="0" err="1"/>
              <a:t>dụng</a:t>
            </a:r>
            <a:r>
              <a:rPr lang="en-US" dirty="0"/>
              <a:t> </a:t>
            </a:r>
            <a:r>
              <a:rPr lang="en-US" dirty="0" err="1"/>
              <a:t>nhân</a:t>
            </a:r>
            <a:r>
              <a:rPr lang="en-US" dirty="0"/>
              <a:t> </a:t>
            </a:r>
            <a:r>
              <a:rPr lang="en-US" dirty="0" err="1"/>
              <a:t>sự</a:t>
            </a:r>
            <a:endParaRPr lang="en-US" dirty="0"/>
          </a:p>
          <a:p>
            <a:pPr marL="0" indent="0">
              <a:buNone/>
            </a:pPr>
            <a:r>
              <a:rPr lang="en-US" b="1" dirty="0"/>
              <a:t>External </a:t>
            </a:r>
            <a:r>
              <a:rPr lang="en-US" b="1" dirty="0" err="1"/>
              <a:t>Transation</a:t>
            </a:r>
            <a:r>
              <a:rPr lang="en-US" dirty="0"/>
              <a:t>: </a:t>
            </a:r>
            <a:r>
              <a:rPr lang="en-US" dirty="0" err="1"/>
              <a:t>là</a:t>
            </a:r>
            <a:r>
              <a:rPr lang="en-US" dirty="0"/>
              <a:t> </a:t>
            </a:r>
            <a:r>
              <a:rPr lang="en-US" dirty="0" err="1"/>
              <a:t>các</a:t>
            </a:r>
            <a:r>
              <a:rPr lang="en-US" dirty="0"/>
              <a:t> </a:t>
            </a:r>
            <a:r>
              <a:rPr lang="en-US" dirty="0" err="1"/>
              <a:t>hệ</a:t>
            </a:r>
            <a:r>
              <a:rPr lang="en-US" dirty="0"/>
              <a:t> </a:t>
            </a:r>
            <a:r>
              <a:rPr lang="en-US" dirty="0" err="1"/>
              <a:t>thống</a:t>
            </a:r>
            <a:r>
              <a:rPr lang="en-US" dirty="0"/>
              <a:t> </a:t>
            </a:r>
            <a:r>
              <a:rPr lang="en-US" dirty="0" err="1"/>
              <a:t>liên</a:t>
            </a:r>
            <a:r>
              <a:rPr lang="en-US" dirty="0"/>
              <a:t> </a:t>
            </a:r>
            <a:r>
              <a:rPr lang="en-US" dirty="0" err="1"/>
              <a:t>quan</a:t>
            </a:r>
            <a:r>
              <a:rPr lang="en-US" dirty="0"/>
              <a:t> </a:t>
            </a:r>
            <a:r>
              <a:rPr lang="en-US" dirty="0" err="1"/>
              <a:t>đến</a:t>
            </a:r>
            <a:r>
              <a:rPr lang="en-US" dirty="0"/>
              <a:t> </a:t>
            </a:r>
            <a:r>
              <a:rPr lang="en-US" dirty="0" err="1"/>
              <a:t>nghiệp</a:t>
            </a:r>
            <a:r>
              <a:rPr lang="en-US" dirty="0"/>
              <a:t> </a:t>
            </a:r>
            <a:r>
              <a:rPr lang="en-US" dirty="0" err="1"/>
              <a:t>vụ</a:t>
            </a:r>
            <a:r>
              <a:rPr lang="en-US" dirty="0"/>
              <a:t> </a:t>
            </a:r>
            <a:r>
              <a:rPr lang="en-US" dirty="0" err="1"/>
              <a:t>bên</a:t>
            </a:r>
            <a:r>
              <a:rPr lang="en-US" dirty="0"/>
              <a:t> </a:t>
            </a:r>
            <a:r>
              <a:rPr lang="en-US" dirty="0" err="1"/>
              <a:t>ngoài</a:t>
            </a:r>
            <a:r>
              <a:rPr lang="en-US" dirty="0"/>
              <a:t> </a:t>
            </a:r>
            <a:r>
              <a:rPr lang="en-US" dirty="0" err="1"/>
              <a:t>của</a:t>
            </a:r>
            <a:r>
              <a:rPr lang="en-US" dirty="0"/>
              <a:t> </a:t>
            </a:r>
            <a:r>
              <a:rPr lang="en-US" dirty="0" err="1"/>
              <a:t>doanh</a:t>
            </a:r>
            <a:r>
              <a:rPr lang="en-US" dirty="0"/>
              <a:t> </a:t>
            </a:r>
            <a:r>
              <a:rPr lang="en-US" dirty="0" err="1"/>
              <a:t>nghiệp</a:t>
            </a:r>
            <a:endParaRPr lang="en-US" dirty="0"/>
          </a:p>
          <a:p>
            <a:pPr>
              <a:buFontTx/>
              <a:buChar char="-"/>
            </a:pPr>
            <a:r>
              <a:rPr lang="en-US" dirty="0" err="1"/>
              <a:t>Mua</a:t>
            </a:r>
            <a:r>
              <a:rPr lang="en-US" dirty="0"/>
              <a:t>/ </a:t>
            </a:r>
            <a:r>
              <a:rPr lang="en-US" dirty="0" err="1"/>
              <a:t>nhập</a:t>
            </a:r>
            <a:r>
              <a:rPr lang="en-US" dirty="0"/>
              <a:t> </a:t>
            </a:r>
            <a:r>
              <a:rPr lang="en-US" dirty="0" err="1"/>
              <a:t>hàng</a:t>
            </a:r>
            <a:endParaRPr lang="en-US" dirty="0"/>
          </a:p>
          <a:p>
            <a:pPr>
              <a:buFontTx/>
              <a:buChar char="-"/>
            </a:pPr>
            <a:r>
              <a:rPr lang="en-US" dirty="0" err="1"/>
              <a:t>Quản</a:t>
            </a:r>
            <a:r>
              <a:rPr lang="en-US" dirty="0"/>
              <a:t> </a:t>
            </a:r>
            <a:r>
              <a:rPr lang="en-US" dirty="0" err="1"/>
              <a:t>lý</a:t>
            </a:r>
            <a:r>
              <a:rPr lang="en-US" dirty="0"/>
              <a:t> </a:t>
            </a:r>
            <a:r>
              <a:rPr lang="en-US" dirty="0" err="1"/>
              <a:t>hàng</a:t>
            </a:r>
            <a:r>
              <a:rPr lang="en-US" dirty="0"/>
              <a:t> </a:t>
            </a:r>
            <a:r>
              <a:rPr lang="en-US" dirty="0" err="1"/>
              <a:t>tồn</a:t>
            </a:r>
            <a:r>
              <a:rPr lang="en-US" dirty="0"/>
              <a:t> </a:t>
            </a:r>
            <a:r>
              <a:rPr lang="en-US" dirty="0" err="1"/>
              <a:t>kho</a:t>
            </a:r>
            <a:endParaRPr lang="en-US" dirty="0"/>
          </a:p>
          <a:p>
            <a:pPr>
              <a:buFontTx/>
              <a:buChar char="-"/>
            </a:pPr>
            <a:r>
              <a:rPr lang="en-US" dirty="0" err="1"/>
              <a:t>Quản</a:t>
            </a:r>
            <a:r>
              <a:rPr lang="en-US" dirty="0"/>
              <a:t> </a:t>
            </a:r>
            <a:r>
              <a:rPr lang="en-US" dirty="0" err="1"/>
              <a:t>lý</a:t>
            </a:r>
            <a:r>
              <a:rPr lang="en-US" dirty="0"/>
              <a:t> </a:t>
            </a:r>
            <a:r>
              <a:rPr lang="en-US" dirty="0" err="1"/>
              <a:t>nhà</a:t>
            </a:r>
            <a:r>
              <a:rPr lang="en-US" dirty="0"/>
              <a:t> </a:t>
            </a:r>
            <a:r>
              <a:rPr lang="en-US" dirty="0" err="1"/>
              <a:t>cung</a:t>
            </a:r>
            <a:r>
              <a:rPr lang="en-US" dirty="0"/>
              <a:t> </a:t>
            </a:r>
            <a:r>
              <a:rPr lang="en-US" dirty="0" err="1"/>
              <a:t>cấp</a:t>
            </a:r>
            <a:endParaRPr lang="en-US" dirty="0"/>
          </a:p>
          <a:p>
            <a:pPr>
              <a:buFontTx/>
              <a:buChar char="-"/>
            </a:pPr>
            <a:r>
              <a:rPr lang="en-US" dirty="0" err="1"/>
              <a:t>Quản</a:t>
            </a:r>
            <a:r>
              <a:rPr lang="en-US" dirty="0"/>
              <a:t> </a:t>
            </a:r>
            <a:r>
              <a:rPr lang="en-US" dirty="0" err="1"/>
              <a:t>lý</a:t>
            </a:r>
            <a:r>
              <a:rPr lang="en-US" dirty="0"/>
              <a:t> </a:t>
            </a:r>
            <a:r>
              <a:rPr lang="en-US" dirty="0" err="1"/>
              <a:t>khách</a:t>
            </a:r>
            <a:r>
              <a:rPr lang="en-US" dirty="0"/>
              <a:t> </a:t>
            </a:r>
            <a:r>
              <a:rPr lang="en-US" dirty="0" err="1"/>
              <a:t>hàng</a:t>
            </a:r>
            <a:r>
              <a:rPr lang="en-US" dirty="0"/>
              <a:t> …</a:t>
            </a:r>
          </a:p>
          <a:p>
            <a:pPr>
              <a:buFontTx/>
              <a:buChar char="-"/>
            </a:pPr>
            <a:endParaRPr lang="en-US" dirty="0"/>
          </a:p>
          <a:p>
            <a:r>
              <a:rPr lang="en-US" b="1" dirty="0" err="1"/>
              <a:t>Các</a:t>
            </a:r>
            <a:r>
              <a:rPr lang="en-US" b="1" dirty="0"/>
              <a:t> </a:t>
            </a:r>
            <a:r>
              <a:rPr lang="en-US" b="1" dirty="0" err="1"/>
              <a:t>hình</a:t>
            </a:r>
            <a:r>
              <a:rPr lang="en-US" b="1" dirty="0"/>
              <a:t> </a:t>
            </a:r>
            <a:r>
              <a:rPr lang="en-US" b="1" dirty="0" err="1"/>
              <a:t>thức</a:t>
            </a:r>
            <a:r>
              <a:rPr lang="en-US" b="1" dirty="0"/>
              <a:t> </a:t>
            </a:r>
            <a:r>
              <a:rPr lang="en-US" b="1" dirty="0" err="1"/>
              <a:t>xử</a:t>
            </a:r>
            <a:r>
              <a:rPr lang="en-US" b="1" dirty="0"/>
              <a:t> </a:t>
            </a:r>
            <a:r>
              <a:rPr lang="en-US" b="1" dirty="0" err="1"/>
              <a:t>lý</a:t>
            </a:r>
            <a:r>
              <a:rPr lang="en-US" b="1" dirty="0"/>
              <a:t> </a:t>
            </a:r>
            <a:r>
              <a:rPr lang="en-US" b="1" dirty="0" err="1"/>
              <a:t>trong</a:t>
            </a:r>
            <a:r>
              <a:rPr lang="en-US" b="1" dirty="0"/>
              <a:t> TPS</a:t>
            </a:r>
            <a:endParaRPr lang="en-US" dirty="0"/>
          </a:p>
          <a:p>
            <a:pPr marL="0" indent="0">
              <a:buNone/>
            </a:pPr>
            <a:r>
              <a:rPr lang="en-US" dirty="0" err="1"/>
              <a:t>Xử</a:t>
            </a:r>
            <a:r>
              <a:rPr lang="en-US" dirty="0"/>
              <a:t> </a:t>
            </a:r>
            <a:r>
              <a:rPr lang="en-US" dirty="0" err="1"/>
              <a:t>lý</a:t>
            </a:r>
            <a:r>
              <a:rPr lang="en-US" dirty="0"/>
              <a:t> </a:t>
            </a:r>
            <a:r>
              <a:rPr lang="en-US" dirty="0" err="1"/>
              <a:t>giao</a:t>
            </a:r>
            <a:r>
              <a:rPr lang="en-US" dirty="0"/>
              <a:t> </a:t>
            </a:r>
            <a:r>
              <a:rPr lang="en-US" dirty="0" err="1"/>
              <a:t>dịch</a:t>
            </a:r>
            <a:r>
              <a:rPr lang="en-US" dirty="0"/>
              <a:t> online hay real-time processing: </a:t>
            </a:r>
            <a:r>
              <a:rPr lang="en-US" dirty="0" err="1"/>
              <a:t>là</a:t>
            </a:r>
            <a:r>
              <a:rPr lang="en-US" dirty="0"/>
              <a:t> </a:t>
            </a:r>
            <a:r>
              <a:rPr lang="en-US" dirty="0" err="1"/>
              <a:t>dữ</a:t>
            </a:r>
            <a:r>
              <a:rPr lang="en-US" dirty="0"/>
              <a:t> </a:t>
            </a:r>
            <a:r>
              <a:rPr lang="en-US" dirty="0" err="1"/>
              <a:t>liệu</a:t>
            </a:r>
            <a:r>
              <a:rPr lang="en-US" dirty="0"/>
              <a:t> </a:t>
            </a:r>
            <a:r>
              <a:rPr lang="en-US" dirty="0" err="1"/>
              <a:t>sẽ</a:t>
            </a:r>
            <a:r>
              <a:rPr lang="en-US" dirty="0"/>
              <a:t> </a:t>
            </a:r>
            <a:r>
              <a:rPr lang="en-US" dirty="0" err="1"/>
              <a:t>được</a:t>
            </a:r>
            <a:r>
              <a:rPr lang="en-US" dirty="0"/>
              <a:t> </a:t>
            </a:r>
            <a:r>
              <a:rPr lang="en-US" dirty="0" err="1"/>
              <a:t>xử</a:t>
            </a:r>
            <a:r>
              <a:rPr lang="en-US" dirty="0"/>
              <a:t> </a:t>
            </a:r>
            <a:r>
              <a:rPr lang="en-US" dirty="0" err="1"/>
              <a:t>lý</a:t>
            </a:r>
            <a:r>
              <a:rPr lang="en-US" dirty="0"/>
              <a:t> </a:t>
            </a:r>
            <a:r>
              <a:rPr lang="en-US" dirty="0" err="1"/>
              <a:t>ngay</a:t>
            </a:r>
            <a:r>
              <a:rPr lang="en-US" dirty="0"/>
              <a:t> </a:t>
            </a:r>
            <a:r>
              <a:rPr lang="en-US" dirty="0" err="1"/>
              <a:t>lập</a:t>
            </a:r>
            <a:r>
              <a:rPr lang="en-US" dirty="0"/>
              <a:t> </a:t>
            </a:r>
            <a:r>
              <a:rPr lang="en-US" dirty="0" err="1"/>
              <a:t>tức</a:t>
            </a:r>
            <a:r>
              <a:rPr lang="en-US" dirty="0"/>
              <a:t> </a:t>
            </a:r>
            <a:r>
              <a:rPr lang="en-US" dirty="0" err="1"/>
              <a:t>sau</a:t>
            </a:r>
            <a:r>
              <a:rPr lang="en-US" dirty="0"/>
              <a:t> </a:t>
            </a:r>
            <a:r>
              <a:rPr lang="en-US" dirty="0" err="1"/>
              <a:t>khi</a:t>
            </a:r>
            <a:r>
              <a:rPr lang="en-US" dirty="0"/>
              <a:t> </a:t>
            </a:r>
            <a:r>
              <a:rPr lang="en-US" dirty="0" err="1"/>
              <a:t>giao</a:t>
            </a:r>
            <a:r>
              <a:rPr lang="en-US" dirty="0"/>
              <a:t> </a:t>
            </a:r>
            <a:r>
              <a:rPr lang="en-US" dirty="0" err="1"/>
              <a:t>dịch</a:t>
            </a:r>
            <a:r>
              <a:rPr lang="en-US" dirty="0"/>
              <a:t> </a:t>
            </a:r>
            <a:r>
              <a:rPr lang="en-US" dirty="0" err="1"/>
              <a:t>được</a:t>
            </a:r>
            <a:r>
              <a:rPr lang="en-US" dirty="0"/>
              <a:t> </a:t>
            </a:r>
            <a:r>
              <a:rPr lang="en-US" dirty="0" err="1"/>
              <a:t>tiến</a:t>
            </a:r>
            <a:r>
              <a:rPr lang="en-US" dirty="0"/>
              <a:t> </a:t>
            </a:r>
            <a:r>
              <a:rPr lang="en-US" dirty="0" err="1"/>
              <a:t>hành</a:t>
            </a:r>
            <a:r>
              <a:rPr lang="en-US" dirty="0"/>
              <a:t>.</a:t>
            </a:r>
          </a:p>
          <a:p>
            <a:pPr marL="0" indent="0">
              <a:buNone/>
            </a:pPr>
            <a:r>
              <a:rPr lang="en-US" dirty="0" err="1"/>
              <a:t>Xử</a:t>
            </a:r>
            <a:r>
              <a:rPr lang="en-US" dirty="0"/>
              <a:t> </a:t>
            </a:r>
            <a:r>
              <a:rPr lang="en-US" dirty="0" err="1"/>
              <a:t>lý</a:t>
            </a:r>
            <a:r>
              <a:rPr lang="en-US" dirty="0"/>
              <a:t> </a:t>
            </a:r>
            <a:r>
              <a:rPr lang="en-US" dirty="0" err="1"/>
              <a:t>giao</a:t>
            </a:r>
            <a:r>
              <a:rPr lang="en-US" dirty="0"/>
              <a:t> </a:t>
            </a:r>
            <a:r>
              <a:rPr lang="en-US" dirty="0" err="1"/>
              <a:t>dịch</a:t>
            </a:r>
            <a:r>
              <a:rPr lang="en-US" dirty="0"/>
              <a:t> </a:t>
            </a:r>
            <a:r>
              <a:rPr lang="en-US" dirty="0" err="1"/>
              <a:t>theo</a:t>
            </a:r>
            <a:r>
              <a:rPr lang="en-US" dirty="0"/>
              <a:t> </a:t>
            </a:r>
            <a:r>
              <a:rPr lang="en-US" dirty="0" err="1"/>
              <a:t>lô</a:t>
            </a:r>
            <a:r>
              <a:rPr lang="en-US" dirty="0"/>
              <a:t> batch processing: </a:t>
            </a:r>
            <a:r>
              <a:rPr lang="en-US" dirty="0" err="1"/>
              <a:t>là</a:t>
            </a:r>
            <a:r>
              <a:rPr lang="en-US" dirty="0"/>
              <a:t> </a:t>
            </a:r>
            <a:r>
              <a:rPr lang="en-US" dirty="0" err="1"/>
              <a:t>dữ</a:t>
            </a:r>
            <a:r>
              <a:rPr lang="en-US" dirty="0"/>
              <a:t> </a:t>
            </a:r>
            <a:r>
              <a:rPr lang="en-US" dirty="0" err="1"/>
              <a:t>liệu</a:t>
            </a:r>
            <a:r>
              <a:rPr lang="en-US" dirty="0"/>
              <a:t> </a:t>
            </a:r>
            <a:r>
              <a:rPr lang="en-US" dirty="0" err="1"/>
              <a:t>sẽ</a:t>
            </a:r>
            <a:r>
              <a:rPr lang="en-US" dirty="0"/>
              <a:t> </a:t>
            </a:r>
            <a:r>
              <a:rPr lang="en-US" dirty="0" err="1"/>
              <a:t>được</a:t>
            </a:r>
            <a:r>
              <a:rPr lang="en-US" dirty="0"/>
              <a:t> </a:t>
            </a:r>
            <a:r>
              <a:rPr lang="en-US" dirty="0" err="1"/>
              <a:t>tập</a:t>
            </a:r>
            <a:r>
              <a:rPr lang="en-US" dirty="0"/>
              <a:t> </a:t>
            </a:r>
            <a:r>
              <a:rPr lang="en-US" dirty="0" err="1"/>
              <a:t>hợp</a:t>
            </a:r>
            <a:r>
              <a:rPr lang="en-US" dirty="0"/>
              <a:t> </a:t>
            </a:r>
            <a:r>
              <a:rPr lang="en-US" dirty="0" err="1"/>
              <a:t>sau</a:t>
            </a:r>
            <a:r>
              <a:rPr lang="en-US" dirty="0"/>
              <a:t> </a:t>
            </a:r>
            <a:r>
              <a:rPr lang="en-US" dirty="0" err="1"/>
              <a:t>đó</a:t>
            </a:r>
            <a:r>
              <a:rPr lang="en-US" dirty="0"/>
              <a:t> </a:t>
            </a:r>
            <a:r>
              <a:rPr lang="en-US" dirty="0" err="1"/>
              <a:t>xử</a:t>
            </a:r>
            <a:r>
              <a:rPr lang="en-US" dirty="0"/>
              <a:t> </a:t>
            </a:r>
            <a:r>
              <a:rPr lang="en-US" dirty="0" err="1"/>
              <a:t>lý</a:t>
            </a:r>
            <a:r>
              <a:rPr lang="en-US" dirty="0"/>
              <a:t> </a:t>
            </a:r>
            <a:r>
              <a:rPr lang="en-US" dirty="0" err="1"/>
              <a:t>theo</a:t>
            </a:r>
            <a:r>
              <a:rPr lang="en-US" dirty="0"/>
              <a:t> </a:t>
            </a:r>
            <a:r>
              <a:rPr lang="en-US" dirty="0" err="1"/>
              <a:t>thời</a:t>
            </a:r>
            <a:r>
              <a:rPr lang="en-US" dirty="0"/>
              <a:t> </a:t>
            </a:r>
            <a:r>
              <a:rPr lang="en-US" dirty="0" err="1"/>
              <a:t>gian</a:t>
            </a:r>
            <a:r>
              <a:rPr lang="en-US" dirty="0"/>
              <a:t> </a:t>
            </a:r>
            <a:r>
              <a:rPr lang="en-US" dirty="0" err="1"/>
              <a:t>quy</a:t>
            </a:r>
            <a:r>
              <a:rPr lang="en-US" dirty="0"/>
              <a:t> </a:t>
            </a:r>
            <a:r>
              <a:rPr lang="en-US" dirty="0" err="1"/>
              <a:t>định</a:t>
            </a:r>
            <a:r>
              <a:rPr lang="en-US" dirty="0"/>
              <a:t> </a:t>
            </a:r>
            <a:r>
              <a:rPr lang="en-US" dirty="0" err="1"/>
              <a:t>định</a:t>
            </a:r>
            <a:r>
              <a:rPr lang="en-US" dirty="0"/>
              <a:t> </a:t>
            </a:r>
            <a:r>
              <a:rPr lang="en-US" dirty="0" err="1"/>
              <a:t>kỳ</a:t>
            </a:r>
            <a:endParaRPr lang="en-US" dirty="0"/>
          </a:p>
          <a:p>
            <a:pPr>
              <a:buFontTx/>
              <a:buChar char="-"/>
            </a:pPr>
            <a:endParaRPr lang="en-US" dirty="0"/>
          </a:p>
        </p:txBody>
      </p:sp>
      <p:sp>
        <p:nvSpPr>
          <p:cNvPr id="4"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PHÂN LOẠI CÁC</a:t>
            </a:r>
            <a:r>
              <a:rPr lang="en-US" dirty="0">
                <a:latin typeface="Arial" panose="020B0604020202020204" pitchFamily="34" charset="0"/>
                <a:cs typeface="Arial" panose="020B0604020202020204" pitchFamily="34" charset="0"/>
              </a:rPr>
              <a:t> HTTT TRONG DN</a:t>
            </a:r>
            <a:endParaRPr lang="en-US" dirty="0"/>
          </a:p>
        </p:txBody>
      </p:sp>
    </p:spTree>
    <p:extLst>
      <p:ext uri="{BB962C8B-B14F-4D97-AF65-F5344CB8AC3E}">
        <p14:creationId xmlns:p14="http://schemas.microsoft.com/office/powerpoint/2010/main" val="9727619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213"/>
            <a:ext cx="8596668" cy="1320800"/>
          </a:xfrm>
        </p:spPr>
        <p:txBody>
          <a:bodyPr/>
          <a:lstStyle/>
          <a:p>
            <a:r>
              <a:rPr lang="vi-VN" dirty="0">
                <a:latin typeface="Arial" panose="020B0604020202020204" pitchFamily="34" charset="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PHÂN LOẠI CÁC</a:t>
            </a:r>
            <a:r>
              <a:rPr lang="en-US" dirty="0">
                <a:latin typeface="Arial" panose="020B0604020202020204" pitchFamily="34" charset="0"/>
                <a:cs typeface="Arial" panose="020B0604020202020204" pitchFamily="34" charset="0"/>
              </a:rPr>
              <a:t> HTTT TRONG DN</a:t>
            </a:r>
            <a:endParaRPr lang="en-US" dirty="0"/>
          </a:p>
        </p:txBody>
      </p:sp>
      <p:sp>
        <p:nvSpPr>
          <p:cNvPr id="3" name="Content Placeholder 2"/>
          <p:cNvSpPr>
            <a:spLocks noGrp="1"/>
          </p:cNvSpPr>
          <p:nvPr>
            <p:ph idx="1"/>
          </p:nvPr>
        </p:nvSpPr>
        <p:spPr>
          <a:xfrm>
            <a:off x="244085" y="848299"/>
            <a:ext cx="8596668" cy="4190065"/>
          </a:xfrm>
        </p:spPr>
        <p:txBody>
          <a:bodyPr/>
          <a:lstStyle/>
          <a:p>
            <a:r>
              <a:rPr lang="en-US" dirty="0" err="1"/>
              <a:t>Hệ</a:t>
            </a:r>
            <a:r>
              <a:rPr lang="en-US" dirty="0"/>
              <a:t> </a:t>
            </a:r>
            <a:r>
              <a:rPr lang="en-US" dirty="0" err="1"/>
              <a:t>thống</a:t>
            </a:r>
            <a:r>
              <a:rPr lang="en-US" dirty="0"/>
              <a:t> </a:t>
            </a:r>
            <a:r>
              <a:rPr lang="en-US" dirty="0" err="1"/>
              <a:t>xử</a:t>
            </a:r>
            <a:r>
              <a:rPr lang="en-US" dirty="0"/>
              <a:t> </a:t>
            </a:r>
            <a:r>
              <a:rPr lang="en-US" dirty="0" err="1"/>
              <a:t>lý</a:t>
            </a:r>
            <a:r>
              <a:rPr lang="en-US" dirty="0"/>
              <a:t> </a:t>
            </a:r>
            <a:r>
              <a:rPr lang="en-US" dirty="0" err="1"/>
              <a:t>giao</a:t>
            </a:r>
            <a:r>
              <a:rPr lang="en-US" dirty="0"/>
              <a:t> </a:t>
            </a:r>
            <a:r>
              <a:rPr lang="en-US" dirty="0" err="1"/>
              <a:t>dịch</a:t>
            </a:r>
            <a:r>
              <a:rPr lang="en-US" dirty="0"/>
              <a:t> Transaction Processing System TPS</a:t>
            </a:r>
          </a:p>
          <a:p>
            <a:pPr marL="0" indent="0">
              <a:buNone/>
            </a:pPr>
            <a:endParaRPr lang="en-US" dirty="0"/>
          </a:p>
        </p:txBody>
      </p:sp>
      <p:pic>
        <p:nvPicPr>
          <p:cNvPr id="4" name="Picture 3"/>
          <p:cNvPicPr>
            <a:picLocks noChangeAspect="1"/>
          </p:cNvPicPr>
          <p:nvPr/>
        </p:nvPicPr>
        <p:blipFill rotWithShape="1">
          <a:blip r:embed="rId2"/>
          <a:srcRect l="28316" t="13429" r="16737" b="12285"/>
          <a:stretch/>
        </p:blipFill>
        <p:spPr>
          <a:xfrm>
            <a:off x="1602493" y="1337013"/>
            <a:ext cx="7238260" cy="5504465"/>
          </a:xfrm>
          <a:prstGeom prst="rect">
            <a:avLst/>
          </a:prstGeom>
        </p:spPr>
      </p:pic>
    </p:spTree>
    <p:extLst>
      <p:ext uri="{BB962C8B-B14F-4D97-AF65-F5344CB8AC3E}">
        <p14:creationId xmlns:p14="http://schemas.microsoft.com/office/powerpoint/2010/main" val="15996296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213"/>
            <a:ext cx="8596668" cy="1320800"/>
          </a:xfrm>
        </p:spPr>
        <p:txBody>
          <a:bodyPr/>
          <a:lstStyle/>
          <a:p>
            <a:r>
              <a:rPr lang="vi-VN" dirty="0">
                <a:latin typeface="Arial" panose="020B0604020202020204" pitchFamily="34" charset="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PHÂN LOẠI CÁC</a:t>
            </a:r>
            <a:r>
              <a:rPr lang="en-US" dirty="0">
                <a:latin typeface="Arial" panose="020B0604020202020204" pitchFamily="34" charset="0"/>
                <a:cs typeface="Arial" panose="020B0604020202020204" pitchFamily="34" charset="0"/>
              </a:rPr>
              <a:t> HTTT TRONG DN</a:t>
            </a:r>
            <a:endParaRPr lang="en-US" dirty="0"/>
          </a:p>
        </p:txBody>
      </p:sp>
      <p:sp>
        <p:nvSpPr>
          <p:cNvPr id="3" name="Content Placeholder 2"/>
          <p:cNvSpPr>
            <a:spLocks noGrp="1"/>
          </p:cNvSpPr>
          <p:nvPr>
            <p:ph idx="1"/>
          </p:nvPr>
        </p:nvSpPr>
        <p:spPr>
          <a:xfrm>
            <a:off x="244085" y="848299"/>
            <a:ext cx="10354142" cy="5993488"/>
          </a:xfrm>
        </p:spPr>
        <p:txBody>
          <a:bodyPr/>
          <a:lstStyle/>
          <a:p>
            <a:r>
              <a:rPr lang="en-US" dirty="0" err="1"/>
              <a:t>Hệ</a:t>
            </a:r>
            <a:r>
              <a:rPr lang="en-US" dirty="0"/>
              <a:t> </a:t>
            </a:r>
            <a:r>
              <a:rPr lang="en-US" dirty="0" err="1"/>
              <a:t>thống</a:t>
            </a:r>
            <a:r>
              <a:rPr lang="en-US" dirty="0"/>
              <a:t> </a:t>
            </a:r>
            <a:r>
              <a:rPr lang="vi-VN" dirty="0"/>
              <a:t>tự động hóa văn phòng (OAS_ Office Automation Systems)</a:t>
            </a:r>
          </a:p>
          <a:p>
            <a:pPr marL="0" indent="0">
              <a:buNone/>
            </a:pPr>
            <a:r>
              <a:rPr lang="vi-VN" sz="1800" dirty="0">
                <a:solidFill>
                  <a:srgbClr val="000000"/>
                </a:solidFill>
                <a:effectLst/>
                <a:latin typeface="Times New Roman" panose="02020603050405020304" pitchFamily="18" charset="0"/>
                <a:ea typeface="Batang" panose="02030600000101010101" pitchFamily="18" charset="-127"/>
              </a:rPr>
              <a:t>Hệ thống tự động hóa văn phòng (OAS) là hệ thống thông tin nhằm mục đích tăng năng suất của nhân viên văn phòng, ví dụ như phần mềm nhóm, quy trình làm việc và ứng dụng có mục đích chung như bộ xử lý văn bản và bảng tính. Các ứng dụng quan trọng trong sứ mệnh như phần mềm nhóm và quy trình làm việc được coi là chìa khóa để hỗ trợ các quy trình nội bộ của doanh nghiệp điện tử</a:t>
            </a:r>
            <a:endParaRPr lang="vi-VN" dirty="0"/>
          </a:p>
        </p:txBody>
      </p:sp>
      <p:pic>
        <p:nvPicPr>
          <p:cNvPr id="1026" name="Picture 2" descr="A graph for 4 types of office automation">
            <a:extLst>
              <a:ext uri="{FF2B5EF4-FFF2-40B4-BE49-F238E27FC236}">
                <a16:creationId xmlns:a16="http://schemas.microsoft.com/office/drawing/2014/main" id="{CD1D5C06-75A3-4D59-E224-EB71A78323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73" t="6043" r="4444" b="6991"/>
          <a:stretch/>
        </p:blipFill>
        <p:spPr bwMode="auto">
          <a:xfrm>
            <a:off x="1850833" y="2489811"/>
            <a:ext cx="6023987" cy="435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9851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PHÂN LOẠI CÁC</a:t>
            </a:r>
            <a:r>
              <a:rPr lang="en-US" dirty="0">
                <a:latin typeface="Arial" panose="020B0604020202020204" pitchFamily="34" charset="0"/>
                <a:cs typeface="Arial" panose="020B0604020202020204" pitchFamily="34" charset="0"/>
              </a:rPr>
              <a:t> HTTT TRONG DN</a:t>
            </a:r>
            <a:endParaRPr lang="en-US" dirty="0"/>
          </a:p>
        </p:txBody>
      </p:sp>
      <p:sp>
        <p:nvSpPr>
          <p:cNvPr id="3" name="Content Placeholder 2"/>
          <p:cNvSpPr>
            <a:spLocks noGrp="1"/>
          </p:cNvSpPr>
          <p:nvPr>
            <p:ph idx="1"/>
          </p:nvPr>
        </p:nvSpPr>
        <p:spPr>
          <a:xfrm>
            <a:off x="95294" y="782198"/>
            <a:ext cx="10095628" cy="6075802"/>
          </a:xfrm>
        </p:spPr>
        <p:txBody>
          <a:bodyPr>
            <a:normAutofit/>
          </a:bodyPr>
          <a:lstStyle/>
          <a:p>
            <a:r>
              <a:rPr lang="en-US" sz="2400" b="1" dirty="0" err="1"/>
              <a:t>Hệ</a:t>
            </a:r>
            <a:r>
              <a:rPr lang="en-US" sz="2400" b="1" dirty="0"/>
              <a:t> </a:t>
            </a:r>
            <a:r>
              <a:rPr lang="en-US" sz="2400" b="1" dirty="0" err="1"/>
              <a:t>thống</a:t>
            </a:r>
            <a:r>
              <a:rPr lang="en-US" sz="2400" b="1" dirty="0"/>
              <a:t> </a:t>
            </a:r>
            <a:r>
              <a:rPr lang="en-US" sz="2400" b="1" dirty="0" err="1"/>
              <a:t>thông</a:t>
            </a:r>
            <a:r>
              <a:rPr lang="en-US" sz="2400" b="1" dirty="0"/>
              <a:t> tin </a:t>
            </a:r>
            <a:r>
              <a:rPr lang="vi-VN" sz="2400" b="1" dirty="0"/>
              <a:t>báo cáo IRS (information reporting system)</a:t>
            </a:r>
            <a:endParaRPr lang="en-US" sz="2400" b="1" dirty="0"/>
          </a:p>
          <a:p>
            <a:pPr marL="0" indent="0">
              <a:buNone/>
            </a:pPr>
            <a:r>
              <a:rPr lang="en-US" b="1" i="1" dirty="0" err="1"/>
              <a:t>Định</a:t>
            </a:r>
            <a:r>
              <a:rPr lang="en-US" b="1" i="1" dirty="0"/>
              <a:t> </a:t>
            </a:r>
            <a:r>
              <a:rPr lang="en-US" b="1" i="1" dirty="0" err="1"/>
              <a:t>nghĩa</a:t>
            </a:r>
            <a:r>
              <a:rPr lang="en-US" b="1" i="1" dirty="0"/>
              <a:t>: </a:t>
            </a:r>
            <a:r>
              <a:rPr lang="vi-VN" b="1" i="1" dirty="0"/>
              <a:t>Hệ thống thông tin quản lí là một tập hợp các hệ thống và qui trình thu thập dữ liệu từ một loạt các nguồn, dịch lại và trình bày ở định dạng có thể đọc được</a:t>
            </a:r>
            <a:r>
              <a:rPr lang="vi-VN" dirty="0"/>
              <a:t>. </a:t>
            </a:r>
            <a:endParaRPr lang="en-US" dirty="0"/>
          </a:p>
          <a:p>
            <a:pPr>
              <a:buFont typeface="Arial" panose="020B0604020202020204" pitchFamily="34" charset="0"/>
              <a:buChar char="•"/>
            </a:pPr>
            <a:r>
              <a:rPr lang="en-US" b="1" i="1" dirty="0" err="1"/>
              <a:t>Mục</a:t>
            </a:r>
            <a:r>
              <a:rPr lang="en-US" b="1" i="1" dirty="0"/>
              <a:t> </a:t>
            </a:r>
            <a:r>
              <a:rPr lang="en-US" b="1" i="1" dirty="0" err="1"/>
              <a:t>đích</a:t>
            </a:r>
            <a:r>
              <a:rPr lang="en-US" b="1" i="1" dirty="0"/>
              <a:t>:</a:t>
            </a:r>
          </a:p>
          <a:p>
            <a:pPr marL="0" indent="0">
              <a:buNone/>
            </a:pPr>
            <a:r>
              <a:rPr lang="en-US" dirty="0" err="1"/>
              <a:t>Tạo</a:t>
            </a:r>
            <a:r>
              <a:rPr lang="en-US" dirty="0"/>
              <a:t> </a:t>
            </a:r>
            <a:r>
              <a:rPr lang="en-US" dirty="0" err="1"/>
              <a:t>ra</a:t>
            </a:r>
            <a:r>
              <a:rPr lang="en-US" dirty="0"/>
              <a:t> </a:t>
            </a:r>
            <a:r>
              <a:rPr lang="en-US" dirty="0" err="1"/>
              <a:t>các</a:t>
            </a:r>
            <a:r>
              <a:rPr lang="en-US" dirty="0"/>
              <a:t> </a:t>
            </a:r>
            <a:r>
              <a:rPr lang="en-US" dirty="0" err="1"/>
              <a:t>báo</a:t>
            </a:r>
            <a:r>
              <a:rPr lang="en-US" dirty="0"/>
              <a:t> </a:t>
            </a:r>
            <a:r>
              <a:rPr lang="en-US" dirty="0" err="1"/>
              <a:t>cáo</a:t>
            </a:r>
            <a:r>
              <a:rPr lang="en-US" dirty="0"/>
              <a:t> </a:t>
            </a:r>
            <a:r>
              <a:rPr lang="en-US" dirty="0" err="1"/>
              <a:t>thường</a:t>
            </a:r>
            <a:r>
              <a:rPr lang="en-US" dirty="0"/>
              <a:t> </a:t>
            </a:r>
            <a:r>
              <a:rPr lang="en-US" dirty="0" err="1"/>
              <a:t>xuyên</a:t>
            </a:r>
            <a:r>
              <a:rPr lang="en-US" dirty="0"/>
              <a:t> </a:t>
            </a:r>
            <a:r>
              <a:rPr lang="en-US" dirty="0" err="1"/>
              <a:t>hoặc</a:t>
            </a:r>
            <a:r>
              <a:rPr lang="en-US" dirty="0"/>
              <a:t> </a:t>
            </a:r>
            <a:r>
              <a:rPr lang="en-US" dirty="0" err="1"/>
              <a:t>theo</a:t>
            </a:r>
            <a:r>
              <a:rPr lang="en-US" dirty="0"/>
              <a:t> </a:t>
            </a:r>
            <a:r>
              <a:rPr lang="en-US" dirty="0" err="1"/>
              <a:t>yêu</a:t>
            </a:r>
            <a:r>
              <a:rPr lang="en-US" dirty="0"/>
              <a:t> </a:t>
            </a:r>
            <a:r>
              <a:rPr lang="en-US" dirty="0" err="1"/>
              <a:t>cầu</a:t>
            </a:r>
            <a:r>
              <a:rPr lang="en-US" dirty="0"/>
              <a:t> </a:t>
            </a:r>
            <a:r>
              <a:rPr lang="en-US" dirty="0" err="1"/>
              <a:t>dưới</a:t>
            </a:r>
            <a:r>
              <a:rPr lang="en-US" dirty="0"/>
              <a:t> </a:t>
            </a:r>
            <a:r>
              <a:rPr lang="en-US" dirty="0" err="1"/>
              <a:t>dạng</a:t>
            </a:r>
            <a:r>
              <a:rPr lang="en-US" dirty="0"/>
              <a:t> </a:t>
            </a:r>
            <a:r>
              <a:rPr lang="en-US" dirty="0" err="1"/>
              <a:t>tóm</a:t>
            </a:r>
            <a:r>
              <a:rPr lang="en-US" dirty="0"/>
              <a:t> </a:t>
            </a:r>
            <a:r>
              <a:rPr lang="en-US" dirty="0" err="1"/>
              <a:t>tắt</a:t>
            </a:r>
            <a:r>
              <a:rPr lang="en-US" dirty="0"/>
              <a:t> </a:t>
            </a:r>
            <a:r>
              <a:rPr lang="en-US" dirty="0" err="1"/>
              <a:t>về</a:t>
            </a:r>
            <a:r>
              <a:rPr lang="en-US" dirty="0"/>
              <a:t> </a:t>
            </a:r>
            <a:r>
              <a:rPr lang="en-US" dirty="0" err="1"/>
              <a:t>hiệu</a:t>
            </a:r>
            <a:r>
              <a:rPr lang="en-US" dirty="0"/>
              <a:t> </a:t>
            </a:r>
            <a:r>
              <a:rPr lang="en-US" dirty="0" err="1"/>
              <a:t>quả</a:t>
            </a:r>
            <a:r>
              <a:rPr lang="en-US" dirty="0"/>
              <a:t> </a:t>
            </a:r>
            <a:r>
              <a:rPr lang="en-US" dirty="0" err="1"/>
              <a:t>hoạt</a:t>
            </a:r>
            <a:r>
              <a:rPr lang="en-US" dirty="0"/>
              <a:t> </a:t>
            </a:r>
            <a:r>
              <a:rPr lang="en-US" dirty="0" err="1"/>
              <a:t>động</a:t>
            </a:r>
            <a:r>
              <a:rPr lang="en-US" dirty="0"/>
              <a:t> </a:t>
            </a:r>
            <a:r>
              <a:rPr lang="en-US" dirty="0" err="1"/>
              <a:t>nội</a:t>
            </a:r>
            <a:r>
              <a:rPr lang="en-US" dirty="0"/>
              <a:t> </a:t>
            </a:r>
            <a:r>
              <a:rPr lang="en-US" dirty="0" err="1"/>
              <a:t>bộ</a:t>
            </a:r>
            <a:r>
              <a:rPr lang="en-US" dirty="0"/>
              <a:t> </a:t>
            </a:r>
            <a:r>
              <a:rPr lang="en-US" dirty="0" err="1"/>
              <a:t>của</a:t>
            </a:r>
            <a:r>
              <a:rPr lang="en-US" dirty="0"/>
              <a:t> </a:t>
            </a:r>
            <a:r>
              <a:rPr lang="en-US" dirty="0" err="1"/>
              <a:t>tổ</a:t>
            </a:r>
            <a:r>
              <a:rPr lang="en-US" dirty="0"/>
              <a:t> </a:t>
            </a:r>
            <a:r>
              <a:rPr lang="en-US" dirty="0" err="1"/>
              <a:t>chức</a:t>
            </a:r>
            <a:r>
              <a:rPr lang="en-US" dirty="0"/>
              <a:t> </a:t>
            </a:r>
            <a:r>
              <a:rPr lang="en-US" dirty="0" err="1"/>
              <a:t>hoặc</a:t>
            </a:r>
            <a:r>
              <a:rPr lang="en-US" dirty="0"/>
              <a:t> </a:t>
            </a:r>
            <a:r>
              <a:rPr lang="en-US" dirty="0" err="1"/>
              <a:t>hiệu</a:t>
            </a:r>
            <a:r>
              <a:rPr lang="en-US" dirty="0"/>
              <a:t> </a:t>
            </a:r>
            <a:r>
              <a:rPr lang="en-US" dirty="0" err="1"/>
              <a:t>quả</a:t>
            </a:r>
            <a:r>
              <a:rPr lang="en-US" dirty="0"/>
              <a:t> </a:t>
            </a:r>
            <a:r>
              <a:rPr lang="en-US" dirty="0" err="1"/>
              <a:t>đóng</a:t>
            </a:r>
            <a:r>
              <a:rPr lang="en-US" dirty="0"/>
              <a:t> </a:t>
            </a:r>
            <a:r>
              <a:rPr lang="en-US" dirty="0" err="1"/>
              <a:t>góp</a:t>
            </a:r>
            <a:r>
              <a:rPr lang="en-US" dirty="0"/>
              <a:t> </a:t>
            </a:r>
            <a:r>
              <a:rPr lang="en-US" dirty="0" err="1"/>
              <a:t>của</a:t>
            </a:r>
            <a:r>
              <a:rPr lang="en-US" dirty="0"/>
              <a:t> </a:t>
            </a:r>
            <a:r>
              <a:rPr lang="en-US" dirty="0" err="1"/>
              <a:t>các</a:t>
            </a:r>
            <a:r>
              <a:rPr lang="en-US" dirty="0"/>
              <a:t> </a:t>
            </a:r>
            <a:r>
              <a:rPr lang="en-US" dirty="0" err="1"/>
              <a:t>đối</a:t>
            </a:r>
            <a:r>
              <a:rPr lang="en-US" dirty="0"/>
              <a:t> </a:t>
            </a:r>
            <a:r>
              <a:rPr lang="en-US" dirty="0" err="1"/>
              <a:t>tượng</a:t>
            </a:r>
            <a:r>
              <a:rPr lang="en-US" dirty="0"/>
              <a:t> </a:t>
            </a:r>
            <a:r>
              <a:rPr lang="en-US" dirty="0" err="1"/>
              <a:t>giao</a:t>
            </a:r>
            <a:r>
              <a:rPr lang="en-US" dirty="0"/>
              <a:t> </a:t>
            </a:r>
            <a:r>
              <a:rPr lang="en-US" dirty="0" err="1"/>
              <a:t>dịch</a:t>
            </a:r>
            <a:r>
              <a:rPr lang="en-US" dirty="0"/>
              <a:t> (</a:t>
            </a:r>
            <a:r>
              <a:rPr lang="en-US" dirty="0" err="1"/>
              <a:t>khách</a:t>
            </a:r>
            <a:r>
              <a:rPr lang="en-US" dirty="0"/>
              <a:t> </a:t>
            </a:r>
            <a:r>
              <a:rPr lang="en-US" dirty="0" err="1"/>
              <a:t>hàng</a:t>
            </a:r>
            <a:r>
              <a:rPr lang="en-US" dirty="0"/>
              <a:t> </a:t>
            </a:r>
            <a:r>
              <a:rPr lang="en-US" dirty="0" err="1"/>
              <a:t>và</a:t>
            </a:r>
            <a:r>
              <a:rPr lang="en-US" dirty="0"/>
              <a:t> </a:t>
            </a:r>
            <a:r>
              <a:rPr lang="en-US" dirty="0" err="1"/>
              <a:t>nhà</a:t>
            </a:r>
            <a:r>
              <a:rPr lang="en-US" dirty="0"/>
              <a:t> </a:t>
            </a:r>
            <a:r>
              <a:rPr lang="en-US" dirty="0" err="1"/>
              <a:t>cung</a:t>
            </a:r>
            <a:r>
              <a:rPr lang="en-US" dirty="0"/>
              <a:t> </a:t>
            </a:r>
            <a:r>
              <a:rPr lang="en-US" dirty="0" err="1"/>
              <a:t>cấp</a:t>
            </a:r>
            <a:r>
              <a:rPr lang="en-US" dirty="0"/>
              <a:t>) </a:t>
            </a:r>
            <a:r>
              <a:rPr lang="en-US" dirty="0" err="1"/>
              <a:t>từ</a:t>
            </a:r>
            <a:r>
              <a:rPr lang="en-US" dirty="0"/>
              <a:t> </a:t>
            </a:r>
            <a:r>
              <a:rPr lang="en-US" dirty="0" err="1"/>
              <a:t>đó</a:t>
            </a:r>
            <a:r>
              <a:rPr lang="en-US" dirty="0"/>
              <a:t> </a:t>
            </a:r>
            <a:r>
              <a:rPr lang="vi-VN" dirty="0"/>
              <a:t>để đưa ra quyết định từ chi tiết nhỏ nhặt hàng ngày đến chiến lược cấp cao nhất.</a:t>
            </a:r>
            <a:endParaRPr lang="en-US" dirty="0"/>
          </a:p>
          <a:p>
            <a:pPr>
              <a:buFont typeface="Wingdings" panose="05000000000000000000" pitchFamily="2" charset="2"/>
              <a:buChar char="§"/>
            </a:pPr>
            <a:r>
              <a:rPr lang="en-US" b="1" i="1" dirty="0" err="1"/>
              <a:t>Cơ</a:t>
            </a:r>
            <a:r>
              <a:rPr lang="en-US" b="1" i="1" dirty="0"/>
              <a:t> </a:t>
            </a:r>
            <a:r>
              <a:rPr lang="en-US" b="1" i="1" dirty="0" err="1"/>
              <a:t>chế</a:t>
            </a:r>
            <a:r>
              <a:rPr lang="en-US" b="1" i="1" dirty="0"/>
              <a:t> </a:t>
            </a:r>
            <a:r>
              <a:rPr lang="en-US" b="1" i="1" dirty="0" err="1"/>
              <a:t>hoạt</a:t>
            </a:r>
            <a:r>
              <a:rPr lang="en-US" b="1" i="1" dirty="0"/>
              <a:t> </a:t>
            </a:r>
            <a:r>
              <a:rPr lang="en-US" b="1" i="1" dirty="0" err="1"/>
              <a:t>động</a:t>
            </a:r>
            <a:r>
              <a:rPr lang="en-US" dirty="0"/>
              <a:t>:</a:t>
            </a:r>
          </a:p>
          <a:p>
            <a:pPr marL="0" indent="0">
              <a:buNone/>
            </a:pPr>
            <a:r>
              <a:rPr lang="en-US" dirty="0" err="1"/>
              <a:t>Lấy</a:t>
            </a:r>
            <a:r>
              <a:rPr lang="en-US" dirty="0"/>
              <a:t> </a:t>
            </a:r>
            <a:r>
              <a:rPr lang="en-US" dirty="0" err="1"/>
              <a:t>và</a:t>
            </a:r>
            <a:r>
              <a:rPr lang="en-US" dirty="0"/>
              <a:t> </a:t>
            </a:r>
            <a:r>
              <a:rPr lang="en-US" dirty="0" err="1"/>
              <a:t>tổng</a:t>
            </a:r>
            <a:r>
              <a:rPr lang="en-US" dirty="0"/>
              <a:t> </a:t>
            </a:r>
            <a:r>
              <a:rPr lang="en-US" dirty="0" err="1"/>
              <a:t>hợp</a:t>
            </a:r>
            <a:r>
              <a:rPr lang="en-US" dirty="0"/>
              <a:t> </a:t>
            </a:r>
            <a:r>
              <a:rPr lang="en-US" dirty="0" err="1"/>
              <a:t>dữ</a:t>
            </a:r>
            <a:r>
              <a:rPr lang="en-US" dirty="0"/>
              <a:t> </a:t>
            </a:r>
            <a:r>
              <a:rPr lang="en-US" dirty="0" err="1"/>
              <a:t>liệu</a:t>
            </a:r>
            <a:r>
              <a:rPr lang="en-US" dirty="0"/>
              <a:t> </a:t>
            </a:r>
            <a:r>
              <a:rPr lang="en-US" dirty="0" err="1"/>
              <a:t>từ</a:t>
            </a:r>
            <a:r>
              <a:rPr lang="en-US" dirty="0"/>
              <a:t> TPS</a:t>
            </a:r>
          </a:p>
          <a:p>
            <a:pPr marL="0" indent="0">
              <a:buNone/>
            </a:pPr>
            <a:r>
              <a:rPr lang="en-US" dirty="0" err="1"/>
              <a:t>Cung</a:t>
            </a:r>
            <a:r>
              <a:rPr lang="en-US" dirty="0"/>
              <a:t> </a:t>
            </a:r>
            <a:r>
              <a:rPr lang="en-US" dirty="0" err="1"/>
              <a:t>cấp</a:t>
            </a:r>
            <a:r>
              <a:rPr lang="en-US" dirty="0"/>
              <a:t> </a:t>
            </a:r>
            <a:r>
              <a:rPr lang="en-US" dirty="0" err="1"/>
              <a:t>những</a:t>
            </a:r>
            <a:r>
              <a:rPr lang="en-US" dirty="0"/>
              <a:t> </a:t>
            </a:r>
            <a:r>
              <a:rPr lang="en-US" dirty="0" err="1"/>
              <a:t>thông</a:t>
            </a:r>
            <a:r>
              <a:rPr lang="en-US" dirty="0"/>
              <a:t> tin </a:t>
            </a:r>
            <a:r>
              <a:rPr lang="en-US" dirty="0" err="1"/>
              <a:t>phản</a:t>
            </a:r>
            <a:r>
              <a:rPr lang="en-US" dirty="0"/>
              <a:t> </a:t>
            </a:r>
            <a:r>
              <a:rPr lang="en-US" dirty="0" err="1"/>
              <a:t>hồi</a:t>
            </a:r>
            <a:r>
              <a:rPr lang="en-US" dirty="0"/>
              <a:t> </a:t>
            </a:r>
            <a:r>
              <a:rPr lang="en-US" dirty="0" err="1"/>
              <a:t>chính</a:t>
            </a:r>
            <a:r>
              <a:rPr lang="en-US" dirty="0"/>
              <a:t> </a:t>
            </a:r>
            <a:r>
              <a:rPr lang="en-US" dirty="0" err="1"/>
              <a:t>xác</a:t>
            </a:r>
            <a:endParaRPr lang="en-US" dirty="0"/>
          </a:p>
          <a:p>
            <a:pPr marL="0" indent="0">
              <a:buNone/>
            </a:pPr>
            <a:r>
              <a:rPr lang="en-US" dirty="0" err="1"/>
              <a:t>Cung</a:t>
            </a:r>
            <a:r>
              <a:rPr lang="en-US" dirty="0"/>
              <a:t> </a:t>
            </a:r>
            <a:r>
              <a:rPr lang="en-US" dirty="0" err="1"/>
              <a:t>cấp</a:t>
            </a:r>
            <a:r>
              <a:rPr lang="en-US" dirty="0"/>
              <a:t> </a:t>
            </a:r>
            <a:r>
              <a:rPr lang="en-US" dirty="0" err="1"/>
              <a:t>các</a:t>
            </a:r>
            <a:r>
              <a:rPr lang="en-US" dirty="0"/>
              <a:t> </a:t>
            </a:r>
            <a:r>
              <a:rPr lang="en-US" dirty="0" err="1"/>
              <a:t>mẫu</a:t>
            </a:r>
            <a:r>
              <a:rPr lang="en-US" dirty="0"/>
              <a:t> </a:t>
            </a:r>
            <a:r>
              <a:rPr lang="en-US" dirty="0" err="1"/>
              <a:t>báo</a:t>
            </a:r>
            <a:r>
              <a:rPr lang="en-US" dirty="0"/>
              <a:t> </a:t>
            </a:r>
            <a:r>
              <a:rPr lang="en-US" dirty="0" err="1"/>
              <a:t>cáo</a:t>
            </a:r>
            <a:r>
              <a:rPr lang="en-US" dirty="0"/>
              <a:t> </a:t>
            </a:r>
            <a:r>
              <a:rPr lang="en-US" dirty="0" err="1"/>
              <a:t>trên</a:t>
            </a:r>
            <a:r>
              <a:rPr lang="en-US" dirty="0"/>
              <a:t> </a:t>
            </a:r>
            <a:r>
              <a:rPr lang="en-US" dirty="0" err="1"/>
              <a:t>cơ</a:t>
            </a:r>
            <a:r>
              <a:rPr lang="en-US" dirty="0"/>
              <a:t> </a:t>
            </a:r>
            <a:r>
              <a:rPr lang="en-US" dirty="0" err="1"/>
              <a:t>sở</a:t>
            </a:r>
            <a:r>
              <a:rPr lang="en-US" dirty="0"/>
              <a:t> </a:t>
            </a:r>
            <a:r>
              <a:rPr lang="en-US" dirty="0" err="1"/>
              <a:t>đã</a:t>
            </a:r>
            <a:r>
              <a:rPr lang="en-US" dirty="0"/>
              <a:t> </a:t>
            </a:r>
            <a:r>
              <a:rPr lang="en-US" dirty="0" err="1"/>
              <a:t>được</a:t>
            </a:r>
            <a:r>
              <a:rPr lang="en-US" dirty="0"/>
              <a:t> </a:t>
            </a:r>
            <a:r>
              <a:rPr lang="en-US" dirty="0" err="1"/>
              <a:t>lập</a:t>
            </a:r>
            <a:r>
              <a:rPr lang="en-US" dirty="0"/>
              <a:t> </a:t>
            </a:r>
            <a:r>
              <a:rPr lang="en-US" dirty="0" err="1"/>
              <a:t>kế</a:t>
            </a:r>
            <a:r>
              <a:rPr lang="en-US" dirty="0"/>
              <a:t> </a:t>
            </a:r>
            <a:r>
              <a:rPr lang="en-US" dirty="0" err="1"/>
              <a:t>hoạch</a:t>
            </a:r>
            <a:endParaRPr lang="en-US" dirty="0"/>
          </a:p>
          <a:p>
            <a:pPr marL="0" indent="0">
              <a:buNone/>
            </a:pPr>
            <a:endParaRPr lang="en-US" dirty="0"/>
          </a:p>
          <a:p>
            <a:pPr marL="0" indent="0">
              <a:buNone/>
            </a:pPr>
            <a:r>
              <a:rPr lang="en-US" dirty="0"/>
              <a:t>=&gt; Cho </a:t>
            </a:r>
            <a:r>
              <a:rPr lang="en-US" dirty="0" err="1"/>
              <a:t>phép</a:t>
            </a:r>
            <a:r>
              <a:rPr lang="en-US" dirty="0"/>
              <a:t> </a:t>
            </a:r>
            <a:r>
              <a:rPr lang="en-US" dirty="0" err="1"/>
              <a:t>nhà</a:t>
            </a:r>
            <a:r>
              <a:rPr lang="en-US" dirty="0"/>
              <a:t> </a:t>
            </a:r>
            <a:r>
              <a:rPr lang="en-US" dirty="0" err="1"/>
              <a:t>quản</a:t>
            </a:r>
            <a:r>
              <a:rPr lang="en-US" dirty="0"/>
              <a:t> </a:t>
            </a:r>
            <a:r>
              <a:rPr lang="en-US" dirty="0" err="1"/>
              <a:t>lý</a:t>
            </a:r>
            <a:r>
              <a:rPr lang="en-US" dirty="0"/>
              <a:t> </a:t>
            </a:r>
            <a:r>
              <a:rPr lang="en-US" dirty="0" err="1"/>
              <a:t>có</a:t>
            </a:r>
            <a:r>
              <a:rPr lang="en-US" dirty="0"/>
              <a:t> </a:t>
            </a:r>
            <a:r>
              <a:rPr lang="en-US" dirty="0" err="1"/>
              <a:t>thể</a:t>
            </a:r>
            <a:r>
              <a:rPr lang="en-US" dirty="0"/>
              <a:t> </a:t>
            </a:r>
            <a:r>
              <a:rPr lang="en-US" dirty="0" err="1"/>
              <a:t>kiểm</a:t>
            </a:r>
            <a:r>
              <a:rPr lang="en-US" dirty="0"/>
              <a:t> </a:t>
            </a:r>
            <a:r>
              <a:rPr lang="en-US" dirty="0" err="1"/>
              <a:t>soát</a:t>
            </a:r>
            <a:r>
              <a:rPr lang="en-US" dirty="0"/>
              <a:t> </a:t>
            </a:r>
            <a:r>
              <a:rPr lang="en-US" dirty="0" err="1"/>
              <a:t>và</a:t>
            </a:r>
            <a:r>
              <a:rPr lang="en-US" dirty="0"/>
              <a:t> </a:t>
            </a:r>
            <a:r>
              <a:rPr lang="en-US" dirty="0" err="1"/>
              <a:t>điều</a:t>
            </a:r>
            <a:r>
              <a:rPr lang="en-US" dirty="0"/>
              <a:t> </a:t>
            </a:r>
            <a:r>
              <a:rPr lang="en-US" dirty="0" err="1"/>
              <a:t>khiển</a:t>
            </a:r>
            <a:r>
              <a:rPr lang="en-US" dirty="0"/>
              <a:t> </a:t>
            </a:r>
            <a:r>
              <a:rPr lang="en-US" dirty="0" err="1"/>
              <a:t>tổ</a:t>
            </a:r>
            <a:r>
              <a:rPr lang="en-US" dirty="0"/>
              <a:t> </a:t>
            </a:r>
            <a:r>
              <a:rPr lang="en-US" dirty="0" err="1"/>
              <a:t>chức</a:t>
            </a:r>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26456370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501" y="609600"/>
            <a:ext cx="9456335" cy="523875"/>
          </a:xfrm>
        </p:spPr>
        <p:txBody>
          <a:bodyPr>
            <a:normAutofit fontScale="90000"/>
          </a:bodyPr>
          <a:lstStyle/>
          <a:p>
            <a:r>
              <a:rPr lang="en-US" dirty="0">
                <a:latin typeface="Arial" panose="020B0604020202020204" pitchFamily="34" charset="0"/>
                <a:cs typeface="Arial" panose="020B0604020202020204" pitchFamily="34" charset="0"/>
              </a:rPr>
              <a:t>NỘI QUY LỚP HỌC</a:t>
            </a:r>
          </a:p>
        </p:txBody>
      </p:sp>
      <p:sp>
        <p:nvSpPr>
          <p:cNvPr id="3" name="Content Placeholder 2"/>
          <p:cNvSpPr>
            <a:spLocks noGrp="1"/>
          </p:cNvSpPr>
          <p:nvPr>
            <p:ph idx="1"/>
          </p:nvPr>
        </p:nvSpPr>
        <p:spPr>
          <a:xfrm>
            <a:off x="609600" y="1257301"/>
            <a:ext cx="8664402" cy="4784062"/>
          </a:xfrm>
        </p:spPr>
        <p:txBody>
          <a:bodyPr>
            <a:normAutofit lnSpcReduction="10000"/>
          </a:bodyPr>
          <a:lstStyle/>
          <a:p>
            <a:r>
              <a:rPr lang="en-US" altLang="x-none" dirty="0" err="1">
                <a:latin typeface="Times New Roman" panose="02020603050405020304" pitchFamily="18" charset="0"/>
                <a:cs typeface="Times New Roman" panose="02020603050405020304" pitchFamily="18" charset="0"/>
              </a:rPr>
              <a:t>Bài</a:t>
            </a:r>
            <a:r>
              <a:rPr lang="en-US" altLang="x-none" dirty="0">
                <a:latin typeface="Times New Roman" panose="02020603050405020304" pitchFamily="18" charset="0"/>
                <a:cs typeface="Times New Roman" panose="02020603050405020304" pitchFamily="18" charset="0"/>
              </a:rPr>
              <a:t> </a:t>
            </a:r>
            <a:r>
              <a:rPr lang="en-US" altLang="x-none" dirty="0" err="1">
                <a:latin typeface="Times New Roman" panose="02020603050405020304" pitchFamily="18" charset="0"/>
                <a:cs typeface="Times New Roman" panose="02020603050405020304" pitchFamily="18" charset="0"/>
              </a:rPr>
              <a:t>tập</a:t>
            </a:r>
            <a:r>
              <a:rPr lang="en-US" altLang="x-none" dirty="0">
                <a:latin typeface="Times New Roman" panose="02020603050405020304" pitchFamily="18" charset="0"/>
                <a:cs typeface="Times New Roman" panose="02020603050405020304" pitchFamily="18" charset="0"/>
              </a:rPr>
              <a:t> (</a:t>
            </a:r>
            <a:r>
              <a:rPr lang="en-US" altLang="x-none" dirty="0" err="1">
                <a:latin typeface="Times New Roman" panose="02020603050405020304" pitchFamily="18" charset="0"/>
                <a:cs typeface="Times New Roman" panose="02020603050405020304" pitchFamily="18" charset="0"/>
              </a:rPr>
              <a:t>tiếp</a:t>
            </a:r>
            <a:r>
              <a:rPr lang="en-US" altLang="x-none" dirty="0">
                <a:latin typeface="Times New Roman" panose="02020603050405020304" pitchFamily="18" charset="0"/>
                <a:cs typeface="Times New Roman" panose="02020603050405020304" pitchFamily="18" charset="0"/>
              </a:rPr>
              <a:t>)</a:t>
            </a:r>
          </a:p>
          <a:p>
            <a:pPr lvl="1"/>
            <a:r>
              <a:rPr lang="en-US" altLang="x-none" sz="1800" dirty="0" err="1">
                <a:latin typeface="Times New Roman" panose="02020603050405020304" pitchFamily="18" charset="0"/>
                <a:cs typeface="Times New Roman" panose="02020603050405020304" pitchFamily="18" charset="0"/>
              </a:rPr>
              <a:t>Bản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mềm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phải</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được</a:t>
            </a:r>
            <a:r>
              <a:rPr lang="en-US" altLang="x-none" sz="1800" dirty="0">
                <a:latin typeface="Times New Roman" panose="02020603050405020304" pitchFamily="18" charset="0"/>
                <a:cs typeface="Times New Roman" panose="02020603050405020304" pitchFamily="18" charset="0"/>
              </a:rPr>
              <a:t> </a:t>
            </a:r>
            <a:r>
              <a:rPr lang="vi-VN" altLang="x-none" sz="1800" dirty="0">
                <a:latin typeface="Times New Roman" panose="02020603050405020304" pitchFamily="18" charset="0"/>
                <a:cs typeface="Times New Roman" panose="02020603050405020304" pitchFamily="18" charset="0"/>
              </a:rPr>
              <a:t>lớp trưởng nộp qua link thông qua </a:t>
            </a:r>
            <a:r>
              <a:rPr lang="en-US" altLang="x-none" sz="1800" dirty="0">
                <a:latin typeface="Times New Roman" panose="02020603050405020304" pitchFamily="18" charset="0"/>
                <a:cs typeface="Times New Roman" panose="02020603050405020304" pitchFamily="18" charset="0"/>
              </a:rPr>
              <a:t>email </a:t>
            </a:r>
            <a:r>
              <a:rPr lang="en-US" altLang="x-none" sz="1800" b="1" u="sng" dirty="0">
                <a:latin typeface="Times New Roman" panose="02020603050405020304" pitchFamily="18" charset="0"/>
                <a:cs typeface="Times New Roman" panose="02020603050405020304" pitchFamily="18" charset="0"/>
              </a:rPr>
              <a:t>t2huong.ptit@gmail.com</a:t>
            </a:r>
            <a:r>
              <a:rPr lang="en-US" altLang="x-none" sz="1800" dirty="0">
                <a:latin typeface="Times New Roman" panose="02020603050405020304" pitchFamily="18" charset="0"/>
                <a:cs typeface="Times New Roman" panose="02020603050405020304" pitchFamily="18" charset="0"/>
              </a:rPr>
              <a:t>. </a:t>
            </a:r>
          </a:p>
          <a:p>
            <a:pPr lvl="1"/>
            <a:r>
              <a:rPr lang="en-US" altLang="x-none" sz="1800" dirty="0" err="1">
                <a:latin typeface="Times New Roman" panose="02020603050405020304" pitchFamily="18" charset="0"/>
                <a:cs typeface="Times New Roman" panose="02020603050405020304" pitchFamily="18" charset="0"/>
              </a:rPr>
              <a:t>Khi</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nộp</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bài</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tập</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nhóm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nhóm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sẽ</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nộp</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kèm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bản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đánh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giá</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sự</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đóng</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góp</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của</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các</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thành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viên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Đây</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là</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một</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phần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bắt</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buộc</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của</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bài</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tập</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nhóm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mà</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nếu</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thiếu</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thì</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bài</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tập</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sẽ</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không</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được</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chấp</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nhận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Việc</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đánh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giá</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sự</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đóng</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góp</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của</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mỗi</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thành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viên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sẽ</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được</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lượng</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hoá</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thành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phần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trăm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điểm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Giả</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sử</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nhóm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được</a:t>
            </a:r>
            <a:r>
              <a:rPr lang="en-US" altLang="x-none" sz="1800" dirty="0">
                <a:latin typeface="Times New Roman" panose="02020603050405020304" pitchFamily="18" charset="0"/>
                <a:cs typeface="Times New Roman" panose="02020603050405020304" pitchFamily="18" charset="0"/>
              </a:rPr>
              <a:t> 8 </a:t>
            </a:r>
            <a:r>
              <a:rPr lang="en-US" altLang="x-none" sz="1800" dirty="0" err="1">
                <a:latin typeface="Times New Roman" panose="02020603050405020304" pitchFamily="18" charset="0"/>
                <a:cs typeface="Times New Roman" panose="02020603050405020304" pitchFamily="18" charset="0"/>
              </a:rPr>
              <a:t>điểm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một</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sinh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viên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được</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đánh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giá</a:t>
            </a:r>
            <a:r>
              <a:rPr lang="en-US" altLang="x-none" sz="1800" dirty="0">
                <a:latin typeface="Times New Roman" panose="02020603050405020304" pitchFamily="18" charset="0"/>
                <a:cs typeface="Times New Roman" panose="02020603050405020304" pitchFamily="18" charset="0"/>
              </a:rPr>
              <a:t> 100% </a:t>
            </a:r>
            <a:r>
              <a:rPr lang="en-US" altLang="x-none" sz="1800" dirty="0" err="1">
                <a:latin typeface="Times New Roman" panose="02020603050405020304" pitchFamily="18" charset="0"/>
                <a:cs typeface="Times New Roman" panose="02020603050405020304" pitchFamily="18" charset="0"/>
              </a:rPr>
              <a:t>sẽ</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được</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nhận</a:t>
            </a:r>
            <a:r>
              <a:rPr lang="en-US" altLang="x-none" sz="1800" dirty="0">
                <a:latin typeface="Times New Roman" panose="02020603050405020304" pitchFamily="18" charset="0"/>
                <a:cs typeface="Times New Roman" panose="02020603050405020304" pitchFamily="18" charset="0"/>
              </a:rPr>
              <a:t> 100% </a:t>
            </a:r>
            <a:r>
              <a:rPr lang="en-US" altLang="x-none" sz="1800" dirty="0" err="1">
                <a:latin typeface="Times New Roman" panose="02020603050405020304" pitchFamily="18" charset="0"/>
                <a:cs typeface="Times New Roman" panose="02020603050405020304" pitchFamily="18" charset="0"/>
              </a:rPr>
              <a:t>của</a:t>
            </a:r>
            <a:r>
              <a:rPr lang="en-US" altLang="x-none" sz="1800" dirty="0">
                <a:latin typeface="Times New Roman" panose="02020603050405020304" pitchFamily="18" charset="0"/>
                <a:cs typeface="Times New Roman" panose="02020603050405020304" pitchFamily="18" charset="0"/>
              </a:rPr>
              <a:t> 8 </a:t>
            </a:r>
            <a:r>
              <a:rPr lang="en-US" altLang="x-none" sz="1800" dirty="0" err="1">
                <a:latin typeface="Times New Roman" panose="02020603050405020304" pitchFamily="18" charset="0"/>
                <a:cs typeface="Times New Roman" panose="02020603050405020304" pitchFamily="18" charset="0"/>
              </a:rPr>
              <a:t>điểm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sinh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viên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được</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đánh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giá</a:t>
            </a:r>
            <a:r>
              <a:rPr lang="en-US" altLang="x-none" sz="1800" dirty="0">
                <a:latin typeface="Times New Roman" panose="02020603050405020304" pitchFamily="18" charset="0"/>
                <a:cs typeface="Times New Roman" panose="02020603050405020304" pitchFamily="18" charset="0"/>
              </a:rPr>
              <a:t> 60% </a:t>
            </a:r>
            <a:r>
              <a:rPr lang="en-US" altLang="x-none" sz="1800" dirty="0" err="1">
                <a:latin typeface="Times New Roman" panose="02020603050405020304" pitchFamily="18" charset="0"/>
                <a:cs typeface="Times New Roman" panose="02020603050405020304" pitchFamily="18" charset="0"/>
              </a:rPr>
              <a:t>sẽ</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chỉ</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được</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nhận</a:t>
            </a:r>
            <a:r>
              <a:rPr lang="en-US" altLang="x-none" sz="1800" dirty="0">
                <a:latin typeface="Times New Roman" panose="02020603050405020304" pitchFamily="18" charset="0"/>
                <a:cs typeface="Times New Roman" panose="02020603050405020304" pitchFamily="18" charset="0"/>
              </a:rPr>
              <a:t> 60% </a:t>
            </a:r>
            <a:r>
              <a:rPr lang="en-US" altLang="x-none" sz="1800" dirty="0" err="1">
                <a:latin typeface="Times New Roman" panose="02020603050405020304" pitchFamily="18" charset="0"/>
                <a:cs typeface="Times New Roman" panose="02020603050405020304" pitchFamily="18" charset="0"/>
              </a:rPr>
              <a:t>của</a:t>
            </a:r>
            <a:r>
              <a:rPr lang="en-US" altLang="x-none" sz="1800" dirty="0">
                <a:latin typeface="Times New Roman" panose="02020603050405020304" pitchFamily="18" charset="0"/>
                <a:cs typeface="Times New Roman" panose="02020603050405020304" pitchFamily="18" charset="0"/>
              </a:rPr>
              <a:t> 8 </a:t>
            </a:r>
            <a:r>
              <a:rPr lang="en-US" altLang="x-none" sz="1800" dirty="0" err="1">
                <a:latin typeface="Times New Roman" panose="02020603050405020304" pitchFamily="18" charset="0"/>
                <a:cs typeface="Times New Roman" panose="02020603050405020304" pitchFamily="18" charset="0"/>
              </a:rPr>
              <a:t>điểm</a:t>
            </a:r>
            <a:r>
              <a:rPr lang="en-US" altLang="x-none" sz="1800" dirty="0">
                <a:latin typeface="Times New Roman" panose="02020603050405020304" pitchFamily="18" charset="0"/>
                <a:cs typeface="Times New Roman" panose="02020603050405020304" pitchFamily="18" charset="0"/>
              </a:rPr>
              <a:t>.</a:t>
            </a:r>
          </a:p>
          <a:p>
            <a:pPr lvl="1"/>
            <a:r>
              <a:rPr lang="en-US" altLang="x-none" sz="1800" dirty="0" err="1">
                <a:latin typeface="Times New Roman" panose="02020603050405020304" pitchFamily="18" charset="0"/>
                <a:cs typeface="Times New Roman" panose="02020603050405020304" pitchFamily="18" charset="0"/>
              </a:rPr>
              <a:t>Nếu</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bài</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tập</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bị</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phát</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hiện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là</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sao</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chép</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từ</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các</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nguồn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khác</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mà</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không</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được</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trích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dẫn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thì</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sẽ</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bị</a:t>
            </a:r>
            <a:r>
              <a:rPr lang="en-US" altLang="x-none" sz="1800" dirty="0">
                <a:latin typeface="Times New Roman" panose="02020603050405020304" pitchFamily="18" charset="0"/>
                <a:cs typeface="Times New Roman" panose="02020603050405020304" pitchFamily="18" charset="0"/>
              </a:rPr>
              <a:t> 0 </a:t>
            </a:r>
            <a:r>
              <a:rPr lang="en-US" altLang="x-none" sz="1800" dirty="0" err="1">
                <a:latin typeface="Times New Roman" panose="02020603050405020304" pitchFamily="18" charset="0"/>
                <a:cs typeface="Times New Roman" panose="02020603050405020304" pitchFamily="18" charset="0"/>
              </a:rPr>
              <a:t>điểm</a:t>
            </a:r>
            <a:r>
              <a:rPr lang="en-US" altLang="x-none" sz="1800" dirty="0">
                <a:latin typeface="Times New Roman" panose="02020603050405020304" pitchFamily="18" charset="0"/>
                <a:cs typeface="Times New Roman" panose="02020603050405020304" pitchFamily="18" charset="0"/>
              </a:rPr>
              <a:t>.</a:t>
            </a:r>
          </a:p>
          <a:p>
            <a:pPr lvl="1"/>
            <a:r>
              <a:rPr lang="en-US" altLang="x-none" sz="1800" dirty="0" err="1">
                <a:latin typeface="Times New Roman" panose="02020603050405020304" pitchFamily="18" charset="0"/>
                <a:cs typeface="Times New Roman" panose="02020603050405020304" pitchFamily="18" charset="0"/>
              </a:rPr>
              <a:t>Nếu</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thiếu</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một</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điểm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thành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phần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thì</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sinh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viên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không</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được</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thi</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hết</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môn</a:t>
            </a:r>
            <a:r>
              <a:rPr lang="en-US" altLang="x-none" sz="1800" dirty="0">
                <a:latin typeface="Times New Roman" panose="02020603050405020304" pitchFamily="18" charset="0"/>
                <a:cs typeface="Times New Roman" panose="02020603050405020304" pitchFamily="18" charset="0"/>
              </a:rPr>
              <a:t>.</a:t>
            </a:r>
          </a:p>
          <a:p>
            <a:pPr marL="742950" lvl="2" indent="-342900"/>
            <a:r>
              <a:rPr lang="en-US" altLang="x-none" sz="1800" dirty="0" err="1">
                <a:latin typeface="Times New Roman" panose="02020603050405020304" pitchFamily="18" charset="0"/>
                <a:cs typeface="Times New Roman" panose="02020603050405020304" pitchFamily="18" charset="0"/>
              </a:rPr>
              <a:t>Các</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bài</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tập</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phải</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làm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đúng</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hạn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Nếu</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không</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đúng</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hạn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sẽ</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bị</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trừ</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điểm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như</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sau</a:t>
            </a:r>
            <a:r>
              <a:rPr lang="en-US" altLang="x-none" sz="1800" dirty="0">
                <a:latin typeface="Times New Roman" panose="02020603050405020304" pitchFamily="18" charset="0"/>
                <a:cs typeface="Times New Roman" panose="02020603050405020304" pitchFamily="18" charset="0"/>
              </a:rPr>
              <a:t>:</a:t>
            </a:r>
          </a:p>
          <a:p>
            <a:pPr marL="1200150" lvl="3" indent="-342900"/>
            <a:r>
              <a:rPr lang="en-US" altLang="x-none" sz="1800" dirty="0" err="1">
                <a:latin typeface="Times New Roman" panose="02020603050405020304" pitchFamily="18" charset="0"/>
                <a:cs typeface="Times New Roman" panose="02020603050405020304" pitchFamily="18" charset="0"/>
              </a:rPr>
              <a:t>Trừ</a:t>
            </a:r>
            <a:r>
              <a:rPr lang="en-US" altLang="x-none" sz="1800" dirty="0">
                <a:latin typeface="Times New Roman" panose="02020603050405020304" pitchFamily="18" charset="0"/>
                <a:cs typeface="Times New Roman" panose="02020603050405020304" pitchFamily="18" charset="0"/>
              </a:rPr>
              <a:t> 3 </a:t>
            </a:r>
            <a:r>
              <a:rPr lang="en-US" altLang="x-none" sz="1800" dirty="0" err="1">
                <a:latin typeface="Times New Roman" panose="02020603050405020304" pitchFamily="18" charset="0"/>
                <a:cs typeface="Times New Roman" panose="02020603050405020304" pitchFamily="18" charset="0"/>
              </a:rPr>
              <a:t>điểm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nếu</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nộp</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muộn</a:t>
            </a:r>
            <a:r>
              <a:rPr lang="en-US" altLang="x-none" sz="1800" dirty="0">
                <a:latin typeface="Times New Roman" panose="02020603050405020304" pitchFamily="18" charset="0"/>
                <a:cs typeface="Times New Roman" panose="02020603050405020304" pitchFamily="18" charset="0"/>
              </a:rPr>
              <a:t> 1-2 </a:t>
            </a:r>
            <a:r>
              <a:rPr lang="en-US" altLang="x-none" sz="1800" dirty="0" err="1">
                <a:latin typeface="Times New Roman" panose="02020603050405020304" pitchFamily="18" charset="0"/>
                <a:cs typeface="Times New Roman" panose="02020603050405020304" pitchFamily="18" charset="0"/>
              </a:rPr>
              <a:t>ngày</a:t>
            </a:r>
            <a:r>
              <a:rPr lang="en-US" altLang="x-none" sz="1800" dirty="0">
                <a:latin typeface="Times New Roman" panose="02020603050405020304" pitchFamily="18" charset="0"/>
                <a:cs typeface="Times New Roman" panose="02020603050405020304" pitchFamily="18" charset="0"/>
              </a:rPr>
              <a:t>, </a:t>
            </a:r>
          </a:p>
          <a:p>
            <a:pPr marL="1200150" lvl="3" indent="-342900"/>
            <a:r>
              <a:rPr lang="en-US" altLang="x-none" sz="1800" dirty="0" err="1">
                <a:latin typeface="Times New Roman" panose="02020603050405020304" pitchFamily="18" charset="0"/>
                <a:cs typeface="Times New Roman" panose="02020603050405020304" pitchFamily="18" charset="0"/>
              </a:rPr>
              <a:t>Trừ</a:t>
            </a:r>
            <a:r>
              <a:rPr lang="en-US" altLang="x-none" sz="1800" dirty="0">
                <a:latin typeface="Times New Roman" panose="02020603050405020304" pitchFamily="18" charset="0"/>
                <a:cs typeface="Times New Roman" panose="02020603050405020304" pitchFamily="18" charset="0"/>
              </a:rPr>
              <a:t> 5 </a:t>
            </a:r>
            <a:r>
              <a:rPr lang="en-US" altLang="x-none" sz="1800" dirty="0" err="1">
                <a:latin typeface="Times New Roman" panose="02020603050405020304" pitchFamily="18" charset="0"/>
                <a:cs typeface="Times New Roman" panose="02020603050405020304" pitchFamily="18" charset="0"/>
              </a:rPr>
              <a:t>điểm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nếu</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nộp</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muộn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từ</a:t>
            </a:r>
            <a:r>
              <a:rPr lang="en-US" altLang="x-none" sz="1800" dirty="0">
                <a:latin typeface="Times New Roman" panose="02020603050405020304" pitchFamily="18" charset="0"/>
                <a:cs typeface="Times New Roman" panose="02020603050405020304" pitchFamily="18" charset="0"/>
              </a:rPr>
              <a:t> 3 </a:t>
            </a:r>
            <a:r>
              <a:rPr lang="en-US" altLang="x-none" sz="1800" dirty="0" err="1">
                <a:latin typeface="Times New Roman" panose="02020603050405020304" pitchFamily="18" charset="0"/>
                <a:cs typeface="Times New Roman" panose="02020603050405020304" pitchFamily="18" charset="0"/>
              </a:rPr>
              <a:t>ngày</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trở</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lên</a:t>
            </a:r>
            <a:endParaRPr lang="en-US" altLang="x-none" sz="1800" dirty="0">
              <a:latin typeface="Times New Roman" panose="02020603050405020304" pitchFamily="18" charset="0"/>
              <a:cs typeface="Times New Roman" panose="02020603050405020304" pitchFamily="18" charset="0"/>
            </a:endParaRPr>
          </a:p>
          <a:p>
            <a:pPr lvl="1"/>
            <a:endParaRPr lang="en-US" altLang="x-none" sz="18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380632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009"/>
            <a:ext cx="8596668" cy="1320800"/>
          </a:xfrm>
        </p:spPr>
        <p:txBody>
          <a:bodyPr/>
          <a:lstStyle/>
          <a:p>
            <a:r>
              <a:rPr lang="vi-VN" dirty="0">
                <a:latin typeface="Arial" panose="020B0604020202020204" pitchFamily="34" charset="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PHÂN LOẠI CÁC</a:t>
            </a:r>
            <a:r>
              <a:rPr lang="en-US" dirty="0">
                <a:latin typeface="Arial" panose="020B0604020202020204" pitchFamily="34" charset="0"/>
                <a:cs typeface="Arial" panose="020B0604020202020204" pitchFamily="34" charset="0"/>
              </a:rPr>
              <a:t> HTTT TRONG DN</a:t>
            </a:r>
            <a:endParaRPr lang="en-US" dirty="0"/>
          </a:p>
        </p:txBody>
      </p:sp>
      <p:sp>
        <p:nvSpPr>
          <p:cNvPr id="3" name="Content Placeholder 2"/>
          <p:cNvSpPr>
            <a:spLocks noGrp="1"/>
          </p:cNvSpPr>
          <p:nvPr>
            <p:ph idx="1"/>
          </p:nvPr>
        </p:nvSpPr>
        <p:spPr>
          <a:xfrm>
            <a:off x="0" y="804231"/>
            <a:ext cx="11781182" cy="6053769"/>
          </a:xfrm>
        </p:spPr>
        <p:txBody>
          <a:bodyPr>
            <a:normAutofit fontScale="85000" lnSpcReduction="10000"/>
          </a:bodyPr>
          <a:lstStyle/>
          <a:p>
            <a:r>
              <a:rPr lang="vi-VN" b="1" dirty="0"/>
              <a:t>Ra quyết định kinh doanh</a:t>
            </a:r>
            <a:endParaRPr lang="vi-VN" dirty="0"/>
          </a:p>
          <a:p>
            <a:r>
              <a:rPr lang="vi-VN" dirty="0"/>
              <a:t>Mục đích chính của hệ thống thông tin quản lí là làm cho việc ra quyết định của nhà quản lí trở nên hiệu quả và năng suất hơn. Bằng cách tổng hợp thông tin từ một loạt các nguồn vào một cơ sở dữ liệu duy nhất và trình bày thông tin theo định dạng logic, hệ thống thông tin quản lí có thể cung cấp cho người quản lí mọi thứ họ cần để đưa ra quyết định sáng suốt và thực hiện phân tích chuyên sâu về các vấn đề vận hành.</a:t>
            </a:r>
          </a:p>
          <a:p>
            <a:r>
              <a:rPr lang="vi-VN" b="1" dirty="0"/>
              <a:t>Thu thập thông tin doanh nghiệp</a:t>
            </a:r>
            <a:endParaRPr lang="vi-VN" dirty="0"/>
          </a:p>
          <a:p>
            <a:r>
              <a:rPr lang="vi-VN" dirty="0"/>
              <a:t>Một hệ thống thông tin quản lí có thể được phát triển để thu thập gần như bất kì loại quản lí thông tin nào được yêu cầu. Chúng có thể xem xét những dữ liệu tài chính như doanh thu hay chi phí hàng ngày trong nháy mắt và gán chúng cho các bộ phận hoặc nhóm cụ thể.</a:t>
            </a:r>
          </a:p>
          <a:p>
            <a:r>
              <a:rPr lang="vi-VN" dirty="0"/>
              <a:t>Các chỉ số hiệu suất như tính kịp thời của các dự án hoặc chất lượng sản phẩm ra khỏi dây chuyền lắp ráp có thể giúp các nhà quản lí xác định chính xác các khu vực cần cải thiện. Nhân viên có thể quản lí lịch trình cho ca làm việc, giao hàng đến và đi từ bất kì nơi nào có sử dụng hệ thống thông tin quản lí.</a:t>
            </a:r>
          </a:p>
          <a:p>
            <a:r>
              <a:rPr lang="vi-VN" b="1" dirty="0"/>
              <a:t>Tạo điều kiện hợp tác và truyền thông</a:t>
            </a:r>
            <a:endParaRPr lang="vi-VN" dirty="0"/>
          </a:p>
          <a:p>
            <a:r>
              <a:rPr lang="vi-VN" dirty="0"/>
              <a:t>Một hệ thống thông tin quản lí có thể tạo điều kiện cho việc hợp tác cũng như làm truyền thông. Nhân viên có thể chỉnh sửa và chia sẻ tài liệu và truyền đạt thông tin liên quan về các phát triển và cảnh báo dự kiến trong toàn tổ chức.</a:t>
            </a:r>
          </a:p>
          <a:p>
            <a:r>
              <a:rPr lang="vi-VN" b="1" dirty="0"/>
              <a:t>Lập báo cáo kinh doanh</a:t>
            </a:r>
            <a:endParaRPr lang="vi-VN" dirty="0"/>
          </a:p>
          <a:p>
            <a:r>
              <a:rPr lang="vi-VN" dirty="0"/>
              <a:t>Một trong những tính năng có giá trị nhất của hệ thống thông tin quản lí là khả năng lấy dữ liệu bên trong và bên ngoài từ nhiều nguồn khác nhau và trình bày dưới dạng dễ phân tích. Báo cáo nội bộ trình bày thông tin theo cách mà người quản lí có thể hiểu, bằng cách tổng hợp tất cả dữ liệu có liên quan và nhóm dữ liệu theo cách hợp lí. </a:t>
            </a:r>
          </a:p>
          <a:p>
            <a:r>
              <a:rPr lang="vi-VN" b="1" dirty="0"/>
              <a:t>Đào tạo nhân viên sử dụng hệ thống</a:t>
            </a:r>
            <a:endParaRPr lang="vi-VN" dirty="0"/>
          </a:p>
          <a:p>
            <a:r>
              <a:rPr lang="vi-VN" dirty="0"/>
              <a:t>Một </a:t>
            </a:r>
            <a:r>
              <a:rPr lang="vi-VN" b="1" dirty="0"/>
              <a:t>hệ thống thông tin quản lí</a:t>
            </a:r>
            <a:r>
              <a:rPr lang="vi-VN" dirty="0"/>
              <a:t> có thể là một khoản đầu tư tốn kém. Ngoài việc mua gói phần mềm MIS, tùy chỉnh hệ thống và thuê thêm nhân viên CNTT để giám sát và bảo trì hệ thống, một công ty phải đào tạo tất cả nhân viên sử dụng hệ thống.</a:t>
            </a:r>
          </a:p>
          <a:p>
            <a:endParaRPr lang="en-US" dirty="0"/>
          </a:p>
        </p:txBody>
      </p:sp>
    </p:spTree>
    <p:extLst>
      <p:ext uri="{BB962C8B-B14F-4D97-AF65-F5344CB8AC3E}">
        <p14:creationId xmlns:p14="http://schemas.microsoft.com/office/powerpoint/2010/main" val="9491136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PHÂN LOẠI CÁC</a:t>
            </a:r>
            <a:r>
              <a:rPr lang="en-US" dirty="0">
                <a:latin typeface="Arial" panose="020B0604020202020204" pitchFamily="34" charset="0"/>
                <a:cs typeface="Arial" panose="020B0604020202020204" pitchFamily="34" charset="0"/>
              </a:rPr>
              <a:t> HTTT TRONG DN</a:t>
            </a:r>
            <a:endParaRPr lang="en-US" dirty="0"/>
          </a:p>
        </p:txBody>
      </p:sp>
      <p:sp>
        <p:nvSpPr>
          <p:cNvPr id="3" name="Content Placeholder 2"/>
          <p:cNvSpPr>
            <a:spLocks noGrp="1"/>
          </p:cNvSpPr>
          <p:nvPr>
            <p:ph idx="1"/>
          </p:nvPr>
        </p:nvSpPr>
        <p:spPr>
          <a:xfrm>
            <a:off x="0" y="660400"/>
            <a:ext cx="9274002" cy="4720562"/>
          </a:xfrm>
        </p:spPr>
        <p:txBody>
          <a:bodyPr/>
          <a:lstStyle/>
          <a:p>
            <a:pPr algn="ctr"/>
            <a:r>
              <a:rPr lang="en-US" dirty="0" err="1"/>
              <a:t>Hệ</a:t>
            </a:r>
            <a:r>
              <a:rPr lang="en-US" dirty="0"/>
              <a:t> </a:t>
            </a:r>
            <a:r>
              <a:rPr lang="en-US" dirty="0" err="1"/>
              <a:t>thống</a:t>
            </a:r>
            <a:r>
              <a:rPr lang="en-US" dirty="0"/>
              <a:t> </a:t>
            </a:r>
            <a:r>
              <a:rPr lang="en-US" dirty="0" err="1"/>
              <a:t>thông</a:t>
            </a:r>
            <a:r>
              <a:rPr lang="en-US" dirty="0"/>
              <a:t> tin </a:t>
            </a:r>
            <a:r>
              <a:rPr lang="en-US" dirty="0" err="1"/>
              <a:t>quản</a:t>
            </a:r>
            <a:r>
              <a:rPr lang="en-US" dirty="0"/>
              <a:t> </a:t>
            </a:r>
            <a:r>
              <a:rPr lang="en-US" dirty="0" err="1"/>
              <a:t>lý</a:t>
            </a:r>
            <a:r>
              <a:rPr lang="en-US" dirty="0"/>
              <a:t> Management Information System MIS</a:t>
            </a:r>
          </a:p>
        </p:txBody>
      </p:sp>
      <p:pic>
        <p:nvPicPr>
          <p:cNvPr id="4" name="Picture 3"/>
          <p:cNvPicPr>
            <a:picLocks noChangeAspect="1"/>
          </p:cNvPicPr>
          <p:nvPr/>
        </p:nvPicPr>
        <p:blipFill rotWithShape="1">
          <a:blip r:embed="rId2"/>
          <a:srcRect l="19790" t="12667" r="24790" b="23091"/>
          <a:stretch/>
        </p:blipFill>
        <p:spPr>
          <a:xfrm>
            <a:off x="749147" y="1306195"/>
            <a:ext cx="8503135" cy="5544327"/>
          </a:xfrm>
          <a:prstGeom prst="rect">
            <a:avLst/>
          </a:prstGeom>
        </p:spPr>
      </p:pic>
    </p:spTree>
    <p:extLst>
      <p:ext uri="{BB962C8B-B14F-4D97-AF65-F5344CB8AC3E}">
        <p14:creationId xmlns:p14="http://schemas.microsoft.com/office/powerpoint/2010/main" val="32221805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39516"/>
          </a:xfrm>
        </p:spPr>
        <p:txBody>
          <a:bodyPr/>
          <a:lstStyle/>
          <a:p>
            <a:r>
              <a:rPr lang="vi-VN" dirty="0">
                <a:latin typeface="Arial" panose="020B0604020202020204" pitchFamily="34" charset="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PHÂN LOẠI CÁC</a:t>
            </a:r>
            <a:r>
              <a:rPr lang="en-US" dirty="0">
                <a:latin typeface="Arial" panose="020B0604020202020204" pitchFamily="34" charset="0"/>
                <a:cs typeface="Arial" panose="020B0604020202020204" pitchFamily="34" charset="0"/>
              </a:rPr>
              <a:t> HTTT TRONG DN</a:t>
            </a:r>
            <a:endParaRPr lang="en-US" dirty="0"/>
          </a:p>
        </p:txBody>
      </p:sp>
      <p:sp>
        <p:nvSpPr>
          <p:cNvPr id="3" name="Content Placeholder 2"/>
          <p:cNvSpPr>
            <a:spLocks noGrp="1"/>
          </p:cNvSpPr>
          <p:nvPr>
            <p:ph idx="1"/>
          </p:nvPr>
        </p:nvSpPr>
        <p:spPr>
          <a:xfrm>
            <a:off x="0" y="1339516"/>
            <a:ext cx="8596668" cy="3880773"/>
          </a:xfrm>
        </p:spPr>
        <p:txBody>
          <a:bodyPr/>
          <a:lstStyle/>
          <a:p>
            <a:pPr marL="0" indent="0">
              <a:buNone/>
            </a:pPr>
            <a:endParaRPr lang="en-US" dirty="0"/>
          </a:p>
          <a:p>
            <a:endParaRPr lang="en-US" dirty="0"/>
          </a:p>
        </p:txBody>
      </p:sp>
      <p:pic>
        <p:nvPicPr>
          <p:cNvPr id="4" name="Picture 3"/>
          <p:cNvPicPr>
            <a:picLocks noChangeAspect="1"/>
          </p:cNvPicPr>
          <p:nvPr/>
        </p:nvPicPr>
        <p:blipFill rotWithShape="1">
          <a:blip r:embed="rId2"/>
          <a:srcRect l="28346" t="21077" r="20423" b="14718"/>
          <a:stretch/>
        </p:blipFill>
        <p:spPr>
          <a:xfrm>
            <a:off x="755455" y="1078602"/>
            <a:ext cx="8106898" cy="5715000"/>
          </a:xfrm>
          <a:prstGeom prst="rect">
            <a:avLst/>
          </a:prstGeom>
        </p:spPr>
      </p:pic>
    </p:spTree>
    <p:extLst>
      <p:ext uri="{BB962C8B-B14F-4D97-AF65-F5344CB8AC3E}">
        <p14:creationId xmlns:p14="http://schemas.microsoft.com/office/powerpoint/2010/main" val="22377453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213"/>
            <a:ext cx="8596668" cy="1320800"/>
          </a:xfrm>
        </p:spPr>
        <p:txBody>
          <a:bodyPr/>
          <a:lstStyle/>
          <a:p>
            <a:r>
              <a:rPr lang="vi-VN" dirty="0">
                <a:latin typeface="Arial" panose="020B0604020202020204" pitchFamily="34" charset="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PHÂN LOẠI CÁC</a:t>
            </a:r>
            <a:r>
              <a:rPr lang="en-US" dirty="0">
                <a:latin typeface="Arial" panose="020B0604020202020204" pitchFamily="34" charset="0"/>
                <a:cs typeface="Arial" panose="020B0604020202020204" pitchFamily="34" charset="0"/>
              </a:rPr>
              <a:t> HTTT TRONG DN</a:t>
            </a:r>
            <a:endParaRPr lang="en-US" dirty="0"/>
          </a:p>
        </p:txBody>
      </p:sp>
      <p:pic>
        <p:nvPicPr>
          <p:cNvPr id="5" name="Content Placeholder 4" descr="Chart, bar chart&#10;&#10;Description automatically generated">
            <a:extLst>
              <a:ext uri="{FF2B5EF4-FFF2-40B4-BE49-F238E27FC236}">
                <a16:creationId xmlns:a16="http://schemas.microsoft.com/office/drawing/2014/main" id="{AC341D20-92FD-B50C-4E09-80A5E996836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6421" y="676613"/>
            <a:ext cx="7961309" cy="6033543"/>
          </a:xfrm>
          <a:prstGeom prst="rect">
            <a:avLst/>
          </a:prstGeom>
          <a:noFill/>
          <a:ln>
            <a:noFill/>
          </a:ln>
        </p:spPr>
      </p:pic>
    </p:spTree>
    <p:extLst>
      <p:ext uri="{BB962C8B-B14F-4D97-AF65-F5344CB8AC3E}">
        <p14:creationId xmlns:p14="http://schemas.microsoft.com/office/powerpoint/2010/main" val="4692914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PHÂN LOẠI CÁC</a:t>
            </a:r>
            <a:r>
              <a:rPr lang="en-US" dirty="0">
                <a:latin typeface="Arial" panose="020B0604020202020204" pitchFamily="34" charset="0"/>
                <a:cs typeface="Arial" panose="020B0604020202020204" pitchFamily="34" charset="0"/>
              </a:rPr>
              <a:t> HTTT TRONG </a:t>
            </a:r>
            <a:r>
              <a:rPr lang="vi-VN" dirty="0">
                <a:latin typeface="Arial" panose="020B0604020202020204" pitchFamily="34" charset="0"/>
                <a:cs typeface="Arial" panose="020B0604020202020204" pitchFamily="34" charset="0"/>
              </a:rPr>
              <a:t>DN</a:t>
            </a:r>
            <a:endParaRPr lang="en-US" dirty="0"/>
          </a:p>
        </p:txBody>
      </p:sp>
      <p:sp>
        <p:nvSpPr>
          <p:cNvPr id="3" name="Content Placeholder 2"/>
          <p:cNvSpPr>
            <a:spLocks noGrp="1"/>
          </p:cNvSpPr>
          <p:nvPr>
            <p:ph idx="1"/>
          </p:nvPr>
        </p:nvSpPr>
        <p:spPr>
          <a:xfrm>
            <a:off x="145963" y="738130"/>
            <a:ext cx="10088707" cy="5982159"/>
          </a:xfrm>
        </p:spPr>
        <p:txBody>
          <a:bodyPr/>
          <a:lstStyle/>
          <a:p>
            <a:r>
              <a:rPr lang="en-US" altLang="en-US" b="1" i="1" dirty="0" err="1">
                <a:cs typeface="Times New Roman" pitchFamily="18" charset="0"/>
              </a:rPr>
              <a:t>Hệ</a:t>
            </a:r>
            <a:r>
              <a:rPr lang="en-US" altLang="en-US" b="1" i="1" dirty="0">
                <a:cs typeface="Times New Roman" pitchFamily="18" charset="0"/>
              </a:rPr>
              <a:t> </a:t>
            </a:r>
            <a:r>
              <a:rPr lang="en-US" altLang="en-US" b="1" i="1" dirty="0" err="1">
                <a:cs typeface="Times New Roman" pitchFamily="18" charset="0"/>
              </a:rPr>
              <a:t>trợ</a:t>
            </a:r>
            <a:r>
              <a:rPr lang="en-US" altLang="en-US" b="1" i="1" dirty="0">
                <a:cs typeface="Times New Roman" pitchFamily="18" charset="0"/>
              </a:rPr>
              <a:t> </a:t>
            </a:r>
            <a:r>
              <a:rPr lang="en-US" altLang="en-US" b="1" i="1" dirty="0" err="1">
                <a:cs typeface="Times New Roman" pitchFamily="18" charset="0"/>
              </a:rPr>
              <a:t>giúp</a:t>
            </a:r>
            <a:r>
              <a:rPr lang="en-US" altLang="en-US" b="1" i="1" dirty="0">
                <a:cs typeface="Times New Roman" pitchFamily="18" charset="0"/>
              </a:rPr>
              <a:t> </a:t>
            </a:r>
            <a:r>
              <a:rPr lang="en-US" altLang="en-US" b="1" i="1" dirty="0" err="1">
                <a:cs typeface="Times New Roman" pitchFamily="18" charset="0"/>
              </a:rPr>
              <a:t>ra</a:t>
            </a:r>
            <a:r>
              <a:rPr lang="en-US" altLang="en-US" b="1" i="1" dirty="0">
                <a:cs typeface="Times New Roman" pitchFamily="18" charset="0"/>
              </a:rPr>
              <a:t> </a:t>
            </a:r>
            <a:r>
              <a:rPr lang="en-US" altLang="en-US" b="1" i="1" dirty="0" err="1">
                <a:cs typeface="Times New Roman" pitchFamily="18" charset="0"/>
              </a:rPr>
              <a:t>quyết</a:t>
            </a:r>
            <a:r>
              <a:rPr lang="en-US" altLang="en-US" b="1" i="1" dirty="0">
                <a:cs typeface="Times New Roman" pitchFamily="18" charset="0"/>
              </a:rPr>
              <a:t> </a:t>
            </a:r>
            <a:r>
              <a:rPr lang="en-US" altLang="en-US" b="1" i="1" dirty="0" err="1">
                <a:cs typeface="Times New Roman" pitchFamily="18" charset="0"/>
              </a:rPr>
              <a:t>định</a:t>
            </a:r>
            <a:r>
              <a:rPr lang="en-US" altLang="en-US" b="1" i="1" dirty="0">
                <a:cs typeface="Times New Roman" pitchFamily="18" charset="0"/>
              </a:rPr>
              <a:t> Decision Support System – DSS</a:t>
            </a:r>
          </a:p>
          <a:p>
            <a:pPr marL="0" indent="0">
              <a:buNone/>
            </a:pPr>
            <a:r>
              <a:rPr lang="vi-VN" sz="2200" b="1"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Ra quyết định (Decision Making)</a:t>
            </a:r>
            <a:r>
              <a:rPr lang="vi-VN" sz="22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 là một quá trình lựa chọn ra một phương án trong các phương án có thể để đặt được kết quả mong muốn với các ràng buộc cho trước</a:t>
            </a:r>
          </a:p>
          <a:p>
            <a:pPr marL="0" indent="0">
              <a:buNone/>
            </a:pPr>
            <a:endParaRPr lang="en-US" sz="2200" dirty="0">
              <a:effectLst/>
              <a:latin typeface="Times New Roman" panose="02020603050405020304" pitchFamily="18" charset="0"/>
              <a:ea typeface="Batang" panose="02030600000101010101" pitchFamily="18" charset="-127"/>
              <a:cs typeface="Times New Roman" panose="02020603050405020304" pitchFamily="18" charset="0"/>
            </a:endParaRPr>
          </a:p>
          <a:p>
            <a:pPr>
              <a:buFont typeface="Symbol" panose="05050102010706020507" pitchFamily="18" charset="2"/>
              <a:buChar char="Þ"/>
            </a:pPr>
            <a:endParaRPr lang="en-US" dirty="0"/>
          </a:p>
          <a:p>
            <a:pPr marL="0" indent="0">
              <a:buNone/>
            </a:pPr>
            <a:endParaRPr lang="en-US" u="sng" dirty="0"/>
          </a:p>
        </p:txBody>
      </p:sp>
      <p:pic>
        <p:nvPicPr>
          <p:cNvPr id="4" name="Picture 3" descr="Graphical user interface, application&#10;&#10;Description automatically generated">
            <a:extLst>
              <a:ext uri="{FF2B5EF4-FFF2-40B4-BE49-F238E27FC236}">
                <a16:creationId xmlns:a16="http://schemas.microsoft.com/office/drawing/2014/main" id="{69076FD3-45B5-AF3D-865A-149AA280D607}"/>
              </a:ext>
            </a:extLst>
          </p:cNvPr>
          <p:cNvPicPr>
            <a:picLocks noChangeAspect="1"/>
          </p:cNvPicPr>
          <p:nvPr/>
        </p:nvPicPr>
        <p:blipFill rotWithShape="1">
          <a:blip r:embed="rId2"/>
          <a:srcRect l="28928" t="33359" r="22904" b="25757"/>
          <a:stretch/>
        </p:blipFill>
        <p:spPr bwMode="auto">
          <a:xfrm>
            <a:off x="458397" y="2240280"/>
            <a:ext cx="9368649" cy="44717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99333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PHÂN LOẠI CÁC</a:t>
            </a:r>
            <a:r>
              <a:rPr lang="en-US" dirty="0">
                <a:latin typeface="Arial" panose="020B0604020202020204" pitchFamily="34" charset="0"/>
                <a:cs typeface="Arial" panose="020B0604020202020204" pitchFamily="34" charset="0"/>
              </a:rPr>
              <a:t> HTTT TRONG </a:t>
            </a:r>
            <a:r>
              <a:rPr lang="vi-VN" dirty="0">
                <a:latin typeface="Arial" panose="020B0604020202020204" pitchFamily="34" charset="0"/>
                <a:cs typeface="Arial" panose="020B0604020202020204" pitchFamily="34" charset="0"/>
              </a:rPr>
              <a:t>DN</a:t>
            </a:r>
            <a:endParaRPr lang="en-US" dirty="0"/>
          </a:p>
        </p:txBody>
      </p:sp>
      <p:sp>
        <p:nvSpPr>
          <p:cNvPr id="3" name="Content Placeholder 2"/>
          <p:cNvSpPr>
            <a:spLocks noGrp="1"/>
          </p:cNvSpPr>
          <p:nvPr>
            <p:ph idx="1"/>
          </p:nvPr>
        </p:nvSpPr>
        <p:spPr>
          <a:xfrm>
            <a:off x="145963" y="738130"/>
            <a:ext cx="10088707" cy="5982159"/>
          </a:xfrm>
        </p:spPr>
        <p:txBody>
          <a:bodyPr/>
          <a:lstStyle/>
          <a:p>
            <a:r>
              <a:rPr lang="en-US" altLang="en-US" b="1" i="1" dirty="0" err="1">
                <a:cs typeface="Times New Roman" pitchFamily="18" charset="0"/>
              </a:rPr>
              <a:t>Hệ</a:t>
            </a:r>
            <a:r>
              <a:rPr lang="en-US" altLang="en-US" b="1" i="1" dirty="0">
                <a:cs typeface="Times New Roman" pitchFamily="18" charset="0"/>
              </a:rPr>
              <a:t> </a:t>
            </a:r>
            <a:r>
              <a:rPr lang="en-US" altLang="en-US" b="1" i="1" dirty="0" err="1">
                <a:cs typeface="Times New Roman" pitchFamily="18" charset="0"/>
              </a:rPr>
              <a:t>trợ</a:t>
            </a:r>
            <a:r>
              <a:rPr lang="en-US" altLang="en-US" b="1" i="1" dirty="0">
                <a:cs typeface="Times New Roman" pitchFamily="18" charset="0"/>
              </a:rPr>
              <a:t> </a:t>
            </a:r>
            <a:r>
              <a:rPr lang="en-US" altLang="en-US" b="1" i="1" dirty="0" err="1">
                <a:cs typeface="Times New Roman" pitchFamily="18" charset="0"/>
              </a:rPr>
              <a:t>giúp</a:t>
            </a:r>
            <a:r>
              <a:rPr lang="en-US" altLang="en-US" b="1" i="1" dirty="0">
                <a:cs typeface="Times New Roman" pitchFamily="18" charset="0"/>
              </a:rPr>
              <a:t> </a:t>
            </a:r>
            <a:r>
              <a:rPr lang="en-US" altLang="en-US" b="1" i="1" dirty="0" err="1">
                <a:cs typeface="Times New Roman" pitchFamily="18" charset="0"/>
              </a:rPr>
              <a:t>ra</a:t>
            </a:r>
            <a:r>
              <a:rPr lang="en-US" altLang="en-US" b="1" i="1" dirty="0">
                <a:cs typeface="Times New Roman" pitchFamily="18" charset="0"/>
              </a:rPr>
              <a:t> </a:t>
            </a:r>
            <a:r>
              <a:rPr lang="en-US" altLang="en-US" b="1" i="1" dirty="0" err="1">
                <a:cs typeface="Times New Roman" pitchFamily="18" charset="0"/>
              </a:rPr>
              <a:t>quyết</a:t>
            </a:r>
            <a:r>
              <a:rPr lang="en-US" altLang="en-US" b="1" i="1" dirty="0">
                <a:cs typeface="Times New Roman" pitchFamily="18" charset="0"/>
              </a:rPr>
              <a:t> </a:t>
            </a:r>
            <a:r>
              <a:rPr lang="en-US" altLang="en-US" b="1" i="1" dirty="0" err="1">
                <a:cs typeface="Times New Roman" pitchFamily="18" charset="0"/>
              </a:rPr>
              <a:t>định</a:t>
            </a:r>
            <a:r>
              <a:rPr lang="en-US" altLang="en-US" b="1" i="1" dirty="0">
                <a:cs typeface="Times New Roman" pitchFamily="18" charset="0"/>
              </a:rPr>
              <a:t> Decision Support System – DSS</a:t>
            </a:r>
          </a:p>
          <a:p>
            <a:pPr marL="0" indent="0">
              <a:buNone/>
            </a:pPr>
            <a:endParaRPr lang="en-US" sz="2200" dirty="0">
              <a:effectLst/>
              <a:latin typeface="Times New Roman" panose="02020603050405020304" pitchFamily="18" charset="0"/>
              <a:ea typeface="Batang" panose="02030600000101010101" pitchFamily="18" charset="-127"/>
              <a:cs typeface="Times New Roman" panose="02020603050405020304" pitchFamily="18" charset="0"/>
            </a:endParaRPr>
          </a:p>
          <a:p>
            <a:pPr>
              <a:buFont typeface="Symbol" panose="05050102010706020507" pitchFamily="18" charset="2"/>
              <a:buChar char="Þ"/>
            </a:pPr>
            <a:endParaRPr lang="en-US" dirty="0"/>
          </a:p>
          <a:p>
            <a:pPr marL="0" indent="0">
              <a:buNone/>
            </a:pPr>
            <a:endParaRPr lang="en-US" u="sng" dirty="0"/>
          </a:p>
        </p:txBody>
      </p:sp>
      <p:sp>
        <p:nvSpPr>
          <p:cNvPr id="6" name="TextBox 5">
            <a:extLst>
              <a:ext uri="{FF2B5EF4-FFF2-40B4-BE49-F238E27FC236}">
                <a16:creationId xmlns:a16="http://schemas.microsoft.com/office/drawing/2014/main" id="{031D1D14-F76B-E9E7-49E3-FEDE260DD526}"/>
              </a:ext>
            </a:extLst>
          </p:cNvPr>
          <p:cNvSpPr txBox="1"/>
          <p:nvPr/>
        </p:nvSpPr>
        <p:spPr>
          <a:xfrm>
            <a:off x="145963" y="1443210"/>
            <a:ext cx="9372610" cy="4807213"/>
          </a:xfrm>
          <a:prstGeom prst="rect">
            <a:avLst/>
          </a:prstGeom>
          <a:noFill/>
        </p:spPr>
        <p:txBody>
          <a:bodyPr wrap="square">
            <a:spAutoFit/>
          </a:bodyPr>
          <a:lstStyle/>
          <a:p>
            <a:pPr marL="0" marR="0" indent="228600" algn="just">
              <a:lnSpc>
                <a:spcPct val="150000"/>
              </a:lnSpc>
              <a:spcBef>
                <a:spcPts val="0"/>
              </a:spcBef>
              <a:spcAft>
                <a:spcPts val="800"/>
              </a:spcAft>
            </a:pPr>
            <a:r>
              <a:rPr lang="vi-VN" sz="2200" b="1"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Quyết định phi cấu trúc (Unstructured Decision):</a:t>
            </a:r>
            <a:r>
              <a:rPr lang="vi-VN" sz="22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 là những quyết định mà để làm ra nó người ta không có được một quy trình rõ ràng và các thông tin liên quan thường không thể xác định được trước một cách thường xuyên.</a:t>
            </a:r>
            <a:endParaRPr lang="en-US" sz="2200" dirty="0">
              <a:effectLst/>
              <a:latin typeface="Times New Roman" panose="02020603050405020304" pitchFamily="18" charset="0"/>
              <a:ea typeface="Batang" panose="02030600000101010101" pitchFamily="18" charset="-127"/>
              <a:cs typeface="Times New Roman" panose="02020603050405020304" pitchFamily="18" charset="0"/>
            </a:endParaRPr>
          </a:p>
          <a:p>
            <a:pPr marL="0" marR="0" indent="228600" algn="just">
              <a:lnSpc>
                <a:spcPct val="150000"/>
              </a:lnSpc>
              <a:spcBef>
                <a:spcPts val="0"/>
              </a:spcBef>
              <a:spcAft>
                <a:spcPts val="800"/>
              </a:spcAft>
            </a:pPr>
            <a:r>
              <a:rPr lang="vi-VN" sz="2200" b="1"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Quyết định có cấu trúc (Structured Decision):</a:t>
            </a:r>
            <a:r>
              <a:rPr lang="vi-VN" sz="22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 là quyết định có quy trình rõ ràng để làm ra quyết định đó và các thông số cần thiết để xem xét trong quá trình ra quyết định có thể được xác định trước.</a:t>
            </a:r>
            <a:endParaRPr lang="en-US" sz="2200" dirty="0">
              <a:effectLst/>
              <a:latin typeface="Times New Roman" panose="02020603050405020304" pitchFamily="18" charset="0"/>
              <a:ea typeface="Batang" panose="02030600000101010101" pitchFamily="18" charset="-127"/>
              <a:cs typeface="Times New Roman" panose="02020603050405020304" pitchFamily="18" charset="0"/>
            </a:endParaRPr>
          </a:p>
          <a:p>
            <a:pPr marL="0" marR="0" indent="228600" algn="just">
              <a:lnSpc>
                <a:spcPct val="150000"/>
              </a:lnSpc>
              <a:spcBef>
                <a:spcPts val="0"/>
              </a:spcBef>
              <a:spcAft>
                <a:spcPts val="800"/>
              </a:spcAft>
            </a:pPr>
            <a:r>
              <a:rPr lang="vi-VN" sz="2200" b="1"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Quyết định bán cấu trúc (Semi-Structured Decision):</a:t>
            </a:r>
            <a:r>
              <a:rPr lang="vi-VN" sz="22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 quyết định được gọi là bán cấu trúc nếu quy trình để làm ra quyết định đó có thể xác định được trước nhưng không đủ để làm ra quyết định.</a:t>
            </a:r>
            <a:endParaRPr lang="en-US" sz="2200" dirty="0">
              <a:effectLst/>
              <a:latin typeface="Times New Roman" panose="02020603050405020304" pitchFamily="18" charset="0"/>
              <a:ea typeface="Batang" panose="02030600000101010101" pitchFamily="18" charset="-127"/>
              <a:cs typeface="Times New Roman" panose="02020603050405020304" pitchFamily="18" charset="0"/>
            </a:endParaRPr>
          </a:p>
        </p:txBody>
      </p:sp>
    </p:spTree>
    <p:extLst>
      <p:ext uri="{BB962C8B-B14F-4D97-AF65-F5344CB8AC3E}">
        <p14:creationId xmlns:p14="http://schemas.microsoft.com/office/powerpoint/2010/main" val="25190232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PHÂN LOẠI CÁC</a:t>
            </a:r>
            <a:r>
              <a:rPr lang="en-US" dirty="0">
                <a:latin typeface="Arial" panose="020B0604020202020204" pitchFamily="34" charset="0"/>
                <a:cs typeface="Arial" panose="020B0604020202020204" pitchFamily="34" charset="0"/>
              </a:rPr>
              <a:t> HTTT TRONG </a:t>
            </a:r>
            <a:r>
              <a:rPr lang="vi-VN" dirty="0">
                <a:latin typeface="Arial" panose="020B0604020202020204" pitchFamily="34" charset="0"/>
                <a:cs typeface="Arial" panose="020B0604020202020204" pitchFamily="34" charset="0"/>
              </a:rPr>
              <a:t>DN</a:t>
            </a:r>
            <a:endParaRPr lang="en-US" dirty="0"/>
          </a:p>
        </p:txBody>
      </p:sp>
      <p:sp>
        <p:nvSpPr>
          <p:cNvPr id="3" name="Content Placeholder 2"/>
          <p:cNvSpPr>
            <a:spLocks noGrp="1"/>
          </p:cNvSpPr>
          <p:nvPr>
            <p:ph idx="1"/>
          </p:nvPr>
        </p:nvSpPr>
        <p:spPr>
          <a:xfrm>
            <a:off x="145963" y="1320801"/>
            <a:ext cx="9128039" cy="4720562"/>
          </a:xfrm>
        </p:spPr>
        <p:txBody>
          <a:bodyPr/>
          <a:lstStyle/>
          <a:p>
            <a:r>
              <a:rPr lang="en-US" altLang="en-US" b="1" i="1" dirty="0" err="1">
                <a:cs typeface="Times New Roman" pitchFamily="18" charset="0"/>
              </a:rPr>
              <a:t>Hệ</a:t>
            </a:r>
            <a:r>
              <a:rPr lang="en-US" altLang="en-US" b="1" i="1" dirty="0">
                <a:cs typeface="Times New Roman" pitchFamily="18" charset="0"/>
              </a:rPr>
              <a:t> </a:t>
            </a:r>
            <a:r>
              <a:rPr lang="en-US" altLang="en-US" b="1" i="1" dirty="0" err="1">
                <a:cs typeface="Times New Roman" pitchFamily="18" charset="0"/>
              </a:rPr>
              <a:t>trợ</a:t>
            </a:r>
            <a:r>
              <a:rPr lang="en-US" altLang="en-US" b="1" i="1" dirty="0">
                <a:cs typeface="Times New Roman" pitchFamily="18" charset="0"/>
              </a:rPr>
              <a:t> </a:t>
            </a:r>
            <a:r>
              <a:rPr lang="en-US" altLang="en-US" b="1" i="1" dirty="0" err="1">
                <a:cs typeface="Times New Roman" pitchFamily="18" charset="0"/>
              </a:rPr>
              <a:t>giúp</a:t>
            </a:r>
            <a:r>
              <a:rPr lang="en-US" altLang="en-US" b="1" i="1" dirty="0">
                <a:cs typeface="Times New Roman" pitchFamily="18" charset="0"/>
              </a:rPr>
              <a:t> </a:t>
            </a:r>
            <a:r>
              <a:rPr lang="en-US" altLang="en-US" b="1" i="1" dirty="0" err="1">
                <a:cs typeface="Times New Roman" pitchFamily="18" charset="0"/>
              </a:rPr>
              <a:t>ra</a:t>
            </a:r>
            <a:r>
              <a:rPr lang="en-US" altLang="en-US" b="1" i="1" dirty="0">
                <a:cs typeface="Times New Roman" pitchFamily="18" charset="0"/>
              </a:rPr>
              <a:t> </a:t>
            </a:r>
            <a:r>
              <a:rPr lang="en-US" altLang="en-US" b="1" i="1" dirty="0" err="1">
                <a:cs typeface="Times New Roman" pitchFamily="18" charset="0"/>
              </a:rPr>
              <a:t>quyết</a:t>
            </a:r>
            <a:r>
              <a:rPr lang="en-US" altLang="en-US" b="1" i="1" dirty="0">
                <a:cs typeface="Times New Roman" pitchFamily="18" charset="0"/>
              </a:rPr>
              <a:t> </a:t>
            </a:r>
            <a:r>
              <a:rPr lang="en-US" altLang="en-US" b="1" i="1" dirty="0" err="1">
                <a:cs typeface="Times New Roman" pitchFamily="18" charset="0"/>
              </a:rPr>
              <a:t>định</a:t>
            </a:r>
            <a:r>
              <a:rPr lang="en-US" altLang="en-US" b="1" i="1" dirty="0">
                <a:cs typeface="Times New Roman" pitchFamily="18" charset="0"/>
              </a:rPr>
              <a:t> Decision Support System – DSS</a:t>
            </a:r>
            <a:endParaRPr lang="vi-VN" altLang="en-US" b="1" i="1" dirty="0">
              <a:cs typeface="Times New Roman" pitchFamily="18" charset="0"/>
            </a:endParaRPr>
          </a:p>
          <a:p>
            <a:endParaRPr lang="en-US" altLang="en-US" dirty="0">
              <a:cs typeface="Times New Roman" pitchFamily="18" charset="0"/>
            </a:endParaRPr>
          </a:p>
          <a:p>
            <a:pPr marL="0" indent="0">
              <a:buNone/>
            </a:pPr>
            <a:r>
              <a:rPr lang="en-US" altLang="en-US" dirty="0" err="1">
                <a:cs typeface="Times New Roman" pitchFamily="18" charset="0"/>
              </a:rPr>
              <a:t>Định</a:t>
            </a:r>
            <a:r>
              <a:rPr lang="en-US" altLang="en-US" dirty="0">
                <a:cs typeface="Times New Roman" pitchFamily="18" charset="0"/>
              </a:rPr>
              <a:t> </a:t>
            </a:r>
            <a:r>
              <a:rPr lang="en-US" altLang="en-US" dirty="0" err="1">
                <a:cs typeface="Times New Roman" pitchFamily="18" charset="0"/>
              </a:rPr>
              <a:t>nghĩa</a:t>
            </a:r>
            <a:r>
              <a:rPr lang="en-US" altLang="en-US" dirty="0">
                <a:cs typeface="Times New Roman" pitchFamily="18" charset="0"/>
              </a:rPr>
              <a:t>: DSS </a:t>
            </a:r>
            <a:r>
              <a:rPr lang="vi-VN" dirty="0"/>
              <a:t>là một chương trình vi tính được sử dụng để hỗ trợ đưa ra các quyết định, phán đoán và chiều hướng hành động của một tổ chức hoặc một doanh nghiệp</a:t>
            </a:r>
            <a:endParaRPr lang="en-US" altLang="en-US" dirty="0">
              <a:cs typeface="Times New Roman" pitchFamily="18" charset="0"/>
            </a:endParaRPr>
          </a:p>
          <a:p>
            <a:pPr>
              <a:buFont typeface="Wingdings" panose="05000000000000000000" pitchFamily="2" charset="2"/>
              <a:buChar char="§"/>
            </a:pPr>
            <a:r>
              <a:rPr lang="en-US" b="1" dirty="0" err="1"/>
              <a:t>Mục</a:t>
            </a:r>
            <a:r>
              <a:rPr lang="en-US" b="1" dirty="0"/>
              <a:t> </a:t>
            </a:r>
            <a:r>
              <a:rPr lang="en-US" b="1" dirty="0" err="1"/>
              <a:t>đích</a:t>
            </a:r>
            <a:r>
              <a:rPr lang="en-US" b="1" dirty="0"/>
              <a:t>:</a:t>
            </a:r>
          </a:p>
          <a:p>
            <a:pPr marL="0" indent="0">
              <a:buNone/>
            </a:pPr>
            <a:r>
              <a:rPr lang="en-US" dirty="0" err="1"/>
              <a:t>Cung</a:t>
            </a:r>
            <a:r>
              <a:rPr lang="en-US" dirty="0"/>
              <a:t> </a:t>
            </a:r>
            <a:r>
              <a:rPr lang="en-US" dirty="0" err="1"/>
              <a:t>cấp</a:t>
            </a:r>
            <a:r>
              <a:rPr lang="en-US" dirty="0"/>
              <a:t> </a:t>
            </a:r>
            <a:r>
              <a:rPr lang="en-US" dirty="0" err="1"/>
              <a:t>thông</a:t>
            </a:r>
            <a:r>
              <a:rPr lang="en-US" dirty="0"/>
              <a:t> tin, </a:t>
            </a:r>
            <a:r>
              <a:rPr lang="en-US" dirty="0" err="1"/>
              <a:t>các</a:t>
            </a:r>
            <a:r>
              <a:rPr lang="en-US" dirty="0"/>
              <a:t> </a:t>
            </a:r>
            <a:r>
              <a:rPr lang="en-US" dirty="0" err="1"/>
              <a:t>mô</a:t>
            </a:r>
            <a:r>
              <a:rPr lang="en-US" dirty="0"/>
              <a:t> </a:t>
            </a:r>
            <a:r>
              <a:rPr lang="en-US" dirty="0" err="1"/>
              <a:t>hình</a:t>
            </a:r>
            <a:r>
              <a:rPr lang="en-US" dirty="0"/>
              <a:t>, </a:t>
            </a:r>
            <a:r>
              <a:rPr lang="en-US" dirty="0" err="1"/>
              <a:t>các</a:t>
            </a:r>
            <a:r>
              <a:rPr lang="en-US" dirty="0"/>
              <a:t> </a:t>
            </a:r>
            <a:r>
              <a:rPr lang="en-US" dirty="0" err="1"/>
              <a:t>công</a:t>
            </a:r>
            <a:r>
              <a:rPr lang="en-US" dirty="0"/>
              <a:t> </a:t>
            </a:r>
            <a:r>
              <a:rPr lang="en-US" dirty="0" err="1"/>
              <a:t>cụ</a:t>
            </a:r>
            <a:r>
              <a:rPr lang="en-US" dirty="0"/>
              <a:t> </a:t>
            </a:r>
            <a:r>
              <a:rPr lang="en-US" dirty="0" err="1"/>
              <a:t>xử</a:t>
            </a:r>
            <a:r>
              <a:rPr lang="en-US" dirty="0"/>
              <a:t> </a:t>
            </a:r>
            <a:r>
              <a:rPr lang="en-US" dirty="0" err="1"/>
              <a:t>lý</a:t>
            </a:r>
            <a:r>
              <a:rPr lang="en-US" dirty="0"/>
              <a:t> </a:t>
            </a:r>
            <a:r>
              <a:rPr lang="en-US" dirty="0" err="1"/>
              <a:t>dữ</a:t>
            </a:r>
            <a:r>
              <a:rPr lang="en-US" dirty="0"/>
              <a:t> </a:t>
            </a:r>
            <a:r>
              <a:rPr lang="en-US" dirty="0" err="1"/>
              <a:t>liệu</a:t>
            </a:r>
            <a:r>
              <a:rPr lang="en-US" dirty="0"/>
              <a:t> </a:t>
            </a:r>
            <a:r>
              <a:rPr lang="en-US" dirty="0" err="1"/>
              <a:t>hỗ</a:t>
            </a:r>
            <a:r>
              <a:rPr lang="en-US" dirty="0"/>
              <a:t> </a:t>
            </a:r>
            <a:r>
              <a:rPr lang="en-US" dirty="0" err="1"/>
              <a:t>trợ</a:t>
            </a:r>
            <a:r>
              <a:rPr lang="en-US" dirty="0"/>
              <a:t> </a:t>
            </a:r>
            <a:r>
              <a:rPr lang="en-US" dirty="0" err="1"/>
              <a:t>quá</a:t>
            </a:r>
            <a:r>
              <a:rPr lang="en-US" dirty="0"/>
              <a:t> </a:t>
            </a:r>
            <a:r>
              <a:rPr lang="en-US" dirty="0" err="1"/>
              <a:t>trình</a:t>
            </a:r>
            <a:r>
              <a:rPr lang="en-US" dirty="0"/>
              <a:t> </a:t>
            </a:r>
            <a:r>
              <a:rPr lang="en-US" dirty="0" err="1"/>
              <a:t>ra</a:t>
            </a:r>
            <a:r>
              <a:rPr lang="en-US" dirty="0"/>
              <a:t> </a:t>
            </a:r>
            <a:r>
              <a:rPr lang="en-US" u="sng" dirty="0" err="1"/>
              <a:t>quyết</a:t>
            </a:r>
            <a:r>
              <a:rPr lang="en-US" u="sng" dirty="0"/>
              <a:t> </a:t>
            </a:r>
            <a:r>
              <a:rPr lang="en-US" u="sng" dirty="0" err="1"/>
              <a:t>định</a:t>
            </a:r>
            <a:r>
              <a:rPr lang="en-US" u="sng" dirty="0"/>
              <a:t> </a:t>
            </a:r>
            <a:r>
              <a:rPr lang="en-US" u="sng" dirty="0" err="1"/>
              <a:t>có</a:t>
            </a:r>
            <a:r>
              <a:rPr lang="en-US" u="sng" dirty="0"/>
              <a:t> </a:t>
            </a:r>
            <a:r>
              <a:rPr lang="en-US" u="sng" dirty="0" err="1"/>
              <a:t>tính</a:t>
            </a:r>
            <a:r>
              <a:rPr lang="en-US" u="sng" dirty="0"/>
              <a:t> </a:t>
            </a:r>
            <a:r>
              <a:rPr lang="en-US" u="sng" dirty="0" err="1"/>
              <a:t>nửa</a:t>
            </a:r>
            <a:r>
              <a:rPr lang="en-US" u="sng" dirty="0"/>
              <a:t> </a:t>
            </a:r>
            <a:r>
              <a:rPr lang="en-US" u="sng" dirty="0" err="1"/>
              <a:t>cấu</a:t>
            </a:r>
            <a:r>
              <a:rPr lang="en-US" u="sng" dirty="0"/>
              <a:t> </a:t>
            </a:r>
            <a:r>
              <a:rPr lang="en-US" u="sng" dirty="0" err="1"/>
              <a:t>trúc</a:t>
            </a:r>
            <a:r>
              <a:rPr lang="en-US" u="sng" dirty="0"/>
              <a:t> </a:t>
            </a:r>
            <a:r>
              <a:rPr lang="en-US" u="sng" dirty="0" err="1"/>
              <a:t>và</a:t>
            </a:r>
            <a:r>
              <a:rPr lang="en-US" u="sng" dirty="0"/>
              <a:t> </a:t>
            </a:r>
            <a:r>
              <a:rPr lang="en-US" u="sng" dirty="0" err="1"/>
              <a:t>không</a:t>
            </a:r>
            <a:r>
              <a:rPr lang="en-US" u="sng" dirty="0"/>
              <a:t> </a:t>
            </a:r>
            <a:r>
              <a:rPr lang="en-US" u="sng" dirty="0" err="1"/>
              <a:t>có</a:t>
            </a:r>
            <a:r>
              <a:rPr lang="en-US" u="sng" dirty="0"/>
              <a:t> </a:t>
            </a:r>
            <a:r>
              <a:rPr lang="en-US" u="sng" dirty="0" err="1"/>
              <a:t>cấu</a:t>
            </a:r>
            <a:r>
              <a:rPr lang="en-US" u="sng" dirty="0"/>
              <a:t> </a:t>
            </a:r>
            <a:r>
              <a:rPr lang="en-US" u="sng" dirty="0" err="1"/>
              <a:t>trúc</a:t>
            </a:r>
            <a:endParaRPr lang="en-US" u="sng" dirty="0"/>
          </a:p>
          <a:p>
            <a:pPr>
              <a:buFont typeface="Symbol" panose="05050102010706020507" pitchFamily="18" charset="2"/>
              <a:buChar char="Þ"/>
            </a:pPr>
            <a:endParaRPr lang="en-US" dirty="0"/>
          </a:p>
          <a:p>
            <a:pPr marL="0" indent="0">
              <a:buNone/>
            </a:pPr>
            <a:endParaRPr lang="en-US" u="sng" dirty="0"/>
          </a:p>
        </p:txBody>
      </p:sp>
    </p:spTree>
    <p:extLst>
      <p:ext uri="{BB962C8B-B14F-4D97-AF65-F5344CB8AC3E}">
        <p14:creationId xmlns:p14="http://schemas.microsoft.com/office/powerpoint/2010/main" val="37142820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271" y="1320800"/>
            <a:ext cx="10601738" cy="5537201"/>
          </a:xfrm>
        </p:spPr>
        <p:txBody>
          <a:bodyPr>
            <a:normAutofit lnSpcReduction="10000"/>
          </a:bodyPr>
          <a:lstStyle/>
          <a:p>
            <a:pPr>
              <a:buFont typeface="Arial" panose="020B0604020202020204" pitchFamily="34" charset="0"/>
              <a:buChar char="•"/>
            </a:pPr>
            <a:r>
              <a:rPr lang="en-US" b="1" dirty="0" err="1"/>
              <a:t>Đặc</a:t>
            </a:r>
            <a:r>
              <a:rPr lang="en-US" b="1" dirty="0"/>
              <a:t> </a:t>
            </a:r>
            <a:r>
              <a:rPr lang="en-US" b="1" dirty="0" err="1"/>
              <a:t>trưng</a:t>
            </a:r>
            <a:r>
              <a:rPr lang="en-US" b="1" dirty="0"/>
              <a:t>:</a:t>
            </a:r>
          </a:p>
          <a:p>
            <a:pPr marL="342900" marR="0" lvl="0" indent="-342900" algn="just">
              <a:lnSpc>
                <a:spcPct val="150000"/>
              </a:lnSpc>
              <a:spcBef>
                <a:spcPts val="600"/>
              </a:spcBef>
              <a:spcAft>
                <a:spcPts val="0"/>
              </a:spcAft>
              <a:buFont typeface="Symbol" panose="05050102010706020507" pitchFamily="18" charset="2"/>
              <a:buChar char=""/>
            </a:pPr>
            <a:r>
              <a:rPr lang="vi-VN" sz="20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DSS cho phép người ra quyết định kết hợp sự hiểu biết của mình về bài toán và phân tích hiệu quả của chúng.</a:t>
            </a:r>
            <a:endParaRPr lang="en-US" sz="20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20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DSS sử dụng rộng rãi CSDL. Thông tin về bài toán được lưu trong CSDL và DSS cần một hệ quản trị CSDL hữu hiệu để xử lý khi ra quyết định.</a:t>
            </a:r>
            <a:endParaRPr lang="en-US" sz="20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20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DSS kết hợp các mô hình toán học, mô hình thống kê, mô hình vận trù học để trợ giúp việc ra quyết định.</a:t>
            </a:r>
            <a:endParaRPr lang="en-US" sz="20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20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DSS trợ giúp các nhà ra quyết định thực hiện phân tích theo cách đặt ra các tình huống và trả lời  theo hướng “Cái gì sẽ xảy ra nếu có các điều kiện giả định”</a:t>
            </a:r>
            <a:endParaRPr lang="en-US" sz="20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20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DSS có khả năng truy vấn rộng rãi, từ đó có thể truy vấn đối với các lựa chọn khác nhau</a:t>
            </a:r>
            <a:endParaRPr lang="en-US" sz="20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vi-VN" sz="20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DSS cung cấp giao diện sử dụng tốt cho những người ra quyết định</a:t>
            </a:r>
            <a:endParaRPr lang="en-US" sz="2000" dirty="0">
              <a:effectLst/>
              <a:latin typeface="Times New Roman" panose="02020603050405020304" pitchFamily="18" charset="0"/>
              <a:ea typeface="Batang" panose="02030600000101010101" pitchFamily="18" charset="-127"/>
              <a:cs typeface="Times New Roman" panose="02020603050405020304" pitchFamily="18" charset="0"/>
            </a:endParaRPr>
          </a:p>
          <a:p>
            <a:pPr marL="342900" marR="0" lvl="0" indent="-342900" algn="just">
              <a:lnSpc>
                <a:spcPct val="150000"/>
              </a:lnSpc>
              <a:spcBef>
                <a:spcPts val="0"/>
              </a:spcBef>
              <a:spcAft>
                <a:spcPts val="600"/>
              </a:spcAft>
              <a:buFont typeface="Symbol" panose="05050102010706020507" pitchFamily="18" charset="2"/>
              <a:buChar char=""/>
            </a:pPr>
            <a:r>
              <a:rPr lang="vi-VN" sz="20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DSS cung cấp các trợ giúp hiệu quả cho việc giải các bài toán bán cấu trúc trong tất cả các mức độ.</a:t>
            </a:r>
            <a:endParaRPr lang="en-US" sz="2000" dirty="0">
              <a:effectLst/>
              <a:latin typeface="Times New Roman" panose="02020603050405020304" pitchFamily="18" charset="0"/>
              <a:ea typeface="Batang" panose="02030600000101010101" pitchFamily="18" charset="-127"/>
              <a:cs typeface="Times New Roman" panose="02020603050405020304" pitchFamily="18" charset="0"/>
            </a:endParaRPr>
          </a:p>
          <a:p>
            <a:endParaRPr lang="en-US" dirty="0"/>
          </a:p>
        </p:txBody>
      </p:sp>
      <p:sp>
        <p:nvSpPr>
          <p:cNvPr id="4"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PHÂN LOẠI CÁC</a:t>
            </a:r>
            <a:r>
              <a:rPr lang="en-US" dirty="0">
                <a:latin typeface="Arial" panose="020B0604020202020204" pitchFamily="34" charset="0"/>
                <a:cs typeface="Arial" panose="020B0604020202020204" pitchFamily="34" charset="0"/>
              </a:rPr>
              <a:t> HTTT TRONG DN</a:t>
            </a:r>
            <a:endParaRPr lang="en-US" dirty="0"/>
          </a:p>
        </p:txBody>
      </p:sp>
    </p:spTree>
    <p:extLst>
      <p:ext uri="{BB962C8B-B14F-4D97-AF65-F5344CB8AC3E}">
        <p14:creationId xmlns:p14="http://schemas.microsoft.com/office/powerpoint/2010/main" val="33845939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PHÂN LOẠI CÁC</a:t>
            </a:r>
            <a:r>
              <a:rPr lang="en-US" dirty="0">
                <a:latin typeface="Arial" panose="020B0604020202020204" pitchFamily="34" charset="0"/>
                <a:cs typeface="Arial" panose="020B0604020202020204" pitchFamily="34" charset="0"/>
              </a:rPr>
              <a:t> HTTT TRONG </a:t>
            </a:r>
            <a:r>
              <a:rPr lang="vi-VN" dirty="0">
                <a:latin typeface="Arial" panose="020B0604020202020204" pitchFamily="34" charset="0"/>
                <a:cs typeface="Arial" panose="020B0604020202020204" pitchFamily="34" charset="0"/>
              </a:rPr>
              <a:t>DN</a:t>
            </a:r>
            <a:endParaRPr lang="en-US" dirty="0"/>
          </a:p>
        </p:txBody>
      </p:sp>
      <p:sp>
        <p:nvSpPr>
          <p:cNvPr id="3" name="Content Placeholder 2"/>
          <p:cNvSpPr>
            <a:spLocks noGrp="1"/>
          </p:cNvSpPr>
          <p:nvPr>
            <p:ph idx="1"/>
          </p:nvPr>
        </p:nvSpPr>
        <p:spPr>
          <a:xfrm>
            <a:off x="145963" y="1095258"/>
            <a:ext cx="9274002" cy="4720562"/>
          </a:xfrm>
        </p:spPr>
        <p:txBody>
          <a:bodyPr/>
          <a:lstStyle/>
          <a:p>
            <a:pPr algn="ctr"/>
            <a:r>
              <a:rPr lang="en-US" altLang="en-US" dirty="0" err="1">
                <a:cs typeface="Times New Roman" pitchFamily="18" charset="0"/>
              </a:rPr>
              <a:t>Hệ</a:t>
            </a:r>
            <a:r>
              <a:rPr lang="en-US" altLang="en-US" dirty="0">
                <a:cs typeface="Times New Roman" pitchFamily="18" charset="0"/>
              </a:rPr>
              <a:t> </a:t>
            </a:r>
            <a:r>
              <a:rPr lang="en-US" altLang="en-US" dirty="0" err="1">
                <a:cs typeface="Times New Roman" pitchFamily="18" charset="0"/>
              </a:rPr>
              <a:t>trợ</a:t>
            </a:r>
            <a:r>
              <a:rPr lang="en-US" altLang="en-US" dirty="0">
                <a:cs typeface="Times New Roman" pitchFamily="18" charset="0"/>
              </a:rPr>
              <a:t> </a:t>
            </a:r>
            <a:r>
              <a:rPr lang="en-US" altLang="en-US" dirty="0" err="1">
                <a:cs typeface="Times New Roman" pitchFamily="18" charset="0"/>
              </a:rPr>
              <a:t>giúp</a:t>
            </a:r>
            <a:r>
              <a:rPr lang="en-US" altLang="en-US" dirty="0">
                <a:cs typeface="Times New Roman" pitchFamily="18" charset="0"/>
              </a:rPr>
              <a:t> </a:t>
            </a:r>
            <a:r>
              <a:rPr lang="en-US" altLang="en-US" dirty="0" err="1">
                <a:cs typeface="Times New Roman" pitchFamily="18" charset="0"/>
              </a:rPr>
              <a:t>ra</a:t>
            </a:r>
            <a:r>
              <a:rPr lang="en-US" altLang="en-US" dirty="0">
                <a:cs typeface="Times New Roman" pitchFamily="18" charset="0"/>
              </a:rPr>
              <a:t> </a:t>
            </a:r>
            <a:r>
              <a:rPr lang="en-US" altLang="en-US" dirty="0" err="1">
                <a:cs typeface="Times New Roman" pitchFamily="18" charset="0"/>
              </a:rPr>
              <a:t>quyết</a:t>
            </a:r>
            <a:r>
              <a:rPr lang="en-US" altLang="en-US" dirty="0">
                <a:cs typeface="Times New Roman" pitchFamily="18" charset="0"/>
              </a:rPr>
              <a:t> </a:t>
            </a:r>
            <a:r>
              <a:rPr lang="en-US" altLang="en-US" dirty="0" err="1">
                <a:cs typeface="Times New Roman" pitchFamily="18" charset="0"/>
              </a:rPr>
              <a:t>định</a:t>
            </a:r>
            <a:r>
              <a:rPr lang="en-US" altLang="en-US" dirty="0">
                <a:cs typeface="Times New Roman" pitchFamily="18" charset="0"/>
              </a:rPr>
              <a:t> (Decision Support System – DSS)</a:t>
            </a:r>
          </a:p>
          <a:p>
            <a:endParaRPr lang="en-US" dirty="0"/>
          </a:p>
        </p:txBody>
      </p:sp>
      <p:pic>
        <p:nvPicPr>
          <p:cNvPr id="4" name="Picture 3"/>
          <p:cNvPicPr>
            <a:picLocks noChangeAspect="1"/>
          </p:cNvPicPr>
          <p:nvPr/>
        </p:nvPicPr>
        <p:blipFill rotWithShape="1">
          <a:blip r:embed="rId2"/>
          <a:srcRect l="15100" t="13672" r="25650" b="15333"/>
          <a:stretch/>
        </p:blipFill>
        <p:spPr>
          <a:xfrm>
            <a:off x="1591727" y="1581777"/>
            <a:ext cx="7828238" cy="5276223"/>
          </a:xfrm>
          <a:prstGeom prst="rect">
            <a:avLst/>
          </a:prstGeom>
        </p:spPr>
      </p:pic>
    </p:spTree>
    <p:extLst>
      <p:ext uri="{BB962C8B-B14F-4D97-AF65-F5344CB8AC3E}">
        <p14:creationId xmlns:p14="http://schemas.microsoft.com/office/powerpoint/2010/main" val="38772490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vi-VN" dirty="0">
                <a:latin typeface="Arial" panose="020B0604020202020204" pitchFamily="34" charset="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PHÂN LOẠI CÁC</a:t>
            </a:r>
            <a:r>
              <a:rPr lang="en-US" dirty="0">
                <a:latin typeface="Arial" panose="020B0604020202020204" pitchFamily="34" charset="0"/>
                <a:cs typeface="Arial" panose="020B0604020202020204" pitchFamily="34" charset="0"/>
              </a:rPr>
              <a:t> HTTT TRONG </a:t>
            </a:r>
            <a:r>
              <a:rPr lang="vi-VN" dirty="0">
                <a:latin typeface="Arial" panose="020B0604020202020204" pitchFamily="34" charset="0"/>
                <a:cs typeface="Arial" panose="020B0604020202020204" pitchFamily="34" charset="0"/>
              </a:rPr>
              <a:t>DN</a:t>
            </a:r>
            <a:endParaRPr lang="en-US" dirty="0"/>
          </a:p>
        </p:txBody>
      </p:sp>
      <p:sp>
        <p:nvSpPr>
          <p:cNvPr id="5" name="Content Placeholder 4"/>
          <p:cNvSpPr>
            <a:spLocks noGrp="1"/>
          </p:cNvSpPr>
          <p:nvPr>
            <p:ph idx="1"/>
          </p:nvPr>
        </p:nvSpPr>
        <p:spPr>
          <a:xfrm>
            <a:off x="209320" y="837282"/>
            <a:ext cx="9946616" cy="5204081"/>
          </a:xfrm>
        </p:spPr>
        <p:txBody>
          <a:bodyPr/>
          <a:lstStyle/>
          <a:p>
            <a:r>
              <a:rPr lang="en-US" altLang="en-US" dirty="0" err="1">
                <a:cs typeface="Times New Roman" pitchFamily="18" charset="0"/>
              </a:rPr>
              <a:t>Hệ</a:t>
            </a:r>
            <a:r>
              <a:rPr lang="en-US" altLang="en-US" dirty="0">
                <a:cs typeface="Times New Roman" pitchFamily="18" charset="0"/>
              </a:rPr>
              <a:t> </a:t>
            </a:r>
            <a:r>
              <a:rPr lang="en-US" altLang="en-US" dirty="0" err="1">
                <a:cs typeface="Times New Roman" pitchFamily="18" charset="0"/>
              </a:rPr>
              <a:t>thống</a:t>
            </a:r>
            <a:r>
              <a:rPr lang="en-US" altLang="en-US" dirty="0">
                <a:cs typeface="Times New Roman" pitchFamily="18" charset="0"/>
              </a:rPr>
              <a:t> </a:t>
            </a:r>
            <a:r>
              <a:rPr lang="en-US" altLang="en-US" dirty="0" err="1">
                <a:cs typeface="Times New Roman" pitchFamily="18" charset="0"/>
              </a:rPr>
              <a:t>trợ</a:t>
            </a:r>
            <a:r>
              <a:rPr lang="en-US" altLang="en-US" dirty="0">
                <a:cs typeface="Times New Roman" pitchFamily="18" charset="0"/>
              </a:rPr>
              <a:t> </a:t>
            </a:r>
            <a:r>
              <a:rPr lang="en-US" altLang="en-US" dirty="0" err="1">
                <a:cs typeface="Times New Roman" pitchFamily="18" charset="0"/>
              </a:rPr>
              <a:t>giúp</a:t>
            </a:r>
            <a:r>
              <a:rPr lang="en-US" altLang="en-US" dirty="0">
                <a:cs typeface="Times New Roman" pitchFamily="18" charset="0"/>
              </a:rPr>
              <a:t> </a:t>
            </a:r>
            <a:r>
              <a:rPr lang="en-US" altLang="en-US" dirty="0" err="1">
                <a:cs typeface="Times New Roman" pitchFamily="18" charset="0"/>
              </a:rPr>
              <a:t>lãnh</a:t>
            </a:r>
            <a:r>
              <a:rPr lang="en-US" altLang="en-US" dirty="0">
                <a:cs typeface="Times New Roman" pitchFamily="18" charset="0"/>
              </a:rPr>
              <a:t> </a:t>
            </a:r>
            <a:r>
              <a:rPr lang="en-US" altLang="en-US" dirty="0" err="1">
                <a:cs typeface="Times New Roman" pitchFamily="18" charset="0"/>
              </a:rPr>
              <a:t>đạo</a:t>
            </a:r>
            <a:r>
              <a:rPr lang="en-US" altLang="en-US" dirty="0">
                <a:cs typeface="Times New Roman" pitchFamily="18" charset="0"/>
              </a:rPr>
              <a:t> (Executive Support System – ESS/EIS)</a:t>
            </a:r>
          </a:p>
          <a:p>
            <a:pPr>
              <a:buFont typeface="Arial" panose="020B0604020202020204" pitchFamily="34" charset="0"/>
              <a:buChar char="•"/>
            </a:pPr>
            <a:r>
              <a:rPr lang="en-US" altLang="en-US" dirty="0" err="1">
                <a:cs typeface="Times New Roman" pitchFamily="18" charset="0"/>
              </a:rPr>
              <a:t>Mục</a:t>
            </a:r>
            <a:r>
              <a:rPr lang="en-US" altLang="en-US" dirty="0">
                <a:cs typeface="Times New Roman" pitchFamily="18" charset="0"/>
              </a:rPr>
              <a:t> </a:t>
            </a:r>
            <a:r>
              <a:rPr lang="en-US" altLang="en-US" dirty="0" err="1">
                <a:cs typeface="Times New Roman" pitchFamily="18" charset="0"/>
              </a:rPr>
              <a:t>đích</a:t>
            </a:r>
            <a:r>
              <a:rPr lang="en-US" altLang="en-US" dirty="0">
                <a:cs typeface="Times New Roman" pitchFamily="18" charset="0"/>
              </a:rPr>
              <a:t>: </a:t>
            </a:r>
            <a:r>
              <a:rPr lang="vi-VN" dirty="0"/>
              <a:t>là dạng hệ thống thông tin quản trị được chuyên biệt hóa cho cấp lãnh đạo, cung cấp các thông tin chiến lược cho lãnh đạo. Cung cấp cho các nhà lãnh đạo khả năng truy cập tức thời và dễ dàng đến một số nhất định các thông tin có tính chất chọn lọc về những yếu tố then chốt có ý nghĩa quan trọng trong việc đạt được mục tiêu chiến lược.</a:t>
            </a:r>
            <a:endParaRPr lang="en-US" dirty="0"/>
          </a:p>
          <a:p>
            <a:pPr>
              <a:buFont typeface="Arial" panose="020B0604020202020204" pitchFamily="34" charset="0"/>
              <a:buChar char="•"/>
            </a:pPr>
            <a:r>
              <a:rPr lang="en-US" altLang="en-US" dirty="0" err="1">
                <a:cs typeface="Times New Roman" pitchFamily="18" charset="0"/>
              </a:rPr>
              <a:t>Đặc</a:t>
            </a:r>
            <a:r>
              <a:rPr lang="en-US" altLang="en-US" dirty="0">
                <a:cs typeface="Times New Roman" pitchFamily="18" charset="0"/>
              </a:rPr>
              <a:t> </a:t>
            </a:r>
            <a:r>
              <a:rPr lang="en-US" altLang="en-US" dirty="0" err="1">
                <a:cs typeface="Times New Roman" pitchFamily="18" charset="0"/>
              </a:rPr>
              <a:t>điểm</a:t>
            </a:r>
            <a:r>
              <a:rPr lang="en-US" altLang="en-US" dirty="0">
                <a:cs typeface="Times New Roman" pitchFamily="18" charset="0"/>
              </a:rPr>
              <a:t> </a:t>
            </a:r>
            <a:r>
              <a:rPr lang="en-US" altLang="en-US" dirty="0" err="1">
                <a:cs typeface="Times New Roman" pitchFamily="18" charset="0"/>
              </a:rPr>
              <a:t>chính</a:t>
            </a:r>
            <a:r>
              <a:rPr lang="en-US" altLang="en-US" dirty="0">
                <a:cs typeface="Times New Roman" pitchFamily="18" charset="0"/>
              </a:rPr>
              <a:t>: </a:t>
            </a:r>
          </a:p>
          <a:p>
            <a:pPr marL="0" indent="0">
              <a:buNone/>
            </a:pPr>
            <a:r>
              <a:rPr lang="en-US" dirty="0" err="1"/>
              <a:t>Các</a:t>
            </a:r>
            <a:r>
              <a:rPr lang="en-US" dirty="0"/>
              <a:t> </a:t>
            </a:r>
            <a:r>
              <a:rPr lang="en-US" dirty="0" err="1"/>
              <a:t>mẫu</a:t>
            </a:r>
            <a:r>
              <a:rPr lang="en-US" dirty="0"/>
              <a:t> </a:t>
            </a:r>
            <a:r>
              <a:rPr lang="en-US" dirty="0" err="1"/>
              <a:t>báo</a:t>
            </a:r>
            <a:r>
              <a:rPr lang="en-US" dirty="0"/>
              <a:t> </a:t>
            </a:r>
            <a:r>
              <a:rPr lang="en-US" dirty="0" err="1"/>
              <a:t>cáo</a:t>
            </a:r>
            <a:r>
              <a:rPr lang="en-US" dirty="0"/>
              <a:t> </a:t>
            </a:r>
            <a:r>
              <a:rPr lang="en-US" dirty="0" err="1"/>
              <a:t>không</a:t>
            </a:r>
            <a:r>
              <a:rPr lang="en-US" dirty="0"/>
              <a:t> </a:t>
            </a:r>
            <a:r>
              <a:rPr lang="en-US" dirty="0" err="1"/>
              <a:t>có</a:t>
            </a:r>
            <a:r>
              <a:rPr lang="en-US" dirty="0"/>
              <a:t> </a:t>
            </a:r>
            <a:r>
              <a:rPr lang="en-US" dirty="0" err="1"/>
              <a:t>phom</a:t>
            </a:r>
            <a:r>
              <a:rPr lang="en-US" dirty="0"/>
              <a:t> </a:t>
            </a:r>
            <a:r>
              <a:rPr lang="en-US" dirty="0" err="1"/>
              <a:t>mẫu</a:t>
            </a:r>
            <a:r>
              <a:rPr lang="en-US" dirty="0"/>
              <a:t> </a:t>
            </a:r>
            <a:r>
              <a:rPr lang="en-US" dirty="0" err="1"/>
              <a:t>cố</a:t>
            </a:r>
            <a:r>
              <a:rPr lang="en-US" dirty="0"/>
              <a:t> </a:t>
            </a:r>
            <a:r>
              <a:rPr lang="en-US" dirty="0" err="1"/>
              <a:t>định</a:t>
            </a:r>
            <a:r>
              <a:rPr lang="en-US" dirty="0"/>
              <a:t> </a:t>
            </a:r>
          </a:p>
          <a:p>
            <a:pPr marL="0" indent="0">
              <a:buNone/>
            </a:pPr>
            <a:r>
              <a:rPr lang="vi-VN" dirty="0"/>
              <a:t>Dễ sử dụng, giao diện đồ họa thân thiện</a:t>
            </a:r>
          </a:p>
          <a:p>
            <a:pPr marL="0" indent="0">
              <a:buNone/>
            </a:pPr>
            <a:r>
              <a:rPr lang="vi-VN" dirty="0"/>
              <a:t>Cho phép truy cập tức thời</a:t>
            </a:r>
            <a:r>
              <a:rPr lang="en-US" dirty="0"/>
              <a:t> (real time update or minute to minute)</a:t>
            </a:r>
            <a:r>
              <a:rPr lang="vi-VN" dirty="0"/>
              <a:t> đến các cơ sở dữ liệu nội bộ và cơ sở dữ liệu bên ngoài</a:t>
            </a:r>
          </a:p>
          <a:p>
            <a:pPr marL="0" indent="0">
              <a:buNone/>
            </a:pPr>
            <a:r>
              <a:rPr lang="vi-VN" dirty="0"/>
              <a:t>Có khả năng cung cấp các thông tin về tình trạng hiện thời và xu thế đối với các yếu tố then chốt mà nhà lãnh đạo quan tâm</a:t>
            </a:r>
          </a:p>
          <a:p>
            <a:pPr marL="0" indent="0">
              <a:buNone/>
            </a:pPr>
            <a:endParaRPr lang="en-US" altLang="en-US" dirty="0">
              <a:cs typeface="Times New Roman" pitchFamily="18" charset="0"/>
            </a:endParaRPr>
          </a:p>
          <a:p>
            <a:endParaRPr lang="en-US" dirty="0"/>
          </a:p>
        </p:txBody>
      </p:sp>
    </p:spTree>
    <p:extLst>
      <p:ext uri="{BB962C8B-B14F-4D97-AF65-F5344CB8AC3E}">
        <p14:creationId xmlns:p14="http://schemas.microsoft.com/office/powerpoint/2010/main" val="17767096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590550"/>
          </a:xfrm>
        </p:spPr>
        <p:txBody>
          <a:bodyPr>
            <a:normAutofit fontScale="90000"/>
          </a:bodyPr>
          <a:lstStyle/>
          <a:p>
            <a:r>
              <a:rPr lang="en-US" dirty="0"/>
              <a:t>NỘI QUY LỚP HỌC</a:t>
            </a:r>
          </a:p>
        </p:txBody>
      </p:sp>
      <p:sp>
        <p:nvSpPr>
          <p:cNvPr id="3" name="Content Placeholder 2"/>
          <p:cNvSpPr>
            <a:spLocks noGrp="1"/>
          </p:cNvSpPr>
          <p:nvPr>
            <p:ph idx="1"/>
          </p:nvPr>
        </p:nvSpPr>
        <p:spPr>
          <a:xfrm>
            <a:off x="677334" y="1560514"/>
            <a:ext cx="8596668" cy="3880773"/>
          </a:xfrm>
        </p:spPr>
        <p:txBody>
          <a:bodyPr/>
          <a:lstStyle/>
          <a:p>
            <a:r>
              <a:rPr lang="en-US" altLang="x-none" dirty="0" err="1">
                <a:latin typeface="Times New Roman" panose="02020603050405020304" pitchFamily="18" charset="0"/>
                <a:cs typeface="Times New Roman" panose="02020603050405020304" pitchFamily="18" charset="0"/>
              </a:rPr>
              <a:t>Tổ</a:t>
            </a:r>
            <a:r>
              <a:rPr lang="en-US" altLang="x-none" dirty="0">
                <a:latin typeface="Times New Roman" panose="02020603050405020304" pitchFamily="18" charset="0"/>
                <a:cs typeface="Times New Roman" panose="02020603050405020304" pitchFamily="18" charset="0"/>
              </a:rPr>
              <a:t> </a:t>
            </a:r>
            <a:r>
              <a:rPr lang="en-US" altLang="x-none" dirty="0" err="1">
                <a:latin typeface="Times New Roman" panose="02020603050405020304" pitchFamily="18" charset="0"/>
                <a:cs typeface="Times New Roman" panose="02020603050405020304" pitchFamily="18" charset="0"/>
              </a:rPr>
              <a:t>chức</a:t>
            </a:r>
            <a:r>
              <a:rPr lang="en-US" altLang="x-none" dirty="0">
                <a:latin typeface="Times New Roman" panose="02020603050405020304" pitchFamily="18" charset="0"/>
                <a:cs typeface="Times New Roman" panose="02020603050405020304" pitchFamily="18" charset="0"/>
              </a:rPr>
              <a:t> </a:t>
            </a:r>
            <a:r>
              <a:rPr lang="en-US" altLang="x-none" dirty="0" err="1">
                <a:latin typeface="Times New Roman" panose="02020603050405020304" pitchFamily="18" charset="0"/>
                <a:cs typeface="Times New Roman" panose="02020603050405020304" pitchFamily="18" charset="0"/>
              </a:rPr>
              <a:t>nhóm</a:t>
            </a:r>
            <a:r>
              <a:rPr lang="en-US" altLang="x-none" dirty="0">
                <a:latin typeface="Times New Roman" panose="02020603050405020304" pitchFamily="18" charset="0"/>
                <a:cs typeface="Times New Roman" panose="02020603050405020304" pitchFamily="18" charset="0"/>
              </a:rPr>
              <a:t>: </a:t>
            </a:r>
          </a:p>
          <a:p>
            <a:pPr lvl="1"/>
            <a:r>
              <a:rPr lang="en-US" altLang="x-none" sz="1800" dirty="0" err="1">
                <a:latin typeface="Times New Roman" panose="02020603050405020304" pitchFamily="18" charset="0"/>
                <a:cs typeface="Times New Roman" panose="02020603050405020304" pitchFamily="18" charset="0"/>
              </a:rPr>
              <a:t>Sinh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viên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của</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một</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lớp</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được</a:t>
            </a:r>
            <a:r>
              <a:rPr lang="en-US" altLang="x-none" sz="1800" dirty="0">
                <a:latin typeface="Times New Roman" panose="02020603050405020304" pitchFamily="18" charset="0"/>
                <a:cs typeface="Times New Roman" panose="02020603050405020304" pitchFamily="18" charset="0"/>
              </a:rPr>
              <a:t> chia </a:t>
            </a:r>
            <a:r>
              <a:rPr lang="en-US" altLang="x-none" sz="1800" dirty="0" err="1">
                <a:latin typeface="Times New Roman" panose="02020603050405020304" pitchFamily="18" charset="0"/>
                <a:cs typeface="Times New Roman" panose="02020603050405020304" pitchFamily="18" charset="0"/>
              </a:rPr>
              <a:t>làm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nhiều</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nhóm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mỗi</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nhóm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có</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một</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nhóm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trưởng</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phụ</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trách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lập</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danh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sách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thành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viên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và</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báo</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cáo</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với</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giảng</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viên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Nhóm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trưởng</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chịu</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trách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nhiệm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nộp</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bài</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cho</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giảng</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viên</a:t>
            </a:r>
            <a:r>
              <a:rPr lang="en-US" altLang="x-none" sz="1800" dirty="0">
                <a:latin typeface="Times New Roman" panose="02020603050405020304" pitchFamily="18" charset="0"/>
                <a:cs typeface="Times New Roman" panose="02020603050405020304" pitchFamily="18" charset="0"/>
              </a:rPr>
              <a:t>.</a:t>
            </a:r>
          </a:p>
          <a:p>
            <a:pPr lvl="1"/>
            <a:r>
              <a:rPr lang="en-US" altLang="x-none" sz="1800" dirty="0" err="1">
                <a:latin typeface="Times New Roman" panose="02020603050405020304" pitchFamily="18" charset="0"/>
                <a:cs typeface="Times New Roman" panose="02020603050405020304" pitchFamily="18" charset="0"/>
              </a:rPr>
              <a:t>Danh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sách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nhóm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gồm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có</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tên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họ</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tên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đệm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tên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mã</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sinh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viên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năm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sinh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giới</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tính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mã</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lớp</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quê</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quán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và</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địa</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chỉ</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liên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lạc</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số</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điện</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thoại</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và</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địa</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chỉ</a:t>
            </a:r>
            <a:r>
              <a:rPr lang="en-US" altLang="x-none" sz="1800" dirty="0">
                <a:latin typeface="Times New Roman" panose="02020603050405020304" pitchFamily="18" charset="0"/>
                <a:cs typeface="Times New Roman" panose="02020603050405020304" pitchFamily="18" charset="0"/>
              </a:rPr>
              <a:t> email), </a:t>
            </a:r>
            <a:r>
              <a:rPr lang="en-US" altLang="x-none" sz="1800" dirty="0" err="1">
                <a:latin typeface="Times New Roman" panose="02020603050405020304" pitchFamily="18" charset="0"/>
                <a:cs typeface="Times New Roman" panose="02020603050405020304" pitchFamily="18" charset="0"/>
              </a:rPr>
              <a:t>số</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thứ</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tự</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nhóm</a:t>
            </a:r>
            <a:endParaRPr lang="en-US" altLang="x-none" sz="1800" dirty="0">
              <a:latin typeface="Times New Roman" panose="02020603050405020304" pitchFamily="18" charset="0"/>
              <a:cs typeface="Times New Roman" panose="02020603050405020304" pitchFamily="18" charset="0"/>
            </a:endParaRPr>
          </a:p>
          <a:p>
            <a:pPr lvl="1"/>
            <a:r>
              <a:rPr lang="en-US" altLang="x-none" sz="1800" dirty="0" err="1">
                <a:latin typeface="Times New Roman" panose="02020603050405020304" pitchFamily="18" charset="0"/>
                <a:cs typeface="Times New Roman" panose="02020603050405020304" pitchFamily="18" charset="0"/>
              </a:rPr>
              <a:t>Các</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danh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sách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nhóm</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sẽ</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được</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tổng</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hợp</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thành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một</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danh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sách</a:t>
            </a:r>
            <a:r>
              <a:rPr lang="en-US" altLang="x-none" sz="1800" dirty="0">
                <a:latin typeface="Times New Roman" panose="02020603050405020304" pitchFamily="18" charset="0"/>
                <a:cs typeface="Times New Roman" panose="02020603050405020304" pitchFamily="18" charset="0"/>
              </a:rPr>
              <a:t> </a:t>
            </a:r>
            <a:r>
              <a:rPr lang="en-US" altLang="x-none" sz="1800" dirty="0" err="1">
                <a:latin typeface="Times New Roman" panose="02020603050405020304" pitchFamily="18" charset="0"/>
                <a:cs typeface="Times New Roman" panose="02020603050405020304" pitchFamily="18" charset="0"/>
              </a:rPr>
              <a:t>lớp</a:t>
            </a:r>
            <a:r>
              <a:rPr lang="en-US" altLang="x-none" sz="1800" dirty="0">
                <a:latin typeface="Times New Roman" panose="02020603050405020304" pitchFamily="18" charset="0"/>
                <a:cs typeface="Times New Roman" panose="02020603050405020304" pitchFamily="18" charset="0"/>
              </a:rPr>
              <a:t>. </a:t>
            </a:r>
          </a:p>
          <a:p>
            <a:endParaRPr lang="en-US" altLang="x-none"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233355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vi-VN" dirty="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cs typeface="Arial" panose="020B0604020202020204" pitchFamily="34" charset="0"/>
              </a:rPr>
              <a:t>PHÂN LOẠI CÁC</a:t>
            </a:r>
            <a:r>
              <a:rPr lang="en-US" dirty="0">
                <a:latin typeface="Arial" panose="020B0604020202020204" pitchFamily="34" charset="0"/>
                <a:cs typeface="Arial" panose="020B0604020202020204" pitchFamily="34" charset="0"/>
              </a:rPr>
              <a:t> HTTT TRONG </a:t>
            </a:r>
            <a:r>
              <a:rPr lang="vi-VN" dirty="0">
                <a:cs typeface="Arial" panose="020B0604020202020204" pitchFamily="34" charset="0"/>
              </a:rPr>
              <a:t>DN</a:t>
            </a:r>
            <a:endParaRPr lang="en-US" dirty="0"/>
          </a:p>
        </p:txBody>
      </p:sp>
      <p:pic>
        <p:nvPicPr>
          <p:cNvPr id="4" name="Content Placeholder 3"/>
          <p:cNvPicPr>
            <a:picLocks noGrp="1" noChangeAspect="1"/>
          </p:cNvPicPr>
          <p:nvPr>
            <p:ph idx="1"/>
          </p:nvPr>
        </p:nvPicPr>
        <p:blipFill rotWithShape="1">
          <a:blip r:embed="rId2"/>
          <a:srcRect t="7471" b="8347"/>
          <a:stretch/>
        </p:blipFill>
        <p:spPr>
          <a:xfrm>
            <a:off x="0" y="1320800"/>
            <a:ext cx="11693660" cy="5537200"/>
          </a:xfrm>
          <a:prstGeom prst="rect">
            <a:avLst/>
          </a:prstGeom>
        </p:spPr>
      </p:pic>
    </p:spTree>
    <p:extLst>
      <p:ext uri="{BB962C8B-B14F-4D97-AF65-F5344CB8AC3E}">
        <p14:creationId xmlns:p14="http://schemas.microsoft.com/office/powerpoint/2010/main" val="39685685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151"/>
            <a:ext cx="8596668" cy="1320800"/>
          </a:xfrm>
        </p:spPr>
        <p:txBody>
          <a:bodyPr/>
          <a:lstStyle/>
          <a:p>
            <a:r>
              <a:rPr lang="vi-VN" dirty="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cs typeface="Arial" panose="020B0604020202020204" pitchFamily="34" charset="0"/>
              </a:rPr>
              <a:t>PHÂN LOẠI CÁC</a:t>
            </a:r>
            <a:r>
              <a:rPr lang="en-US" dirty="0">
                <a:latin typeface="Arial" panose="020B0604020202020204" pitchFamily="34" charset="0"/>
                <a:cs typeface="Arial" panose="020B0604020202020204" pitchFamily="34" charset="0"/>
              </a:rPr>
              <a:t> HTTT TRONG </a:t>
            </a:r>
            <a:r>
              <a:rPr lang="vi-VN" dirty="0">
                <a:cs typeface="Arial" panose="020B0604020202020204" pitchFamily="34" charset="0"/>
              </a:rPr>
              <a:t>DN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t="7414" r="2181" b="4343"/>
          <a:stretch/>
        </p:blipFill>
        <p:spPr>
          <a:xfrm>
            <a:off x="66562" y="1259840"/>
            <a:ext cx="10932215" cy="5547389"/>
          </a:xfrm>
          <a:prstGeom prst="rect">
            <a:avLst/>
          </a:prstGeom>
        </p:spPr>
      </p:pic>
    </p:spTree>
    <p:extLst>
      <p:ext uri="{BB962C8B-B14F-4D97-AF65-F5344CB8AC3E}">
        <p14:creationId xmlns:p14="http://schemas.microsoft.com/office/powerpoint/2010/main" val="591557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s://paginas.fe.up.pt/~acbrito/laudon/images/tb02_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1222" y="2189282"/>
            <a:ext cx="11847949" cy="4184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5465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996382" cy="655093"/>
          </a:xfrm>
        </p:spPr>
        <p:txBody>
          <a:bodyPr>
            <a:normAutofit/>
          </a:bodyPr>
          <a:lstStyle/>
          <a:p>
            <a:r>
              <a:rPr lang="en-US" sz="3200" dirty="0" err="1"/>
              <a:t>Mối</a:t>
            </a:r>
            <a:r>
              <a:rPr lang="en-US" sz="3200" dirty="0"/>
              <a:t> </a:t>
            </a:r>
            <a:r>
              <a:rPr lang="en-US" sz="3200" dirty="0" err="1"/>
              <a:t>quan</a:t>
            </a:r>
            <a:r>
              <a:rPr lang="en-US" sz="3200" dirty="0"/>
              <a:t> </a:t>
            </a:r>
            <a:r>
              <a:rPr lang="en-US" sz="3200" dirty="0" err="1"/>
              <a:t>hệ</a:t>
            </a:r>
            <a:r>
              <a:rPr lang="en-US" sz="3200" dirty="0"/>
              <a:t> </a:t>
            </a:r>
            <a:r>
              <a:rPr lang="en-US" sz="3200" dirty="0" err="1"/>
              <a:t>giữa</a:t>
            </a:r>
            <a:r>
              <a:rPr lang="en-US" sz="3200" dirty="0"/>
              <a:t> </a:t>
            </a:r>
            <a:r>
              <a:rPr lang="en-US" sz="3200" dirty="0" err="1"/>
              <a:t>các</a:t>
            </a:r>
            <a:r>
              <a:rPr lang="en-US" sz="3200" dirty="0"/>
              <a:t> </a:t>
            </a:r>
            <a:r>
              <a:rPr lang="en-US" sz="3200" dirty="0" err="1"/>
              <a:t>hệ</a:t>
            </a:r>
            <a:r>
              <a:rPr lang="en-US" sz="3200" dirty="0"/>
              <a:t> </a:t>
            </a:r>
            <a:r>
              <a:rPr lang="en-US" sz="3200" dirty="0" err="1"/>
              <a:t>thống</a:t>
            </a:r>
            <a:r>
              <a:rPr lang="en-US" sz="3200" dirty="0"/>
              <a:t> TPS – MIS – DSS - ESS</a:t>
            </a:r>
          </a:p>
        </p:txBody>
      </p:sp>
      <p:pic>
        <p:nvPicPr>
          <p:cNvPr id="1026" name="Picture 2" descr="https://paginas.fe.up.pt/~acbrito/laudon/images/fg02_0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528069"/>
            <a:ext cx="6251135" cy="6329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3308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963807" cy="1208691"/>
          </a:xfrm>
        </p:spPr>
        <p:txBody>
          <a:bodyPr>
            <a:normAutofit/>
          </a:bodyPr>
          <a:lstStyle/>
          <a:p>
            <a:r>
              <a:rPr lang="vi-VN" dirty="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cs typeface="Arial" panose="020B0604020202020204" pitchFamily="34" charset="0"/>
              </a:rPr>
              <a:t>PHÂN LOẠI CÁC</a:t>
            </a:r>
            <a:r>
              <a:rPr lang="en-US" dirty="0">
                <a:latin typeface="Arial" panose="020B0604020202020204" pitchFamily="34" charset="0"/>
                <a:cs typeface="Arial" panose="020B0604020202020204" pitchFamily="34" charset="0"/>
              </a:rPr>
              <a:t> HTTT TRONG </a:t>
            </a:r>
            <a:r>
              <a:rPr lang="vi-VN" dirty="0" smtClean="0">
                <a:cs typeface="Arial" panose="020B0604020202020204" pitchFamily="34" charset="0"/>
              </a:rPr>
              <a:t>DN</a:t>
            </a:r>
            <a:endParaRPr lang="en-US" sz="2500" dirty="0"/>
          </a:p>
        </p:txBody>
      </p:sp>
      <p:sp>
        <p:nvSpPr>
          <p:cNvPr id="3" name="Content Placeholder 2"/>
          <p:cNvSpPr>
            <a:spLocks noGrp="1"/>
          </p:cNvSpPr>
          <p:nvPr>
            <p:ph idx="1"/>
          </p:nvPr>
        </p:nvSpPr>
        <p:spPr>
          <a:xfrm>
            <a:off x="3036197" y="3400034"/>
            <a:ext cx="10391256" cy="9786661"/>
          </a:xfrm>
        </p:spPr>
        <p:txBody>
          <a:bodyPr/>
          <a:lstStyle/>
          <a:p>
            <a:pPr marL="0" indent="0">
              <a:buNone/>
            </a:pPr>
            <a:endParaRPr lang="en-US" dirty="0"/>
          </a:p>
          <a:p>
            <a:pPr marL="0" indent="0">
              <a:buNone/>
            </a:pPr>
            <a:endParaRPr lang="en-US" dirty="0"/>
          </a:p>
          <a:p>
            <a:pPr marL="0" indent="0">
              <a:buNone/>
            </a:pPr>
            <a:endParaRPr lang="en-US" dirty="0"/>
          </a:p>
        </p:txBody>
      </p:sp>
      <p:pic>
        <p:nvPicPr>
          <p:cNvPr id="1026" name="Picture 2" descr="https://paginas.fe.up.pt/~acbrito/laudon/images/fg02_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98" y="1704344"/>
            <a:ext cx="9036980" cy="374978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94180" y="641037"/>
            <a:ext cx="8450317" cy="430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b="1" dirty="0" err="1">
                <a:solidFill>
                  <a:schemeClr val="bg1"/>
                </a:solidFill>
                <a:ea typeface="Times New Roman" charset="0"/>
                <a:cs typeface="Times New Roman" charset="0"/>
              </a:rPr>
              <a:t>Mối</a:t>
            </a:r>
            <a:r>
              <a:rPr lang="en-US" altLang="en-US" b="1" dirty="0">
                <a:solidFill>
                  <a:schemeClr val="bg1"/>
                </a:solidFill>
                <a:ea typeface="Times New Roman" charset="0"/>
                <a:cs typeface="Times New Roman" charset="0"/>
              </a:rPr>
              <a:t> </a:t>
            </a:r>
            <a:r>
              <a:rPr lang="en-US" altLang="en-US" b="1" dirty="0" err="1">
                <a:solidFill>
                  <a:schemeClr val="bg1"/>
                </a:solidFill>
                <a:ea typeface="Times New Roman" charset="0"/>
                <a:cs typeface="Times New Roman" charset="0"/>
              </a:rPr>
              <a:t>liên</a:t>
            </a:r>
            <a:r>
              <a:rPr lang="en-US" altLang="en-US" b="1" dirty="0">
                <a:solidFill>
                  <a:schemeClr val="bg1"/>
                </a:solidFill>
                <a:ea typeface="Times New Roman" charset="0"/>
                <a:cs typeface="Times New Roman" charset="0"/>
              </a:rPr>
              <a:t> </a:t>
            </a:r>
            <a:r>
              <a:rPr lang="en-US" altLang="en-US" b="1" dirty="0" err="1">
                <a:solidFill>
                  <a:schemeClr val="bg1"/>
                </a:solidFill>
                <a:ea typeface="Times New Roman" charset="0"/>
                <a:cs typeface="Times New Roman" charset="0"/>
              </a:rPr>
              <a:t>hệ</a:t>
            </a:r>
            <a:r>
              <a:rPr lang="en-US" altLang="en-US" b="1" dirty="0">
                <a:solidFill>
                  <a:schemeClr val="bg1"/>
                </a:solidFill>
                <a:ea typeface="Times New Roman" charset="0"/>
                <a:cs typeface="Times New Roman" charset="0"/>
              </a:rPr>
              <a:t> </a:t>
            </a:r>
            <a:r>
              <a:rPr lang="en-US" altLang="en-US" b="1" dirty="0" err="1">
                <a:solidFill>
                  <a:schemeClr val="bg1"/>
                </a:solidFill>
                <a:ea typeface="Times New Roman" charset="0"/>
                <a:cs typeface="Times New Roman" charset="0"/>
              </a:rPr>
              <a:t>giữa</a:t>
            </a:r>
            <a:r>
              <a:rPr lang="en-US" altLang="en-US" b="1" dirty="0">
                <a:solidFill>
                  <a:schemeClr val="bg1"/>
                </a:solidFill>
                <a:ea typeface="Times New Roman" charset="0"/>
                <a:cs typeface="Times New Roman" charset="0"/>
              </a:rPr>
              <a:t> HTTT </a:t>
            </a:r>
            <a:r>
              <a:rPr lang="en-US" altLang="en-US" b="1" dirty="0" err="1">
                <a:solidFill>
                  <a:schemeClr val="bg1"/>
                </a:solidFill>
                <a:ea typeface="Times New Roman" charset="0"/>
                <a:cs typeface="Times New Roman" charset="0"/>
              </a:rPr>
              <a:t>và</a:t>
            </a:r>
            <a:r>
              <a:rPr lang="en-US" altLang="en-US" b="1" dirty="0">
                <a:solidFill>
                  <a:schemeClr val="bg1"/>
                </a:solidFill>
                <a:ea typeface="Times New Roman" charset="0"/>
                <a:cs typeface="Times New Roman" charset="0"/>
              </a:rPr>
              <a:t> </a:t>
            </a:r>
            <a:r>
              <a:rPr lang="en-US" altLang="en-US" b="1" dirty="0" err="1">
                <a:solidFill>
                  <a:schemeClr val="bg1"/>
                </a:solidFill>
                <a:ea typeface="Times New Roman" charset="0"/>
                <a:cs typeface="Times New Roman" charset="0"/>
              </a:rPr>
              <a:t>quy</a:t>
            </a:r>
            <a:r>
              <a:rPr lang="en-US" altLang="en-US" b="1" dirty="0">
                <a:solidFill>
                  <a:schemeClr val="bg1"/>
                </a:solidFill>
                <a:ea typeface="Times New Roman" charset="0"/>
                <a:cs typeface="Times New Roman" charset="0"/>
              </a:rPr>
              <a:t> </a:t>
            </a:r>
            <a:r>
              <a:rPr lang="en-US" altLang="en-US" b="1" dirty="0" err="1">
                <a:solidFill>
                  <a:schemeClr val="bg1"/>
                </a:solidFill>
                <a:ea typeface="Times New Roman" charset="0"/>
                <a:cs typeface="Times New Roman" charset="0"/>
              </a:rPr>
              <a:t>trình</a:t>
            </a:r>
            <a:r>
              <a:rPr lang="en-US" altLang="en-US" b="1" dirty="0">
                <a:solidFill>
                  <a:schemeClr val="bg1"/>
                </a:solidFill>
                <a:ea typeface="Times New Roman" charset="0"/>
                <a:cs typeface="Times New Roman" charset="0"/>
              </a:rPr>
              <a:t> </a:t>
            </a:r>
            <a:r>
              <a:rPr lang="en-US" altLang="en-US" b="1" dirty="0" err="1">
                <a:solidFill>
                  <a:schemeClr val="bg1"/>
                </a:solidFill>
                <a:ea typeface="Times New Roman" charset="0"/>
                <a:cs typeface="Times New Roman" charset="0"/>
              </a:rPr>
              <a:t>nghiệp</a:t>
            </a:r>
            <a:r>
              <a:rPr lang="en-US" altLang="en-US" b="1" dirty="0">
                <a:solidFill>
                  <a:schemeClr val="bg1"/>
                </a:solidFill>
                <a:ea typeface="Times New Roman" charset="0"/>
                <a:cs typeface="Times New Roman" charset="0"/>
              </a:rPr>
              <a:t> </a:t>
            </a:r>
            <a:r>
              <a:rPr lang="en-US" altLang="en-US" b="1" dirty="0" err="1">
                <a:solidFill>
                  <a:schemeClr val="bg1"/>
                </a:solidFill>
                <a:ea typeface="Times New Roman" charset="0"/>
                <a:cs typeface="Times New Roman" charset="0"/>
              </a:rPr>
              <a:t>vụ</a:t>
            </a:r>
            <a:r>
              <a:rPr lang="en-US" altLang="en-US" b="1" dirty="0">
                <a:solidFill>
                  <a:schemeClr val="bg1"/>
                </a:solidFill>
                <a:ea typeface="Times New Roman" charset="0"/>
                <a:cs typeface="Times New Roman" charset="0"/>
              </a:rPr>
              <a:t> </a:t>
            </a:r>
            <a:r>
              <a:rPr lang="en-US" altLang="en-US" b="1" dirty="0" err="1">
                <a:solidFill>
                  <a:schemeClr val="bg1"/>
                </a:solidFill>
                <a:ea typeface="Times New Roman" charset="0"/>
                <a:cs typeface="Times New Roman" charset="0"/>
              </a:rPr>
              <a:t>trong</a:t>
            </a:r>
            <a:r>
              <a:rPr lang="en-US" altLang="en-US" b="1" dirty="0">
                <a:solidFill>
                  <a:schemeClr val="bg1"/>
                </a:solidFill>
                <a:ea typeface="Times New Roman" charset="0"/>
                <a:cs typeface="Times New Roman" charset="0"/>
              </a:rPr>
              <a:t> DN</a:t>
            </a:r>
            <a:endParaRPr lang="en-US" b="1" dirty="0">
              <a:solidFill>
                <a:schemeClr val="bg1"/>
              </a:solidFill>
            </a:endParaRPr>
          </a:p>
        </p:txBody>
      </p:sp>
      <p:sp>
        <p:nvSpPr>
          <p:cNvPr id="6" name="TextBox 5"/>
          <p:cNvSpPr txBox="1"/>
          <p:nvPr/>
        </p:nvSpPr>
        <p:spPr>
          <a:xfrm>
            <a:off x="1195754" y="5626616"/>
            <a:ext cx="7954376" cy="646331"/>
          </a:xfrm>
          <a:prstGeom prst="rect">
            <a:avLst/>
          </a:prstGeom>
          <a:noFill/>
        </p:spPr>
        <p:txBody>
          <a:bodyPr wrap="square" rtlCol="0">
            <a:spAutoFit/>
          </a:bodyPr>
          <a:lstStyle/>
          <a:p>
            <a:pPr algn="ctr"/>
            <a:r>
              <a:rPr lang="en-US" b="1" i="1" dirty="0"/>
              <a:t>Minh </a:t>
            </a:r>
            <a:r>
              <a:rPr lang="en-US" b="1" i="1" dirty="0" err="1"/>
              <a:t>họa</a:t>
            </a:r>
            <a:r>
              <a:rPr lang="en-US" b="1" i="1" dirty="0"/>
              <a:t> </a:t>
            </a:r>
            <a:r>
              <a:rPr lang="en-US" b="1" i="1" dirty="0" err="1"/>
              <a:t>về</a:t>
            </a:r>
            <a:r>
              <a:rPr lang="en-US" b="1" i="1" dirty="0"/>
              <a:t> </a:t>
            </a:r>
            <a:r>
              <a:rPr lang="en-US" b="1" i="1" dirty="0" err="1"/>
              <a:t>cách</a:t>
            </a:r>
            <a:r>
              <a:rPr lang="en-US" b="1" i="1" dirty="0"/>
              <a:t> </a:t>
            </a:r>
            <a:r>
              <a:rPr lang="en-US" b="1" i="1" dirty="0" err="1"/>
              <a:t>hoạt</a:t>
            </a:r>
            <a:r>
              <a:rPr lang="en-US" b="1" i="1" dirty="0"/>
              <a:t> </a:t>
            </a:r>
            <a:r>
              <a:rPr lang="en-US" b="1" i="1" dirty="0" err="1"/>
              <a:t>động</a:t>
            </a:r>
            <a:r>
              <a:rPr lang="en-US" b="1" i="1" dirty="0"/>
              <a:t> </a:t>
            </a:r>
            <a:r>
              <a:rPr lang="en-US" b="1" i="1" dirty="0" err="1"/>
              <a:t>truyền</a:t>
            </a:r>
            <a:r>
              <a:rPr lang="en-US" b="1" i="1" dirty="0"/>
              <a:t> </a:t>
            </a:r>
            <a:r>
              <a:rPr lang="en-US" b="1" i="1" dirty="0" err="1"/>
              <a:t>thống</a:t>
            </a:r>
            <a:r>
              <a:rPr lang="en-US" b="1" i="1" dirty="0"/>
              <a:t> </a:t>
            </a:r>
            <a:r>
              <a:rPr lang="en-US" b="1" i="1" dirty="0" err="1"/>
              <a:t>của</a:t>
            </a:r>
            <a:r>
              <a:rPr lang="en-US" b="1" i="1" dirty="0"/>
              <a:t> HTTT </a:t>
            </a:r>
            <a:r>
              <a:rPr lang="en-US" b="1" i="1" dirty="0" err="1"/>
              <a:t>và</a:t>
            </a:r>
            <a:r>
              <a:rPr lang="en-US" b="1" i="1" dirty="0"/>
              <a:t> </a:t>
            </a:r>
            <a:r>
              <a:rPr lang="en-US" b="1" i="1" dirty="0" err="1"/>
              <a:t>các</a:t>
            </a:r>
            <a:r>
              <a:rPr lang="en-US" b="1" i="1" dirty="0"/>
              <a:t> </a:t>
            </a:r>
            <a:r>
              <a:rPr lang="en-US" b="1" i="1" dirty="0" err="1"/>
              <a:t>bộ</a:t>
            </a:r>
            <a:r>
              <a:rPr lang="en-US" b="1" i="1" dirty="0"/>
              <a:t> </a:t>
            </a:r>
            <a:r>
              <a:rPr lang="en-US" b="1" i="1" dirty="0" err="1"/>
              <a:t>phận</a:t>
            </a:r>
            <a:r>
              <a:rPr lang="en-US" b="1" i="1" dirty="0"/>
              <a:t> </a:t>
            </a:r>
            <a:r>
              <a:rPr lang="en-US" b="1" i="1" dirty="0" err="1"/>
              <a:t>chức</a:t>
            </a:r>
            <a:r>
              <a:rPr lang="en-US" b="1" i="1" dirty="0"/>
              <a:t> </a:t>
            </a:r>
            <a:r>
              <a:rPr lang="en-US" b="1" i="1" dirty="0" err="1"/>
              <a:t>năng</a:t>
            </a:r>
            <a:r>
              <a:rPr lang="en-US" b="1" i="1" dirty="0"/>
              <a:t> </a:t>
            </a:r>
            <a:r>
              <a:rPr lang="en-US" b="1" i="1" dirty="0" err="1"/>
              <a:t>của</a:t>
            </a:r>
            <a:r>
              <a:rPr lang="en-US" b="1" i="1" dirty="0"/>
              <a:t> DN</a:t>
            </a:r>
          </a:p>
        </p:txBody>
      </p:sp>
    </p:spTree>
    <p:extLst>
      <p:ext uri="{BB962C8B-B14F-4D97-AF65-F5344CB8AC3E}">
        <p14:creationId xmlns:p14="http://schemas.microsoft.com/office/powerpoint/2010/main" val="35866732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68560" cy="1320800"/>
          </a:xfrm>
        </p:spPr>
        <p:txBody>
          <a:bodyPr/>
          <a:lstStyle/>
          <a:p>
            <a:r>
              <a:rPr lang="vi-VN" dirty="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cs typeface="Arial" panose="020B0604020202020204" pitchFamily="34" charset="0"/>
              </a:rPr>
              <a:t>PHÂN LOẠI CÁC</a:t>
            </a:r>
            <a:r>
              <a:rPr lang="en-US" dirty="0">
                <a:latin typeface="Arial" panose="020B0604020202020204" pitchFamily="34" charset="0"/>
                <a:cs typeface="Arial" panose="020B0604020202020204" pitchFamily="34" charset="0"/>
              </a:rPr>
              <a:t> HTTT TRONG </a:t>
            </a:r>
            <a:r>
              <a:rPr lang="vi-VN" dirty="0" smtClean="0">
                <a:cs typeface="Arial" panose="020B0604020202020204" pitchFamily="34" charset="0"/>
              </a:rPr>
              <a:t>DN</a:t>
            </a:r>
            <a:r>
              <a:rPr lang="en-US" dirty="0" smtClean="0"/>
              <a:t> </a:t>
            </a:r>
            <a:endParaRPr lang="en-US" dirty="0"/>
          </a:p>
        </p:txBody>
      </p:sp>
      <p:sp>
        <p:nvSpPr>
          <p:cNvPr id="5" name="Rounded Rectangle 4"/>
          <p:cNvSpPr/>
          <p:nvPr/>
        </p:nvSpPr>
        <p:spPr>
          <a:xfrm>
            <a:off x="394180" y="641037"/>
            <a:ext cx="8450317" cy="430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b="1" dirty="0" err="1">
                <a:solidFill>
                  <a:schemeClr val="bg1"/>
                </a:solidFill>
                <a:ea typeface="Times New Roman" charset="0"/>
                <a:cs typeface="Times New Roman" charset="0"/>
              </a:rPr>
              <a:t>Mối</a:t>
            </a:r>
            <a:r>
              <a:rPr lang="en-US" altLang="en-US" b="1" dirty="0">
                <a:solidFill>
                  <a:schemeClr val="bg1"/>
                </a:solidFill>
                <a:ea typeface="Times New Roman" charset="0"/>
                <a:cs typeface="Times New Roman" charset="0"/>
              </a:rPr>
              <a:t> </a:t>
            </a:r>
            <a:r>
              <a:rPr lang="en-US" altLang="en-US" b="1" dirty="0" err="1">
                <a:solidFill>
                  <a:schemeClr val="bg1"/>
                </a:solidFill>
                <a:ea typeface="Times New Roman" charset="0"/>
                <a:cs typeface="Times New Roman" charset="0"/>
              </a:rPr>
              <a:t>liên</a:t>
            </a:r>
            <a:r>
              <a:rPr lang="en-US" altLang="en-US" b="1" dirty="0">
                <a:solidFill>
                  <a:schemeClr val="bg1"/>
                </a:solidFill>
                <a:ea typeface="Times New Roman" charset="0"/>
                <a:cs typeface="Times New Roman" charset="0"/>
              </a:rPr>
              <a:t> </a:t>
            </a:r>
            <a:r>
              <a:rPr lang="en-US" altLang="en-US" b="1" dirty="0" err="1">
                <a:solidFill>
                  <a:schemeClr val="bg1"/>
                </a:solidFill>
                <a:ea typeface="Times New Roman" charset="0"/>
                <a:cs typeface="Times New Roman" charset="0"/>
              </a:rPr>
              <a:t>hệ</a:t>
            </a:r>
            <a:r>
              <a:rPr lang="en-US" altLang="en-US" b="1" dirty="0">
                <a:solidFill>
                  <a:schemeClr val="bg1"/>
                </a:solidFill>
                <a:ea typeface="Times New Roman" charset="0"/>
                <a:cs typeface="Times New Roman" charset="0"/>
              </a:rPr>
              <a:t> </a:t>
            </a:r>
            <a:r>
              <a:rPr lang="en-US" altLang="en-US" b="1" dirty="0" err="1">
                <a:solidFill>
                  <a:schemeClr val="bg1"/>
                </a:solidFill>
                <a:ea typeface="Times New Roman" charset="0"/>
                <a:cs typeface="Times New Roman" charset="0"/>
              </a:rPr>
              <a:t>giữa</a:t>
            </a:r>
            <a:r>
              <a:rPr lang="en-US" altLang="en-US" b="1" dirty="0">
                <a:solidFill>
                  <a:schemeClr val="bg1"/>
                </a:solidFill>
                <a:ea typeface="Times New Roman" charset="0"/>
                <a:cs typeface="Times New Roman" charset="0"/>
              </a:rPr>
              <a:t> HTTT </a:t>
            </a:r>
            <a:r>
              <a:rPr lang="en-US" altLang="en-US" b="1" dirty="0" err="1">
                <a:solidFill>
                  <a:schemeClr val="bg1"/>
                </a:solidFill>
                <a:ea typeface="Times New Roman" charset="0"/>
                <a:cs typeface="Times New Roman" charset="0"/>
              </a:rPr>
              <a:t>và</a:t>
            </a:r>
            <a:r>
              <a:rPr lang="en-US" altLang="en-US" b="1" dirty="0">
                <a:solidFill>
                  <a:schemeClr val="bg1"/>
                </a:solidFill>
                <a:ea typeface="Times New Roman" charset="0"/>
                <a:cs typeface="Times New Roman" charset="0"/>
              </a:rPr>
              <a:t> </a:t>
            </a:r>
            <a:r>
              <a:rPr lang="en-US" altLang="en-US" b="1" dirty="0" err="1">
                <a:solidFill>
                  <a:schemeClr val="bg1"/>
                </a:solidFill>
                <a:ea typeface="Times New Roman" charset="0"/>
                <a:cs typeface="Times New Roman" charset="0"/>
              </a:rPr>
              <a:t>quy</a:t>
            </a:r>
            <a:r>
              <a:rPr lang="en-US" altLang="en-US" b="1" dirty="0">
                <a:solidFill>
                  <a:schemeClr val="bg1"/>
                </a:solidFill>
                <a:ea typeface="Times New Roman" charset="0"/>
                <a:cs typeface="Times New Roman" charset="0"/>
              </a:rPr>
              <a:t> </a:t>
            </a:r>
            <a:r>
              <a:rPr lang="en-US" altLang="en-US" b="1" dirty="0" err="1">
                <a:solidFill>
                  <a:schemeClr val="bg1"/>
                </a:solidFill>
                <a:ea typeface="Times New Roman" charset="0"/>
                <a:cs typeface="Times New Roman" charset="0"/>
              </a:rPr>
              <a:t>trình</a:t>
            </a:r>
            <a:r>
              <a:rPr lang="en-US" altLang="en-US" b="1" dirty="0">
                <a:solidFill>
                  <a:schemeClr val="bg1"/>
                </a:solidFill>
                <a:ea typeface="Times New Roman" charset="0"/>
                <a:cs typeface="Times New Roman" charset="0"/>
              </a:rPr>
              <a:t> </a:t>
            </a:r>
            <a:r>
              <a:rPr lang="en-US" altLang="en-US" b="1" dirty="0" err="1">
                <a:solidFill>
                  <a:schemeClr val="bg1"/>
                </a:solidFill>
                <a:ea typeface="Times New Roman" charset="0"/>
                <a:cs typeface="Times New Roman" charset="0"/>
              </a:rPr>
              <a:t>nghiệp</a:t>
            </a:r>
            <a:r>
              <a:rPr lang="en-US" altLang="en-US" b="1" dirty="0">
                <a:solidFill>
                  <a:schemeClr val="bg1"/>
                </a:solidFill>
                <a:ea typeface="Times New Roman" charset="0"/>
                <a:cs typeface="Times New Roman" charset="0"/>
              </a:rPr>
              <a:t> </a:t>
            </a:r>
            <a:r>
              <a:rPr lang="en-US" altLang="en-US" b="1" dirty="0" err="1">
                <a:solidFill>
                  <a:schemeClr val="bg1"/>
                </a:solidFill>
                <a:ea typeface="Times New Roman" charset="0"/>
                <a:cs typeface="Times New Roman" charset="0"/>
              </a:rPr>
              <a:t>vụ</a:t>
            </a:r>
            <a:r>
              <a:rPr lang="en-US" altLang="en-US" b="1" dirty="0">
                <a:solidFill>
                  <a:schemeClr val="bg1"/>
                </a:solidFill>
                <a:ea typeface="Times New Roman" charset="0"/>
                <a:cs typeface="Times New Roman" charset="0"/>
              </a:rPr>
              <a:t> </a:t>
            </a:r>
            <a:r>
              <a:rPr lang="en-US" altLang="en-US" b="1" dirty="0" err="1">
                <a:solidFill>
                  <a:schemeClr val="bg1"/>
                </a:solidFill>
                <a:ea typeface="Times New Roman" charset="0"/>
                <a:cs typeface="Times New Roman" charset="0"/>
              </a:rPr>
              <a:t>trong</a:t>
            </a:r>
            <a:r>
              <a:rPr lang="en-US" altLang="en-US" b="1" dirty="0">
                <a:solidFill>
                  <a:schemeClr val="bg1"/>
                </a:solidFill>
                <a:ea typeface="Times New Roman" charset="0"/>
                <a:cs typeface="Times New Roman" charset="0"/>
              </a:rPr>
              <a:t> DN</a:t>
            </a:r>
            <a:endParaRPr lang="en-US" b="1" dirty="0">
              <a:solidFill>
                <a:schemeClr val="bg1"/>
              </a:solidFill>
            </a:endParaRPr>
          </a:p>
        </p:txBody>
      </p:sp>
      <p:pic>
        <p:nvPicPr>
          <p:cNvPr id="4" name="Content Placeholder 4">
            <a:extLst>
              <a:ext uri="{FF2B5EF4-FFF2-40B4-BE49-F238E27FC236}">
                <a16:creationId xmlns:a16="http://schemas.microsoft.com/office/drawing/2014/main" id="{F2F6B01E-B578-2004-43FF-B884CB803E04}"/>
              </a:ext>
            </a:extLst>
          </p:cNvPr>
          <p:cNvPicPr>
            <a:picLocks noGrp="1" noChangeAspect="1"/>
          </p:cNvPicPr>
          <p:nvPr>
            <p:ph idx="1"/>
          </p:nvPr>
        </p:nvPicPr>
        <p:blipFill rotWithShape="1">
          <a:blip r:embed="rId3"/>
          <a:srcRect l="30719" t="23690" r="21680" b="10285"/>
          <a:stretch/>
        </p:blipFill>
        <p:spPr>
          <a:xfrm>
            <a:off x="394180" y="1140790"/>
            <a:ext cx="8450317" cy="5717210"/>
          </a:xfrm>
        </p:spPr>
      </p:pic>
    </p:spTree>
    <p:extLst>
      <p:ext uri="{BB962C8B-B14F-4D97-AF65-F5344CB8AC3E}">
        <p14:creationId xmlns:p14="http://schemas.microsoft.com/office/powerpoint/2010/main" val="4245531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vi-VN" dirty="0">
                <a:cs typeface="Arial" panose="020B0604020202020204" pitchFamily="34" charset="0"/>
              </a:rPr>
              <a:t>C3</a:t>
            </a:r>
            <a:r>
              <a:rPr lang="en-US" dirty="0">
                <a:latin typeface="Arial" panose="020B0604020202020204" pitchFamily="34" charset="0"/>
                <a:cs typeface="Arial" panose="020B0604020202020204" pitchFamily="34" charset="0"/>
              </a:rPr>
              <a:t>: </a:t>
            </a:r>
            <a:r>
              <a:rPr lang="vi-VN" dirty="0">
                <a:cs typeface="Arial" panose="020B0604020202020204" pitchFamily="34" charset="0"/>
              </a:rPr>
              <a:t>PHÂN LOẠI CÁC</a:t>
            </a:r>
            <a:r>
              <a:rPr lang="en-US" dirty="0">
                <a:latin typeface="Arial" panose="020B0604020202020204" pitchFamily="34" charset="0"/>
                <a:cs typeface="Arial" panose="020B0604020202020204" pitchFamily="34" charset="0"/>
              </a:rPr>
              <a:t> HTTT TRONG </a:t>
            </a:r>
            <a:r>
              <a:rPr lang="vi-VN" dirty="0">
                <a:cs typeface="Arial" panose="020B0604020202020204" pitchFamily="34" charset="0"/>
              </a:rPr>
              <a:t>DN</a:t>
            </a:r>
            <a:r>
              <a:rPr lang="en-US" dirty="0"/>
              <a:t/>
            </a:r>
            <a:br>
              <a:rPr lang="en-US" dirty="0"/>
            </a:br>
            <a:endParaRPr lang="en-US" dirty="0"/>
          </a:p>
        </p:txBody>
      </p:sp>
      <p:sp>
        <p:nvSpPr>
          <p:cNvPr id="3" name="Content Placeholder 2"/>
          <p:cNvSpPr>
            <a:spLocks noGrp="1"/>
          </p:cNvSpPr>
          <p:nvPr>
            <p:ph idx="1"/>
          </p:nvPr>
        </p:nvSpPr>
        <p:spPr>
          <a:xfrm>
            <a:off x="196948" y="4731437"/>
            <a:ext cx="11085341" cy="3038621"/>
          </a:xfrm>
        </p:spPr>
        <p:txBody>
          <a:bodyPr>
            <a:normAutofit/>
          </a:bodyPr>
          <a:lstStyle/>
          <a:p>
            <a:r>
              <a:rPr lang="en-US" sz="2400" dirty="0" err="1"/>
              <a:t>Quy</a:t>
            </a:r>
            <a:r>
              <a:rPr lang="en-US" sz="2400" dirty="0"/>
              <a:t> </a:t>
            </a:r>
            <a:r>
              <a:rPr lang="en-US" sz="2400" dirty="0" err="1"/>
              <a:t>trình</a:t>
            </a:r>
            <a:r>
              <a:rPr lang="en-US" sz="2400" dirty="0"/>
              <a:t> </a:t>
            </a:r>
            <a:r>
              <a:rPr lang="en-US" sz="2400" dirty="0" err="1"/>
              <a:t>nghiệp</a:t>
            </a:r>
            <a:r>
              <a:rPr lang="en-US" sz="2400" dirty="0"/>
              <a:t> </a:t>
            </a:r>
            <a:r>
              <a:rPr lang="en-US" sz="2400" dirty="0" err="1"/>
              <a:t>vụ</a:t>
            </a:r>
            <a:r>
              <a:rPr lang="en-US" sz="2400" dirty="0"/>
              <a:t> </a:t>
            </a:r>
            <a:r>
              <a:rPr lang="en-US" sz="2400" dirty="0" err="1"/>
              <a:t>trong</a:t>
            </a:r>
            <a:r>
              <a:rPr lang="en-US" sz="2400" dirty="0"/>
              <a:t> DN </a:t>
            </a:r>
            <a:r>
              <a:rPr lang="en-US" sz="2400" dirty="0" err="1"/>
              <a:t>ngày</a:t>
            </a:r>
            <a:r>
              <a:rPr lang="en-US" sz="2400" dirty="0"/>
              <a:t> nay:</a:t>
            </a:r>
          </a:p>
          <a:p>
            <a:pPr>
              <a:buFontTx/>
              <a:buChar char="-"/>
            </a:pPr>
            <a:r>
              <a:rPr lang="en-US" sz="2400" dirty="0" err="1"/>
              <a:t>Các</a:t>
            </a:r>
            <a:r>
              <a:rPr lang="en-US" sz="2400" dirty="0"/>
              <a:t> </a:t>
            </a:r>
            <a:r>
              <a:rPr lang="en-US" sz="2400" dirty="0" err="1"/>
              <a:t>quy</a:t>
            </a:r>
            <a:r>
              <a:rPr lang="en-US" sz="2400" dirty="0"/>
              <a:t> </a:t>
            </a:r>
            <a:r>
              <a:rPr lang="en-US" sz="2400" dirty="0" err="1"/>
              <a:t>trình</a:t>
            </a:r>
            <a:r>
              <a:rPr lang="en-US" sz="2400" dirty="0"/>
              <a:t> </a:t>
            </a:r>
            <a:r>
              <a:rPr lang="en-US" sz="2400" dirty="0" err="1"/>
              <a:t>phải</a:t>
            </a:r>
            <a:r>
              <a:rPr lang="en-US" sz="2400" dirty="0"/>
              <a:t> </a:t>
            </a:r>
            <a:r>
              <a:rPr lang="en-US" sz="2400" dirty="0" err="1"/>
              <a:t>có</a:t>
            </a:r>
            <a:r>
              <a:rPr lang="en-US" sz="2400" dirty="0"/>
              <a:t> </a:t>
            </a:r>
            <a:r>
              <a:rPr lang="en-US" sz="2400" dirty="0" err="1"/>
              <a:t>liên</a:t>
            </a:r>
            <a:r>
              <a:rPr lang="en-US" sz="2400" dirty="0"/>
              <a:t> </a:t>
            </a:r>
            <a:r>
              <a:rPr lang="en-US" sz="2400" dirty="0" err="1"/>
              <a:t>quan</a:t>
            </a:r>
            <a:r>
              <a:rPr lang="en-US" sz="2400" dirty="0"/>
              <a:t> logic </a:t>
            </a:r>
            <a:r>
              <a:rPr lang="en-US" sz="2400" dirty="0" err="1"/>
              <a:t>với</a:t>
            </a:r>
            <a:r>
              <a:rPr lang="en-US" sz="2400" dirty="0"/>
              <a:t> </a:t>
            </a:r>
            <a:r>
              <a:rPr lang="en-US" sz="2400" dirty="0" err="1"/>
              <a:t>nhau</a:t>
            </a:r>
            <a:r>
              <a:rPr lang="en-US" sz="2400" dirty="0"/>
              <a:t> </a:t>
            </a:r>
            <a:r>
              <a:rPr lang="en-US" sz="2400" dirty="0" err="1"/>
              <a:t>để</a:t>
            </a:r>
            <a:r>
              <a:rPr lang="en-US" sz="2400" dirty="0"/>
              <a:t> </a:t>
            </a:r>
            <a:r>
              <a:rPr lang="en-US" sz="2400" dirty="0" err="1"/>
              <a:t>tạo</a:t>
            </a:r>
            <a:r>
              <a:rPr lang="en-US" sz="2400" dirty="0"/>
              <a:t> </a:t>
            </a:r>
            <a:r>
              <a:rPr lang="en-US" sz="2400" dirty="0" err="1"/>
              <a:t>ra</a:t>
            </a:r>
            <a:r>
              <a:rPr lang="en-US" sz="2400" dirty="0"/>
              <a:t> </a:t>
            </a:r>
            <a:r>
              <a:rPr lang="en-US" sz="2400" dirty="0" err="1"/>
              <a:t>kết</a:t>
            </a:r>
            <a:r>
              <a:rPr lang="en-US" sz="2400" dirty="0"/>
              <a:t> </a:t>
            </a:r>
            <a:r>
              <a:rPr lang="en-US" sz="2400" dirty="0" err="1"/>
              <a:t>quả</a:t>
            </a:r>
            <a:r>
              <a:rPr lang="en-US" sz="2400" dirty="0"/>
              <a:t> </a:t>
            </a:r>
            <a:r>
              <a:rPr lang="en-US" sz="2400" dirty="0" err="1"/>
              <a:t>kinh</a:t>
            </a:r>
            <a:r>
              <a:rPr lang="en-US" sz="2400" dirty="0"/>
              <a:t> </a:t>
            </a:r>
            <a:r>
              <a:rPr lang="en-US" sz="2400" dirty="0" err="1"/>
              <a:t>doanh</a:t>
            </a:r>
            <a:r>
              <a:rPr lang="en-US" sz="2400" dirty="0"/>
              <a:t> </a:t>
            </a:r>
            <a:r>
              <a:rPr lang="en-US" sz="2400" dirty="0" err="1"/>
              <a:t>cụ</a:t>
            </a:r>
            <a:r>
              <a:rPr lang="en-US" sz="2400" dirty="0"/>
              <a:t> </a:t>
            </a:r>
            <a:r>
              <a:rPr lang="en-US" sz="2400" dirty="0" err="1"/>
              <a:t>thể</a:t>
            </a:r>
            <a:endParaRPr lang="en-US" sz="2400" dirty="0"/>
          </a:p>
          <a:p>
            <a:pPr>
              <a:buFontTx/>
              <a:buChar char="-"/>
            </a:pPr>
            <a:r>
              <a:rPr lang="en-US" sz="2400" dirty="0" err="1"/>
              <a:t>Quy</a:t>
            </a:r>
            <a:r>
              <a:rPr lang="en-US" sz="2400" dirty="0"/>
              <a:t> </a:t>
            </a:r>
            <a:r>
              <a:rPr lang="en-US" sz="2400" dirty="0" err="1"/>
              <a:t>trình</a:t>
            </a:r>
            <a:r>
              <a:rPr lang="en-US" sz="2400" dirty="0"/>
              <a:t> </a:t>
            </a:r>
            <a:r>
              <a:rPr lang="en-US" sz="2400" dirty="0" err="1"/>
              <a:t>nghiệp</a:t>
            </a:r>
            <a:r>
              <a:rPr lang="en-US" sz="2400" dirty="0"/>
              <a:t> </a:t>
            </a:r>
            <a:r>
              <a:rPr lang="en-US" sz="2400" dirty="0" err="1"/>
              <a:t>vụ</a:t>
            </a:r>
            <a:r>
              <a:rPr lang="en-US" sz="2400" dirty="0"/>
              <a:t> </a:t>
            </a:r>
            <a:r>
              <a:rPr lang="en-US" sz="2400" dirty="0" err="1"/>
              <a:t>có</a:t>
            </a:r>
            <a:r>
              <a:rPr lang="en-US" sz="2400" dirty="0"/>
              <a:t> </a:t>
            </a:r>
            <a:r>
              <a:rPr lang="en-US" sz="2400" dirty="0" err="1"/>
              <a:t>thể</a:t>
            </a:r>
            <a:r>
              <a:rPr lang="en-US" sz="2400" dirty="0"/>
              <a:t> </a:t>
            </a:r>
            <a:r>
              <a:rPr lang="en-US" sz="2400" dirty="0" err="1"/>
              <a:t>hỗ</a:t>
            </a:r>
            <a:r>
              <a:rPr lang="en-US" sz="2400" dirty="0"/>
              <a:t> </a:t>
            </a:r>
            <a:r>
              <a:rPr lang="en-US" sz="2400" dirty="0" err="1"/>
              <a:t>trợ</a:t>
            </a:r>
            <a:r>
              <a:rPr lang="en-US" sz="2400" dirty="0"/>
              <a:t> </a:t>
            </a:r>
            <a:r>
              <a:rPr lang="en-US" sz="2400" dirty="0" err="1"/>
              <a:t>trực</a:t>
            </a:r>
            <a:r>
              <a:rPr lang="en-US" sz="2400" dirty="0"/>
              <a:t> </a:t>
            </a:r>
            <a:r>
              <a:rPr lang="en-US" sz="2400" dirty="0" err="1"/>
              <a:t>tiếp</a:t>
            </a:r>
            <a:r>
              <a:rPr lang="en-US" sz="2400" dirty="0"/>
              <a:t> </a:t>
            </a:r>
            <a:r>
              <a:rPr lang="en-US" sz="2400" dirty="0" err="1"/>
              <a:t>đến</a:t>
            </a:r>
            <a:r>
              <a:rPr lang="en-US" sz="2400" dirty="0"/>
              <a:t> </a:t>
            </a:r>
            <a:r>
              <a:rPr lang="en-US" sz="2400" dirty="0" err="1"/>
              <a:t>từng</a:t>
            </a:r>
            <a:r>
              <a:rPr lang="en-US" sz="2400" dirty="0"/>
              <a:t> </a:t>
            </a:r>
            <a:r>
              <a:rPr lang="en-US" sz="2400" dirty="0" err="1"/>
              <a:t>mảng</a:t>
            </a:r>
            <a:r>
              <a:rPr lang="en-US" sz="2400" dirty="0"/>
              <a:t> </a:t>
            </a:r>
            <a:r>
              <a:rPr lang="en-US" sz="2400" dirty="0" err="1"/>
              <a:t>chức</a:t>
            </a:r>
            <a:r>
              <a:rPr lang="en-US" sz="2400" dirty="0"/>
              <a:t> </a:t>
            </a:r>
            <a:r>
              <a:rPr lang="en-US" sz="2400" dirty="0" err="1"/>
              <a:t>năng</a:t>
            </a:r>
            <a:r>
              <a:rPr lang="en-US" sz="2400" dirty="0"/>
              <a:t> </a:t>
            </a:r>
            <a:r>
              <a:rPr lang="en-US" sz="2400" dirty="0" err="1"/>
              <a:t>kinh</a:t>
            </a:r>
            <a:r>
              <a:rPr lang="en-US" sz="2400" dirty="0"/>
              <a:t> </a:t>
            </a:r>
            <a:r>
              <a:rPr lang="en-US" sz="2400" dirty="0" err="1"/>
              <a:t>doanh</a:t>
            </a:r>
            <a:r>
              <a:rPr lang="en-US" sz="2400" dirty="0"/>
              <a:t> </a:t>
            </a:r>
            <a:r>
              <a:rPr lang="en-US" sz="2400" dirty="0" err="1"/>
              <a:t>hoặc</a:t>
            </a:r>
            <a:r>
              <a:rPr lang="en-US" sz="2400" dirty="0"/>
              <a:t> </a:t>
            </a:r>
            <a:r>
              <a:rPr lang="en-US" sz="2400" dirty="0" err="1"/>
              <a:t>hỗ</a:t>
            </a:r>
            <a:r>
              <a:rPr lang="en-US" sz="2400" dirty="0"/>
              <a:t> </a:t>
            </a:r>
            <a:r>
              <a:rPr lang="en-US" sz="2400" dirty="0" err="1"/>
              <a:t>trợ</a:t>
            </a:r>
            <a:r>
              <a:rPr lang="en-US" sz="2400" dirty="0"/>
              <a:t> </a:t>
            </a:r>
            <a:r>
              <a:rPr lang="en-US" sz="2400" dirty="0" err="1"/>
              <a:t>chéo</a:t>
            </a:r>
            <a:endParaRPr lang="en-US" sz="2400" dirty="0"/>
          </a:p>
          <a:p>
            <a:pPr>
              <a:buFontTx/>
              <a:buChar char="-"/>
            </a:pPr>
            <a:endParaRPr lang="en-US" dirty="0"/>
          </a:p>
          <a:p>
            <a:pPr>
              <a:buFontTx/>
              <a:buChar char="-"/>
            </a:pPr>
            <a:endParaRPr lang="en-US" dirty="0"/>
          </a:p>
          <a:p>
            <a:pPr marL="0" indent="0">
              <a:buNone/>
            </a:pPr>
            <a:endParaRPr lang="en-US" dirty="0"/>
          </a:p>
        </p:txBody>
      </p:sp>
      <p:pic>
        <p:nvPicPr>
          <p:cNvPr id="1028" name="Picture 4" descr="https://paginas.fe.up.pt/~acbrito/laudon/images/tb02_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7260" y="660400"/>
            <a:ext cx="8102161" cy="386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45562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7655"/>
            <a:ext cx="8596668" cy="1320800"/>
          </a:xfrm>
        </p:spPr>
        <p:txBody>
          <a:bodyPr/>
          <a:lstStyle/>
          <a:p>
            <a:r>
              <a:rPr lang="en-US" dirty="0" smtClean="0"/>
              <a:t>C4.CÁC </a:t>
            </a:r>
            <a:r>
              <a:rPr lang="en-US" dirty="0"/>
              <a:t>HTTT TRONG DOANH NGHIỆP</a:t>
            </a:r>
          </a:p>
        </p:txBody>
      </p:sp>
      <p:graphicFrame>
        <p:nvGraphicFramePr>
          <p:cNvPr id="4" name="Content Placeholder 3"/>
          <p:cNvGraphicFramePr>
            <a:graphicFrameLocks noGrp="1"/>
          </p:cNvGraphicFramePr>
          <p:nvPr>
            <p:ph idx="1"/>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47117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505" y="2160589"/>
            <a:ext cx="8753497" cy="4697411"/>
          </a:xfrm>
        </p:spPr>
        <p:txBody>
          <a:bodyPr/>
          <a:lstStyle/>
          <a:p>
            <a:pPr marL="0" indent="0">
              <a:buNone/>
            </a:pPr>
            <a:endParaRPr lang="en-US" altLang="en-US" b="1" dirty="0">
              <a:latin typeface="Times New Roman" charset="0"/>
              <a:ea typeface="Times New Roman" charset="0"/>
              <a:cs typeface="Times New Roman" charset="0"/>
            </a:endParaRPr>
          </a:p>
          <a:p>
            <a:endParaRPr lang="en-US" altLang="en-US" dirty="0">
              <a:latin typeface="Times New Roman" charset="0"/>
              <a:ea typeface="Times New Roman" charset="0"/>
              <a:cs typeface="Times New Roman" charset="0"/>
            </a:endParaRPr>
          </a:p>
          <a:p>
            <a:endParaRPr lang="en-US" dirty="0"/>
          </a:p>
        </p:txBody>
      </p:sp>
      <p:sp>
        <p:nvSpPr>
          <p:cNvPr id="6" name="Title 5"/>
          <p:cNvSpPr>
            <a:spLocks noGrp="1"/>
          </p:cNvSpPr>
          <p:nvPr>
            <p:ph type="title"/>
          </p:nvPr>
        </p:nvSpPr>
        <p:spPr>
          <a:xfrm>
            <a:off x="0" y="496376"/>
            <a:ext cx="9129486" cy="59508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2400" b="1" dirty="0">
                <a:latin typeface="+mj-lt"/>
              </a:rPr>
              <a:t>1.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vi-VN" sz="2400" b="1" dirty="0">
                <a:latin typeface="+mj-lt"/>
              </a:rPr>
              <a:t>quản trị</a:t>
            </a:r>
            <a:r>
              <a:rPr lang="en-US" sz="2400" b="1" dirty="0">
                <a:latin typeface="+mj-lt"/>
              </a:rPr>
              <a:t> </a:t>
            </a:r>
            <a:r>
              <a:rPr lang="vi-VN" sz="2400" b="1" dirty="0">
                <a:latin typeface="+mj-lt"/>
              </a:rPr>
              <a:t>tích hợp ERP</a:t>
            </a:r>
            <a:endParaRPr lang="en-US" sz="2400" b="1" dirty="0">
              <a:latin typeface="+mj-lt"/>
            </a:endParaRPr>
          </a:p>
        </p:txBody>
      </p:sp>
      <p:sp>
        <p:nvSpPr>
          <p:cNvPr id="2" name="Rectangle 1"/>
          <p:cNvSpPr/>
          <p:nvPr/>
        </p:nvSpPr>
        <p:spPr>
          <a:xfrm>
            <a:off x="-98475" y="-70338"/>
            <a:ext cx="9129487" cy="646331"/>
          </a:xfrm>
          <a:prstGeom prst="rect">
            <a:avLst/>
          </a:prstGeom>
          <a:ln>
            <a:noFill/>
          </a:ln>
        </p:spPr>
        <p:txBody>
          <a:bodyPr wrap="square">
            <a:spAutoFit/>
          </a:bodyPr>
          <a:lstStyle/>
          <a:p>
            <a:r>
              <a:rPr lang="en-US" sz="3600" dirty="0" smtClean="0">
                <a:ln w="0"/>
                <a:solidFill>
                  <a:schemeClr val="accent1"/>
                </a:solidFill>
                <a:effectLst>
                  <a:outerShdw blurRad="38100" dist="25400" dir="5400000" algn="ctr" rotWithShape="0">
                    <a:srgbClr val="6E747A">
                      <a:alpha val="43000"/>
                    </a:srgbClr>
                  </a:outerShdw>
                </a:effectLst>
              </a:rPr>
              <a:t>C4.CÁC </a:t>
            </a:r>
            <a:r>
              <a:rPr lang="en-US" sz="3600" dirty="0">
                <a:ln w="0"/>
                <a:solidFill>
                  <a:schemeClr val="accent1"/>
                </a:solidFill>
                <a:effectLst>
                  <a:outerShdw blurRad="38100" dist="25400" dir="5400000" algn="ctr" rotWithShape="0">
                    <a:srgbClr val="6E747A">
                      <a:alpha val="43000"/>
                    </a:srgbClr>
                  </a:outerShdw>
                </a:effectLst>
              </a:rPr>
              <a:t>HTTT TRONG DOANH NGHIỆP</a:t>
            </a:r>
          </a:p>
        </p:txBody>
      </p:sp>
      <p:pic>
        <p:nvPicPr>
          <p:cNvPr id="1026" name="Picture 2">
            <a:extLst>
              <a:ext uri="{FF2B5EF4-FFF2-40B4-BE49-F238E27FC236}">
                <a16:creationId xmlns:a16="http://schemas.microsoft.com/office/drawing/2014/main" id="{2436A315-178B-940B-2230-3E2E92272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662" y="1142707"/>
            <a:ext cx="6969482" cy="571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79352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normAutofit/>
          </a:bodyPr>
          <a:lstStyle/>
          <a:p>
            <a:pPr lvl="0"/>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endParaRPr lang="en-US" dirty="0"/>
          </a:p>
        </p:txBody>
      </p:sp>
      <p:sp>
        <p:nvSpPr>
          <p:cNvPr id="3" name="Content Placeholder 2"/>
          <p:cNvSpPr>
            <a:spLocks noGrp="1"/>
          </p:cNvSpPr>
          <p:nvPr>
            <p:ph idx="1"/>
          </p:nvPr>
        </p:nvSpPr>
        <p:spPr>
          <a:xfrm>
            <a:off x="140677" y="731520"/>
            <a:ext cx="10185009" cy="6126479"/>
          </a:xfrm>
        </p:spPr>
        <p:txBody>
          <a:bodyPr>
            <a:normAutofit lnSpcReduction="10000"/>
          </a:bodyPr>
          <a:lstStyle/>
          <a:p>
            <a:pPr marL="0" indent="0">
              <a:buNone/>
            </a:pPr>
            <a:r>
              <a:rPr lang="vi-VN" altLang="en-US" sz="2600" b="1" dirty="0">
                <a:latin typeface="+mj-lt"/>
                <a:ea typeface="Times New Roman" charset="0"/>
                <a:cs typeface="Times New Roman" charset="0"/>
              </a:rPr>
              <a:t>Khái niệm: ERP (enterprise resource planning systems) </a:t>
            </a:r>
            <a:endParaRPr lang="en-US" altLang="en-US" sz="2600" b="1" dirty="0">
              <a:latin typeface="+mj-lt"/>
              <a:ea typeface="Times New Roman" charset="0"/>
              <a:cs typeface="Times New Roman" charset="0"/>
            </a:endParaRPr>
          </a:p>
          <a:p>
            <a:r>
              <a:rPr lang="vi-VN" sz="2500" dirty="0"/>
              <a:t>Là hệ thống bao gồm các mô đun phần mềm tích hợp và một cơ sở dữ liệu tập trung cho phép chia sẻ dữ liệu để hỗ trợ các tiến trình kinh doanh (business processes) trong một tổ chức. </a:t>
            </a:r>
          </a:p>
          <a:p>
            <a:r>
              <a:rPr lang="vi-VN" sz="2500" dirty="0"/>
              <a:t>Các tiến trình này bao gồm mua sắm, phát triển sản phẩm, sản xuất và bán hàng và marketing, tài chính kế toán, quản trị nhân lực.</a:t>
            </a:r>
          </a:p>
          <a:p>
            <a:pPr marL="0" indent="0">
              <a:buNone/>
            </a:pPr>
            <a:endParaRPr lang="vi-VN" sz="2500" dirty="0"/>
          </a:p>
          <a:p>
            <a:pPr marL="0" indent="0">
              <a:buNone/>
            </a:pPr>
            <a:r>
              <a:rPr lang="vi-VN" sz="2500" b="1" dirty="0">
                <a:latin typeface="+mj-lt"/>
              </a:rPr>
              <a:t>Vai trò: </a:t>
            </a:r>
            <a:r>
              <a:rPr lang="vi-VN" sz="2500" dirty="0"/>
              <a:t>giải quyết vẫn đề dữ liệu bị phân tán trong những hệ thống khác nhau của doanh nghiệp bằng cách tích hợp các tiến trình nghiệp vụ cơ bản trên phạm vi toàn doanh nghiệp/ tổ chức</a:t>
            </a:r>
            <a:r>
              <a:rPr lang="vi-VN" sz="2500" b="1" dirty="0">
                <a:latin typeface="+mj-lt"/>
              </a:rPr>
              <a:t>.</a:t>
            </a:r>
          </a:p>
          <a:p>
            <a:pPr marL="0" indent="0">
              <a:buNone/>
            </a:pPr>
            <a:endParaRPr lang="vi-VN" sz="2500" b="1" dirty="0">
              <a:latin typeface="+mj-lt"/>
            </a:endParaRPr>
          </a:p>
          <a:p>
            <a:pPr marL="0" indent="0">
              <a:buNone/>
            </a:pPr>
            <a:r>
              <a:rPr lang="vi-VN" sz="2500" b="1" dirty="0">
                <a:latin typeface="+mj-lt"/>
              </a:rPr>
              <a:t>=&gt; Thông tin trước kia bị phân tán trong từng hệ thống thông tin sẽ được thông suốt trong toàn bộ doanh nghiệp và được chia sẽ lẫn nhau</a:t>
            </a:r>
            <a:endParaRPr lang="en-US" sz="2500" b="1" dirty="0">
              <a:latin typeface="+mj-lt"/>
            </a:endParaRPr>
          </a:p>
        </p:txBody>
      </p:sp>
      <p:sp>
        <p:nvSpPr>
          <p:cNvPr id="4" name="Rounded Rectangle 3"/>
          <p:cNvSpPr/>
          <p:nvPr/>
        </p:nvSpPr>
        <p:spPr>
          <a:xfrm>
            <a:off x="0" y="0"/>
            <a:ext cx="9115618" cy="57751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2400" b="1" dirty="0">
                <a:latin typeface="+mj-lt"/>
              </a:rPr>
              <a:t>1.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vi-VN" sz="2400" b="1" dirty="0">
                <a:latin typeface="+mj-lt"/>
              </a:rPr>
              <a:t>quản trị</a:t>
            </a:r>
            <a:r>
              <a:rPr lang="en-US" sz="2400" b="1" dirty="0">
                <a:latin typeface="+mj-lt"/>
              </a:rPr>
              <a:t> </a:t>
            </a:r>
            <a:r>
              <a:rPr lang="vi-VN" sz="2400" b="1" dirty="0">
                <a:latin typeface="+mj-lt"/>
              </a:rPr>
              <a:t>tích hợp ERP</a:t>
            </a:r>
            <a:endParaRPr lang="en-US" sz="2400" b="1" dirty="0">
              <a:latin typeface="+mj-lt"/>
            </a:endParaRPr>
          </a:p>
        </p:txBody>
      </p:sp>
    </p:spTree>
    <p:extLst>
      <p:ext uri="{BB962C8B-B14F-4D97-AF65-F5344CB8AC3E}">
        <p14:creationId xmlns:p14="http://schemas.microsoft.com/office/powerpoint/2010/main" val="38282153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581025"/>
          </a:xfrm>
        </p:spPr>
        <p:txBody>
          <a:bodyPr>
            <a:normAutofit fontScale="90000"/>
          </a:bodyPr>
          <a:lstStyle/>
          <a:p>
            <a:r>
              <a:rPr lang="vi-VN" dirty="0">
                <a:latin typeface="Arial" panose="020B0604020202020204" pitchFamily="34" charset="0"/>
                <a:cs typeface="Arial" panose="020B0604020202020204" pitchFamily="34" charset="0"/>
              </a:rPr>
              <a:t>QUY ĐỊNH VỀ BÀI TẬP NHÓM</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77333" y="1493839"/>
            <a:ext cx="10121295" cy="5124675"/>
          </a:xfrm>
        </p:spPr>
        <p:txBody>
          <a:bodyPr>
            <a:normAutofit/>
          </a:bodyPr>
          <a:lstStyle/>
          <a:p>
            <a:pPr marL="0" marR="0" algn="just">
              <a:lnSpc>
                <a:spcPct val="115000"/>
              </a:lnSpc>
              <a:spcBef>
                <a:spcPts val="300"/>
              </a:spcBef>
              <a:spcAft>
                <a:spcPts val="300"/>
              </a:spcAft>
            </a:pPr>
            <a:r>
              <a:rPr lang="en-US" sz="2400" dirty="0">
                <a:effectLst/>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effectLst/>
                <a:latin typeface="Times New Roman" panose="02020603050405020304" pitchFamily="18" charset="0"/>
                <a:ea typeface="Batang" panose="02030600000101010101" pitchFamily="18" charset="-127"/>
                <a:cs typeface="Times New Roman" panose="02020603050405020304" pitchFamily="18" charset="0"/>
              </a:rPr>
              <a:t>Bài</a:t>
            </a:r>
            <a:r>
              <a:rPr lang="en-US" sz="2400" dirty="0">
                <a:effectLst/>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effectLst/>
                <a:latin typeface="Times New Roman" panose="02020603050405020304" pitchFamily="18" charset="0"/>
                <a:ea typeface="Batang" panose="02030600000101010101" pitchFamily="18" charset="-127"/>
                <a:cs typeface="Times New Roman" panose="02020603050405020304" pitchFamily="18" charset="0"/>
              </a:rPr>
              <a:t>tập</a:t>
            </a:r>
            <a:r>
              <a:rPr lang="vi-VN" sz="2400" dirty="0">
                <a:effectLst/>
                <a:latin typeface="Times New Roman" panose="02020603050405020304" pitchFamily="18" charset="0"/>
                <a:ea typeface="Batang" panose="02030600000101010101" pitchFamily="18" charset="-127"/>
                <a:cs typeface="Times New Roman" panose="02020603050405020304" pitchFamily="18" charset="0"/>
              </a:rPr>
              <a:t> nhóm</a:t>
            </a:r>
            <a:r>
              <a:rPr lang="en-US" sz="2400" dirty="0">
                <a:effectLst/>
                <a:latin typeface="Times New Roman" panose="02020603050405020304" pitchFamily="18" charset="0"/>
                <a:ea typeface="Batang" panose="02030600000101010101" pitchFamily="18" charset="-127"/>
                <a:cs typeface="Times New Roman" panose="02020603050405020304" pitchFamily="18" charset="0"/>
              </a:rPr>
              <a:t>:</a:t>
            </a:r>
            <a:r>
              <a:rPr lang="vi-VN" sz="2400" dirty="0">
                <a:effectLst/>
                <a:latin typeface="Times New Roman" panose="02020603050405020304" pitchFamily="18" charset="0"/>
                <a:ea typeface="Batang" panose="02030600000101010101" pitchFamily="18" charset="-127"/>
                <a:cs typeface="Times New Roman" panose="02020603050405020304" pitchFamily="18" charset="0"/>
              </a:rPr>
              <a:t> sinh viên sẽ được chia ngẫu nhiên thành các nhóm, mỗi nhóm gồm 5-7 sinh viên (tùy theo sĩ số lớp học); bài tập nhóm sẽ được phân giao từ đầu môn học, sinh viên nộp bài tập nhóm (dưới dạng quyển báo cáo vào slide thuyết trình cho giảng viên) vào tuần học thứ 12. </a:t>
            </a:r>
            <a:endParaRPr lang="en-US" sz="2400" dirty="0">
              <a:effectLst/>
              <a:latin typeface="Times New Roman" panose="02020603050405020304" pitchFamily="18" charset="0"/>
              <a:ea typeface="Batang" panose="02030600000101010101" pitchFamily="18" charset="-127"/>
              <a:cs typeface="Times New Roman" panose="02020603050405020304" pitchFamily="18" charset="0"/>
            </a:endParaRPr>
          </a:p>
          <a:p>
            <a:r>
              <a:rPr lang="vi-VN" sz="2400" dirty="0">
                <a:effectLst/>
                <a:latin typeface="Times New Roman" panose="02020603050405020304" pitchFamily="18" charset="0"/>
                <a:ea typeface="Batang" panose="02030600000101010101" pitchFamily="18" charset="-127"/>
              </a:rPr>
              <a:t>-</a:t>
            </a:r>
            <a:r>
              <a:rPr lang="vi-VN" sz="2400" b="1" i="1" dirty="0">
                <a:effectLst/>
                <a:latin typeface="Times New Roman" panose="02020603050405020304" pitchFamily="18" charset="0"/>
                <a:ea typeface="Batang" panose="02030600000101010101" pitchFamily="18" charset="-127"/>
              </a:rPr>
              <a:t> Yêu cầu bài tập nhóm: mô tả và phân tích 01 hệ thống thông tin của một doanh nghiệp cụ thể tại Việt Nam</a:t>
            </a:r>
            <a:endParaRPr lang="en-US" sz="2400" b="1" i="1" dirty="0"/>
          </a:p>
        </p:txBody>
      </p:sp>
    </p:spTree>
    <p:extLst>
      <p:ext uri="{BB962C8B-B14F-4D97-AF65-F5344CB8AC3E}">
        <p14:creationId xmlns:p14="http://schemas.microsoft.com/office/powerpoint/2010/main" val="31368383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1" y="0"/>
            <a:ext cx="9129486" cy="59508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2400" b="1" dirty="0">
                <a:latin typeface="+mj-lt"/>
              </a:rPr>
              <a:t>1.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vi-VN" sz="2400" b="1" dirty="0">
                <a:latin typeface="+mj-lt"/>
              </a:rPr>
              <a:t>quản trị</a:t>
            </a:r>
            <a:r>
              <a:rPr lang="en-US" sz="2400" b="1" dirty="0">
                <a:latin typeface="+mj-lt"/>
              </a:rPr>
              <a:t> </a:t>
            </a:r>
            <a:r>
              <a:rPr lang="vi-VN" sz="2400" b="1" dirty="0">
                <a:latin typeface="+mj-lt"/>
              </a:rPr>
              <a:t>tích hợp ERP</a:t>
            </a:r>
            <a:endParaRPr lang="en-US" sz="2400" b="1" dirty="0">
              <a:latin typeface="+mj-lt"/>
            </a:endParaRPr>
          </a:p>
        </p:txBody>
      </p:sp>
      <p:pic>
        <p:nvPicPr>
          <p:cNvPr id="2050" name="Picture 2">
            <a:extLst>
              <a:ext uri="{FF2B5EF4-FFF2-40B4-BE49-F238E27FC236}">
                <a16:creationId xmlns:a16="http://schemas.microsoft.com/office/drawing/2014/main" id="{C9442486-5744-6E34-94D8-6A3E935EB89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747713"/>
            <a:ext cx="8147049" cy="61102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41C930-B651-EC83-F902-0CFC87353B69}"/>
              </a:ext>
            </a:extLst>
          </p:cNvPr>
          <p:cNvSpPr txBox="1"/>
          <p:nvPr/>
        </p:nvSpPr>
        <p:spPr>
          <a:xfrm>
            <a:off x="8054236" y="1377864"/>
            <a:ext cx="3582443" cy="5078313"/>
          </a:xfrm>
          <a:prstGeom prst="rect">
            <a:avLst/>
          </a:prstGeom>
          <a:noFill/>
        </p:spPr>
        <p:txBody>
          <a:bodyPr wrap="square" rtlCol="0">
            <a:spAutoFit/>
          </a:bodyPr>
          <a:lstStyle/>
          <a:p>
            <a:r>
              <a:rPr lang="en-US" dirty="0"/>
              <a:t>ERP </a:t>
            </a:r>
            <a:r>
              <a:rPr lang="vi-VN" dirty="0"/>
              <a:t>mở rộng cho các quy trình cụ thể bằng việc bổ sung các hệ thống thông tin doanh nghiệp để xử lý và quản lý các nghiệp vụ cụ thể như:</a:t>
            </a:r>
          </a:p>
          <a:p>
            <a:endParaRPr lang="vi-VN" dirty="0"/>
          </a:p>
          <a:p>
            <a:r>
              <a:rPr lang="vi-VN" b="1" dirty="0"/>
              <a:t>PLM (Product lifecycle management)</a:t>
            </a:r>
          </a:p>
          <a:p>
            <a:endParaRPr lang="vi-VN" b="1" dirty="0"/>
          </a:p>
          <a:p>
            <a:r>
              <a:rPr lang="vi-VN" b="1" dirty="0"/>
              <a:t>SRM (supply chain management)</a:t>
            </a:r>
          </a:p>
          <a:p>
            <a:endParaRPr lang="vi-VN" b="1" dirty="0"/>
          </a:p>
          <a:p>
            <a:r>
              <a:rPr lang="vi-VN" b="1" dirty="0"/>
              <a:t>CRM (customer relationship management)</a:t>
            </a:r>
          </a:p>
          <a:p>
            <a:endParaRPr lang="vi-VN" b="1" dirty="0"/>
          </a:p>
          <a:p>
            <a:r>
              <a:rPr lang="vi-VN" b="1" dirty="0"/>
              <a:t>SRM (supplier relationship management)</a:t>
            </a:r>
          </a:p>
          <a:p>
            <a:r>
              <a:rPr lang="en-US" dirty="0"/>
              <a:t> </a:t>
            </a:r>
          </a:p>
        </p:txBody>
      </p:sp>
    </p:spTree>
    <p:extLst>
      <p:ext uri="{BB962C8B-B14F-4D97-AF65-F5344CB8AC3E}">
        <p14:creationId xmlns:p14="http://schemas.microsoft.com/office/powerpoint/2010/main" val="1602363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95086"/>
            <a:ext cx="11336055" cy="6131391"/>
          </a:xfrm>
        </p:spPr>
        <p:txBody>
          <a:bodyPr>
            <a:normAutofit/>
          </a:bodyPr>
          <a:lstStyle/>
          <a:p>
            <a:r>
              <a:rPr lang="vi-VN" sz="2400" b="1" dirty="0">
                <a:latin typeface="+mj-lt"/>
              </a:rPr>
              <a:t>Lựa chon và triển khai ERP trong doanh nghiệp:</a:t>
            </a:r>
          </a:p>
          <a:p>
            <a:pPr marL="0" indent="0">
              <a:buNone/>
            </a:pPr>
            <a:endParaRPr lang="vi-VN" sz="2400" b="1" dirty="0">
              <a:latin typeface="+mj-lt"/>
            </a:endParaRPr>
          </a:p>
          <a:p>
            <a:pPr marL="0" indent="0">
              <a:buNone/>
            </a:pPr>
            <a:r>
              <a:rPr lang="vi-VN" sz="2400" b="1" dirty="0">
                <a:latin typeface="+mj-lt"/>
              </a:rPr>
              <a:t>TH1 Giải pháp ERP tương thích và hỗ trợ các tiến trình nghiệp vụ hiện tại trong doanh nghiệp, nghĩa là ERP đáp ứng việc hỗ trợ các cách thức hiện tại của doanh nghiệp</a:t>
            </a:r>
          </a:p>
          <a:p>
            <a:pPr marL="0" indent="0">
              <a:buNone/>
            </a:pPr>
            <a:endParaRPr lang="vi-VN" sz="2400" b="1" dirty="0">
              <a:latin typeface="+mj-lt"/>
            </a:endParaRPr>
          </a:p>
          <a:p>
            <a:pPr marL="0" indent="0">
              <a:buNone/>
            </a:pPr>
            <a:r>
              <a:rPr lang="vi-VN" sz="2400" b="1" dirty="0">
                <a:latin typeface="+mj-lt"/>
              </a:rPr>
              <a:t>TH2 Giải pháp ERP không hỗ trợ các tiến trình nghiệp vụ hiện tại trong doanh nghiệp =&gt; </a:t>
            </a:r>
            <a:r>
              <a:rPr lang="vi-VN" sz="2400" b="1" dirty="0">
                <a:highlight>
                  <a:srgbClr val="FFFF00"/>
                </a:highlight>
                <a:latin typeface="+mj-lt"/>
              </a:rPr>
              <a:t>Hướng xử lý?</a:t>
            </a:r>
          </a:p>
          <a:p>
            <a:pPr marL="0" indent="0">
              <a:buNone/>
            </a:pPr>
            <a:endParaRPr lang="vi-VN" sz="2400" b="1" dirty="0">
              <a:highlight>
                <a:srgbClr val="FFFF00"/>
              </a:highlight>
              <a:latin typeface="+mj-lt"/>
            </a:endParaRPr>
          </a:p>
          <a:p>
            <a:pPr marL="0" indent="0">
              <a:buNone/>
            </a:pPr>
            <a:endParaRPr lang="vi-VN" sz="2400" b="1" dirty="0">
              <a:highlight>
                <a:srgbClr val="FFFF00"/>
              </a:highlight>
              <a:latin typeface="+mj-lt"/>
            </a:endParaRPr>
          </a:p>
          <a:p>
            <a:pPr marL="0" indent="0">
              <a:buNone/>
            </a:pPr>
            <a:endParaRPr lang="en-US" sz="2400" dirty="0">
              <a:latin typeface="+mj-lt"/>
            </a:endParaRPr>
          </a:p>
        </p:txBody>
      </p:sp>
      <p:sp>
        <p:nvSpPr>
          <p:cNvPr id="5" name="Title 5"/>
          <p:cNvSpPr>
            <a:spLocks noGrp="1"/>
          </p:cNvSpPr>
          <p:nvPr>
            <p:ph type="title"/>
          </p:nvPr>
        </p:nvSpPr>
        <p:spPr>
          <a:xfrm>
            <a:off x="1" y="0"/>
            <a:ext cx="9129486" cy="59508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2400" b="1" dirty="0">
                <a:latin typeface="+mj-lt"/>
              </a:rPr>
              <a:t>1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vi-VN" sz="2400" b="1" dirty="0">
                <a:latin typeface="+mj-lt"/>
              </a:rPr>
              <a:t>quản trị</a:t>
            </a:r>
            <a:r>
              <a:rPr lang="en-US" sz="2400" b="1" dirty="0">
                <a:latin typeface="+mj-lt"/>
              </a:rPr>
              <a:t> </a:t>
            </a:r>
            <a:r>
              <a:rPr lang="vi-VN" sz="2400" b="1" dirty="0">
                <a:latin typeface="+mj-lt"/>
              </a:rPr>
              <a:t>tích hợp ERP</a:t>
            </a:r>
            <a:endParaRPr lang="en-US" sz="2400" b="1" dirty="0">
              <a:latin typeface="+mj-lt"/>
            </a:endParaRPr>
          </a:p>
        </p:txBody>
      </p:sp>
    </p:spTree>
    <p:extLst>
      <p:ext uri="{BB962C8B-B14F-4D97-AF65-F5344CB8AC3E}">
        <p14:creationId xmlns:p14="http://schemas.microsoft.com/office/powerpoint/2010/main" val="26986309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1" y="0"/>
            <a:ext cx="9129486" cy="59508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2400" b="1" dirty="0">
                <a:latin typeface="+mj-lt"/>
              </a:rPr>
              <a:t>1.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vi-VN" sz="2400" b="1" dirty="0">
                <a:latin typeface="+mj-lt"/>
              </a:rPr>
              <a:t>quản trị</a:t>
            </a:r>
            <a:r>
              <a:rPr lang="en-US" sz="2400" b="1" dirty="0">
                <a:latin typeface="+mj-lt"/>
              </a:rPr>
              <a:t> </a:t>
            </a:r>
            <a:r>
              <a:rPr lang="vi-VN" sz="2400" b="1" dirty="0">
                <a:latin typeface="+mj-lt"/>
              </a:rPr>
              <a:t>tích hợp ERP</a:t>
            </a:r>
            <a:endParaRPr lang="en-US" sz="2400" b="1" dirty="0">
              <a:latin typeface="+mj-lt"/>
            </a:endParaRPr>
          </a:p>
        </p:txBody>
      </p:sp>
      <p:graphicFrame>
        <p:nvGraphicFramePr>
          <p:cNvPr id="2" name="Content Placeholder 1">
            <a:extLst>
              <a:ext uri="{FF2B5EF4-FFF2-40B4-BE49-F238E27FC236}">
                <a16:creationId xmlns:a16="http://schemas.microsoft.com/office/drawing/2014/main" id="{1AF3993D-D91C-6BD0-8737-E9A6F7310D03}"/>
              </a:ext>
            </a:extLst>
          </p:cNvPr>
          <p:cNvGraphicFramePr>
            <a:graphicFrameLocks noGrp="1"/>
          </p:cNvGraphicFramePr>
          <p:nvPr>
            <p:ph idx="1"/>
          </p:nvPr>
        </p:nvGraphicFramePr>
        <p:xfrm>
          <a:off x="0" y="297543"/>
          <a:ext cx="10339387" cy="6131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46505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1" y="0"/>
            <a:ext cx="9129486" cy="59508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vi-VN" sz="2400" b="1" dirty="0">
                <a:latin typeface="+mj-lt"/>
              </a:rPr>
              <a:t>1.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vi-VN" sz="2400" b="1" dirty="0">
                <a:latin typeface="+mj-lt"/>
              </a:rPr>
              <a:t>quản trị</a:t>
            </a:r>
            <a:r>
              <a:rPr lang="en-US" sz="2400" b="1" dirty="0">
                <a:latin typeface="+mj-lt"/>
              </a:rPr>
              <a:t> </a:t>
            </a:r>
            <a:r>
              <a:rPr lang="vi-VN" sz="2400" b="1" dirty="0">
                <a:latin typeface="+mj-lt"/>
              </a:rPr>
              <a:t>tích hợp ERP</a:t>
            </a:r>
            <a:endParaRPr lang="en-US" sz="2400" b="1" dirty="0">
              <a:latin typeface="+mj-lt"/>
            </a:endParaRPr>
          </a:p>
        </p:txBody>
      </p:sp>
      <p:sp>
        <p:nvSpPr>
          <p:cNvPr id="5" name="TextBox 7"/>
          <p:cNvSpPr txBox="1">
            <a:spLocks noGrp="1" noChangeArrowheads="1"/>
          </p:cNvSpPr>
          <p:nvPr>
            <p:ph idx="1"/>
          </p:nvPr>
        </p:nvSpPr>
        <p:spPr bwMode="auto">
          <a:xfrm>
            <a:off x="0" y="760838"/>
            <a:ext cx="8248816" cy="9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Avant" charset="0"/>
              </a:defRPr>
            </a:lvl1pPr>
            <a:lvl2pPr marL="742950" indent="-285750">
              <a:defRPr>
                <a:solidFill>
                  <a:schemeClr val="tx1"/>
                </a:solidFill>
                <a:latin typeface=".VnAvant" charset="0"/>
              </a:defRPr>
            </a:lvl2pPr>
            <a:lvl3pPr marL="1143000" indent="-228600">
              <a:defRPr>
                <a:solidFill>
                  <a:schemeClr val="tx1"/>
                </a:solidFill>
                <a:latin typeface=".VnAvant" charset="0"/>
              </a:defRPr>
            </a:lvl3pPr>
            <a:lvl4pPr marL="1600200" indent="-228600">
              <a:defRPr>
                <a:solidFill>
                  <a:schemeClr val="tx1"/>
                </a:solidFill>
                <a:latin typeface=".VnAvant" charset="0"/>
              </a:defRPr>
            </a:lvl4pPr>
            <a:lvl5pPr marL="2057400" indent="-228600">
              <a:defRPr>
                <a:solidFill>
                  <a:schemeClr val="tx1"/>
                </a:solidFill>
                <a:latin typeface=".VnAvant" charset="0"/>
              </a:defRPr>
            </a:lvl5pPr>
            <a:lvl6pPr marL="2514600" indent="-228600" eaLnBrk="0" fontAlgn="base" hangingPunct="0">
              <a:spcBef>
                <a:spcPct val="0"/>
              </a:spcBef>
              <a:spcAft>
                <a:spcPct val="0"/>
              </a:spcAft>
              <a:defRPr>
                <a:solidFill>
                  <a:schemeClr val="tx1"/>
                </a:solidFill>
                <a:latin typeface=".VnAvant" charset="0"/>
              </a:defRPr>
            </a:lvl6pPr>
            <a:lvl7pPr marL="2971800" indent="-228600" eaLnBrk="0" fontAlgn="base" hangingPunct="0">
              <a:spcBef>
                <a:spcPct val="0"/>
              </a:spcBef>
              <a:spcAft>
                <a:spcPct val="0"/>
              </a:spcAft>
              <a:defRPr>
                <a:solidFill>
                  <a:schemeClr val="tx1"/>
                </a:solidFill>
                <a:latin typeface=".VnAvant" charset="0"/>
              </a:defRPr>
            </a:lvl7pPr>
            <a:lvl8pPr marL="3429000" indent="-228600" eaLnBrk="0" fontAlgn="base" hangingPunct="0">
              <a:spcBef>
                <a:spcPct val="0"/>
              </a:spcBef>
              <a:spcAft>
                <a:spcPct val="0"/>
              </a:spcAft>
              <a:defRPr>
                <a:solidFill>
                  <a:schemeClr val="tx1"/>
                </a:solidFill>
                <a:latin typeface=".VnAvant" charset="0"/>
              </a:defRPr>
            </a:lvl8pPr>
            <a:lvl9pPr marL="3886200" indent="-228600" eaLnBrk="0" fontAlgn="base" hangingPunct="0">
              <a:spcBef>
                <a:spcPct val="0"/>
              </a:spcBef>
              <a:spcAft>
                <a:spcPct val="0"/>
              </a:spcAft>
              <a:defRPr>
                <a:solidFill>
                  <a:schemeClr val="tx1"/>
                </a:solidFill>
                <a:latin typeface=".VnAvant" charset="0"/>
              </a:defRPr>
            </a:lvl9pPr>
          </a:lstStyle>
          <a:p>
            <a:pPr eaLnBrk="1" hangingPunct="1"/>
            <a:r>
              <a:rPr lang="vi-VN" altLang="en-US" sz="2400" b="1" dirty="0">
                <a:latin typeface="+mj-lt"/>
                <a:ea typeface="Times New Roman" charset="0"/>
                <a:cs typeface="Times New Roman" charset="0"/>
              </a:rPr>
              <a:t>06 giai đoạn chính để triển khai hệ thống ERP </a:t>
            </a:r>
          </a:p>
          <a:p>
            <a:pPr eaLnBrk="1" hangingPunct="1"/>
            <a:endParaRPr lang="en-US" altLang="en-US" sz="2400" dirty="0">
              <a:latin typeface="+mj-lt"/>
              <a:ea typeface="Times New Roman" charset="0"/>
              <a:cs typeface="Times New Roman" charset="0"/>
            </a:endParaRPr>
          </a:p>
        </p:txBody>
      </p:sp>
      <p:pic>
        <p:nvPicPr>
          <p:cNvPr id="3074" name="Picture 2">
            <a:extLst>
              <a:ext uri="{FF2B5EF4-FFF2-40B4-BE49-F238E27FC236}">
                <a16:creationId xmlns:a16="http://schemas.microsoft.com/office/drawing/2014/main" id="{53816641-A64B-0ABF-A213-F3BB3D44F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0077"/>
            <a:ext cx="10034056" cy="5668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27363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CCC13A5C-1BCC-C7F9-2E95-D0ABE8E47FD7}"/>
              </a:ext>
            </a:extLst>
          </p:cNvPr>
          <p:cNvGraphicFramePr>
            <a:graphicFrameLocks noGrp="1"/>
          </p:cNvGraphicFramePr>
          <p:nvPr>
            <p:ph idx="1"/>
          </p:nvPr>
        </p:nvGraphicFramePr>
        <p:xfrm>
          <a:off x="0" y="801688"/>
          <a:ext cx="9895562" cy="605631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5"/>
          <p:cNvSpPr>
            <a:spLocks noGrp="1"/>
          </p:cNvSpPr>
          <p:nvPr>
            <p:ph type="title"/>
          </p:nvPr>
        </p:nvSpPr>
        <p:spPr>
          <a:xfrm>
            <a:off x="1" y="0"/>
            <a:ext cx="9129486" cy="59508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2400" b="1" dirty="0">
                <a:latin typeface="+mj-lt"/>
              </a:rPr>
              <a:t>1.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vi-VN" sz="2400" b="1" dirty="0">
                <a:latin typeface="+mj-lt"/>
              </a:rPr>
              <a:t>quản trị</a:t>
            </a:r>
            <a:r>
              <a:rPr lang="en-US" sz="2400" b="1" dirty="0">
                <a:latin typeface="+mj-lt"/>
              </a:rPr>
              <a:t> </a:t>
            </a:r>
            <a:r>
              <a:rPr lang="vi-VN" sz="2400" b="1" dirty="0">
                <a:latin typeface="+mj-lt"/>
              </a:rPr>
              <a:t>tích hợp ERP</a:t>
            </a:r>
            <a:endParaRPr lang="en-US" sz="2400" b="1" dirty="0">
              <a:latin typeface="+mj-lt"/>
            </a:endParaRPr>
          </a:p>
        </p:txBody>
      </p:sp>
    </p:spTree>
    <p:extLst>
      <p:ext uri="{BB962C8B-B14F-4D97-AF65-F5344CB8AC3E}">
        <p14:creationId xmlns:p14="http://schemas.microsoft.com/office/powerpoint/2010/main" val="9061840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1" y="0"/>
            <a:ext cx="9129486" cy="59508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2400" b="1" dirty="0">
                <a:latin typeface="+mj-lt"/>
              </a:rPr>
              <a:t>1.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vi-VN" sz="2400" b="1" dirty="0">
                <a:latin typeface="+mj-lt"/>
              </a:rPr>
              <a:t>quản trị</a:t>
            </a:r>
            <a:r>
              <a:rPr lang="en-US" sz="2400" b="1" dirty="0">
                <a:latin typeface="+mj-lt"/>
              </a:rPr>
              <a:t> </a:t>
            </a:r>
            <a:r>
              <a:rPr lang="vi-VN" sz="2400" b="1" dirty="0">
                <a:latin typeface="+mj-lt"/>
              </a:rPr>
              <a:t>tích hợp ERP</a:t>
            </a:r>
            <a:endParaRPr lang="en-US" sz="2400" b="1" dirty="0">
              <a:latin typeface="+mj-lt"/>
            </a:endParaRPr>
          </a:p>
        </p:txBody>
      </p:sp>
      <p:sp>
        <p:nvSpPr>
          <p:cNvPr id="3" name="Content Placeholder 2">
            <a:extLst>
              <a:ext uri="{FF2B5EF4-FFF2-40B4-BE49-F238E27FC236}">
                <a16:creationId xmlns:a16="http://schemas.microsoft.com/office/drawing/2014/main" id="{AF987B4E-8098-8047-995D-E96D4C1700E1}"/>
              </a:ext>
            </a:extLst>
          </p:cNvPr>
          <p:cNvSpPr>
            <a:spLocks noGrp="1"/>
          </p:cNvSpPr>
          <p:nvPr>
            <p:ph idx="1"/>
          </p:nvPr>
        </p:nvSpPr>
        <p:spPr>
          <a:xfrm>
            <a:off x="144516" y="595087"/>
            <a:ext cx="9129486" cy="5446276"/>
          </a:xfrm>
        </p:spPr>
        <p:txBody>
          <a:bodyPr>
            <a:normAutofit/>
          </a:bodyPr>
          <a:lstStyle/>
          <a:p>
            <a:r>
              <a:rPr lang="vi-VN" sz="2400" b="1" dirty="0"/>
              <a:t>Lợi ích và hạn chế khi triển khai hệ thống ERP</a:t>
            </a:r>
          </a:p>
          <a:p>
            <a:pPr marL="0" indent="0">
              <a:buNone/>
            </a:pPr>
            <a:r>
              <a:rPr lang="vi-VN" sz="2400" b="1" dirty="0"/>
              <a:t>                                                 LỢI ÍCH</a:t>
            </a:r>
            <a:endParaRPr lang="en-US" sz="2400" b="1" dirty="0"/>
          </a:p>
        </p:txBody>
      </p:sp>
      <p:graphicFrame>
        <p:nvGraphicFramePr>
          <p:cNvPr id="5" name="Diagram 4">
            <a:extLst>
              <a:ext uri="{FF2B5EF4-FFF2-40B4-BE49-F238E27FC236}">
                <a16:creationId xmlns:a16="http://schemas.microsoft.com/office/drawing/2014/main" id="{B72FA4C1-EB60-4B2A-ABCE-ECBC1295438D}"/>
              </a:ext>
            </a:extLst>
          </p:cNvPr>
          <p:cNvGraphicFramePr/>
          <p:nvPr/>
        </p:nvGraphicFramePr>
        <p:xfrm>
          <a:off x="290883" y="1439333"/>
          <a:ext cx="10160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15327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1" y="0"/>
            <a:ext cx="9129486" cy="59508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2400" b="1" dirty="0">
                <a:latin typeface="+mj-lt"/>
              </a:rPr>
              <a:t>1.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vi-VN" sz="2400" b="1" dirty="0">
                <a:latin typeface="+mj-lt"/>
              </a:rPr>
              <a:t>quản trị</a:t>
            </a:r>
            <a:r>
              <a:rPr lang="en-US" sz="2400" b="1" dirty="0">
                <a:latin typeface="+mj-lt"/>
              </a:rPr>
              <a:t> </a:t>
            </a:r>
            <a:r>
              <a:rPr lang="vi-VN" sz="2400" b="1" dirty="0">
                <a:latin typeface="+mj-lt"/>
              </a:rPr>
              <a:t>tích hợp ERP</a:t>
            </a:r>
            <a:endParaRPr lang="en-US" sz="2400" b="1" dirty="0">
              <a:latin typeface="+mj-lt"/>
            </a:endParaRPr>
          </a:p>
        </p:txBody>
      </p:sp>
      <p:sp>
        <p:nvSpPr>
          <p:cNvPr id="3" name="Content Placeholder 2">
            <a:extLst>
              <a:ext uri="{FF2B5EF4-FFF2-40B4-BE49-F238E27FC236}">
                <a16:creationId xmlns:a16="http://schemas.microsoft.com/office/drawing/2014/main" id="{AF987B4E-8098-8047-995D-E96D4C1700E1}"/>
              </a:ext>
            </a:extLst>
          </p:cNvPr>
          <p:cNvSpPr>
            <a:spLocks noGrp="1"/>
          </p:cNvSpPr>
          <p:nvPr>
            <p:ph idx="1"/>
          </p:nvPr>
        </p:nvSpPr>
        <p:spPr>
          <a:xfrm>
            <a:off x="144516" y="595087"/>
            <a:ext cx="9129486" cy="5446276"/>
          </a:xfrm>
        </p:spPr>
        <p:txBody>
          <a:bodyPr>
            <a:normAutofit/>
          </a:bodyPr>
          <a:lstStyle/>
          <a:p>
            <a:r>
              <a:rPr lang="vi-VN" sz="2400" b="1" dirty="0"/>
              <a:t>Lợi ích và thử thách khi triển khai hệ thống ERP</a:t>
            </a:r>
          </a:p>
          <a:p>
            <a:pPr marL="0" indent="0">
              <a:buNone/>
            </a:pPr>
            <a:r>
              <a:rPr lang="vi-VN" sz="2400" b="1" dirty="0"/>
              <a:t>                                               </a:t>
            </a:r>
            <a:endParaRPr lang="en-US" sz="2400" b="1" dirty="0"/>
          </a:p>
        </p:txBody>
      </p:sp>
      <p:graphicFrame>
        <p:nvGraphicFramePr>
          <p:cNvPr id="5" name="Diagram 4">
            <a:extLst>
              <a:ext uri="{FF2B5EF4-FFF2-40B4-BE49-F238E27FC236}">
                <a16:creationId xmlns:a16="http://schemas.microsoft.com/office/drawing/2014/main" id="{B72FA4C1-EB60-4B2A-ABCE-ECBC1295438D}"/>
              </a:ext>
            </a:extLst>
          </p:cNvPr>
          <p:cNvGraphicFramePr/>
          <p:nvPr/>
        </p:nvGraphicFramePr>
        <p:xfrm>
          <a:off x="290883" y="1439333"/>
          <a:ext cx="10160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513901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1" y="0"/>
            <a:ext cx="9129486" cy="59508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2400" b="1" dirty="0">
                <a:latin typeface="+mj-lt"/>
              </a:rPr>
              <a:t>1.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vi-VN" sz="2400" b="1" dirty="0">
                <a:latin typeface="+mj-lt"/>
              </a:rPr>
              <a:t>quản trị</a:t>
            </a:r>
            <a:r>
              <a:rPr lang="en-US" sz="2400" b="1" dirty="0">
                <a:latin typeface="+mj-lt"/>
              </a:rPr>
              <a:t> </a:t>
            </a:r>
            <a:r>
              <a:rPr lang="vi-VN" sz="2400" b="1" dirty="0">
                <a:latin typeface="+mj-lt"/>
              </a:rPr>
              <a:t>tích hợp ERP</a:t>
            </a:r>
            <a:endParaRPr lang="en-US" sz="2400" b="1" dirty="0">
              <a:latin typeface="+mj-lt"/>
            </a:endParaRPr>
          </a:p>
        </p:txBody>
      </p:sp>
      <p:sp>
        <p:nvSpPr>
          <p:cNvPr id="3" name="Content Placeholder 2">
            <a:extLst>
              <a:ext uri="{FF2B5EF4-FFF2-40B4-BE49-F238E27FC236}">
                <a16:creationId xmlns:a16="http://schemas.microsoft.com/office/drawing/2014/main" id="{16136309-7880-97BB-FC3B-C1D45AFDB50E}"/>
              </a:ext>
            </a:extLst>
          </p:cNvPr>
          <p:cNvSpPr>
            <a:spLocks noGrp="1"/>
          </p:cNvSpPr>
          <p:nvPr>
            <p:ph idx="1"/>
          </p:nvPr>
        </p:nvSpPr>
        <p:spPr>
          <a:xfrm>
            <a:off x="144516" y="839245"/>
            <a:ext cx="9129486" cy="5202118"/>
          </a:xfrm>
        </p:spPr>
        <p:txBody>
          <a:bodyPr/>
          <a:lstStyle/>
          <a:p>
            <a:r>
              <a:rPr lang="vi-VN" sz="2400" b="1" dirty="0"/>
              <a:t>Xu thế phát triển hệ thống quản trị tích hợp ERP</a:t>
            </a:r>
          </a:p>
          <a:p>
            <a:pPr marL="0" indent="0">
              <a:buNone/>
            </a:pPr>
            <a:endParaRPr lang="en-US" dirty="0"/>
          </a:p>
        </p:txBody>
      </p:sp>
      <p:graphicFrame>
        <p:nvGraphicFramePr>
          <p:cNvPr id="5" name="Diagram 4">
            <a:extLst>
              <a:ext uri="{FF2B5EF4-FFF2-40B4-BE49-F238E27FC236}">
                <a16:creationId xmlns:a16="http://schemas.microsoft.com/office/drawing/2014/main" id="{6E8D1AD0-D878-3BD3-953B-A94F92F4A16E}"/>
              </a:ext>
            </a:extLst>
          </p:cNvPr>
          <p:cNvGraphicFramePr/>
          <p:nvPr/>
        </p:nvGraphicFramePr>
        <p:xfrm>
          <a:off x="303407" y="1120499"/>
          <a:ext cx="925395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457587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1" y="0"/>
            <a:ext cx="9129486" cy="59508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vi-VN" sz="2400" b="1" dirty="0">
                <a:latin typeface="+mj-lt"/>
              </a:rPr>
              <a:t>2</a:t>
            </a:r>
            <a:r>
              <a:rPr lang="en-US" sz="2400" b="1" dirty="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vi-VN" sz="2400" b="1" dirty="0">
                <a:latin typeface="+mj-lt"/>
              </a:rPr>
              <a:t>quản</a:t>
            </a:r>
            <a:r>
              <a:rPr lang="en-US" sz="2400" b="1" dirty="0">
                <a:latin typeface="+mj-lt"/>
              </a:rPr>
              <a:t> </a:t>
            </a:r>
            <a:r>
              <a:rPr lang="vi-VN" sz="2400" b="1" dirty="0">
                <a:latin typeface="+mj-lt"/>
              </a:rPr>
              <a:t>trị chuỗi cung ứng SCM</a:t>
            </a:r>
            <a:endParaRPr lang="en-US" sz="2400" b="1" dirty="0">
              <a:latin typeface="+mj-lt"/>
            </a:endParaRPr>
          </a:p>
        </p:txBody>
      </p:sp>
      <p:sp>
        <p:nvSpPr>
          <p:cNvPr id="3" name="Content Placeholder 2">
            <a:extLst>
              <a:ext uri="{FF2B5EF4-FFF2-40B4-BE49-F238E27FC236}">
                <a16:creationId xmlns:a16="http://schemas.microsoft.com/office/drawing/2014/main" id="{16136309-7880-97BB-FC3B-C1D45AFDB50E}"/>
              </a:ext>
            </a:extLst>
          </p:cNvPr>
          <p:cNvSpPr>
            <a:spLocks noGrp="1"/>
          </p:cNvSpPr>
          <p:nvPr>
            <p:ph idx="1"/>
          </p:nvPr>
        </p:nvSpPr>
        <p:spPr>
          <a:xfrm>
            <a:off x="144515" y="839244"/>
            <a:ext cx="10890915" cy="6018755"/>
          </a:xfrm>
        </p:spPr>
        <p:txBody>
          <a:bodyPr>
            <a:normAutofit fontScale="85000" lnSpcReduction="10000"/>
          </a:bodyPr>
          <a:lstStyle/>
          <a:p>
            <a:endParaRPr lang="vi-VN" sz="2400" b="1" dirty="0"/>
          </a:p>
          <a:p>
            <a:r>
              <a:rPr lang="vi-VN" sz="2400" b="1" dirty="0"/>
              <a:t>Khái niệm chuỗi cung ứng (supply chain): </a:t>
            </a:r>
            <a:r>
              <a:rPr lang="vi-VN" sz="2400" dirty="0"/>
              <a:t>Chuỗi cung ứng bao gồm một loạt các hoạt động nhằm vận chuyển nguyên vật liệu từ nhà cung cấp, thông qua tổ chức đến khách hàng. Mỗi sản phẩm hoặc dịch vụ sẽ có chuỗi cung ứng riêng của nó, có thể có nhiều tổ chức tham gia vào việc sản xuất, vận chuyển, lưu kho và bán lẻ.</a:t>
            </a:r>
          </a:p>
          <a:p>
            <a:pPr marL="0" indent="0">
              <a:buNone/>
            </a:pPr>
            <a:endParaRPr lang="vi-VN" sz="2400" b="1" dirty="0"/>
          </a:p>
          <a:p>
            <a:r>
              <a:rPr lang="vi-VN" sz="2400" b="1" dirty="0"/>
              <a:t>Khái niệm quản trị chuỗi cung ứng (supply chain management): </a:t>
            </a:r>
            <a:r>
              <a:rPr lang="vi-VN" sz="2400" dirty="0"/>
              <a:t>quản trị chuỗi cung ứng là một hệ thống mạng kinh doanh giúp tổ chức cung cấp sản phẩm đúng loại, đến đúng nơi vào đúng thời điểm được cần đến với số lượng phù hợp và giá cả chấp nhận được.</a:t>
            </a:r>
          </a:p>
          <a:p>
            <a:pPr marL="0" indent="0">
              <a:buNone/>
            </a:pPr>
            <a:endParaRPr lang="vi-VN" sz="2400" dirty="0"/>
          </a:p>
          <a:p>
            <a:r>
              <a:rPr lang="vi-VN" sz="2400" b="1" dirty="0"/>
              <a:t>Khái niệm hệ thống quản trị chuỗi cung ứng (supply chain management systems): </a:t>
            </a:r>
            <a:r>
              <a:rPr lang="vi-VN" sz="2400" dirty="0"/>
              <a:t>là bộ các mô đun phần mềm tập trung vào việc phối hợp các tiến trình quản trị quan hệ với nhà cung cấp, nhằm tối ưu hóa việc lập kế hoạch, mua sắm các yếu tố đầu vào, sản xuất và cung ứng các sản phẩm và dịch vụ.</a:t>
            </a:r>
          </a:p>
          <a:p>
            <a:pPr marL="0" indent="0">
              <a:buNone/>
            </a:pPr>
            <a:endParaRPr lang="vi-VN" sz="2400" dirty="0"/>
          </a:p>
          <a:p>
            <a:pPr marL="0" indent="0">
              <a:buNone/>
            </a:pPr>
            <a:endParaRPr lang="vi-VN" dirty="0"/>
          </a:p>
          <a:p>
            <a:pPr marL="0" indent="0">
              <a:buNone/>
            </a:pPr>
            <a:r>
              <a:rPr lang="vi-VN" dirty="0"/>
              <a:t> </a:t>
            </a:r>
            <a:endParaRPr lang="en-US" dirty="0"/>
          </a:p>
        </p:txBody>
      </p:sp>
    </p:spTree>
    <p:extLst>
      <p:ext uri="{BB962C8B-B14F-4D97-AF65-F5344CB8AC3E}">
        <p14:creationId xmlns:p14="http://schemas.microsoft.com/office/powerpoint/2010/main" val="217592905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1" y="0"/>
            <a:ext cx="9129486" cy="59508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vi-VN" sz="2400" b="1" dirty="0">
                <a:latin typeface="+mj-lt"/>
              </a:rPr>
              <a:t>2</a:t>
            </a:r>
            <a:r>
              <a:rPr lang="en-US" sz="2400" b="1" dirty="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vi-VN" sz="2400" b="1" dirty="0">
                <a:latin typeface="+mj-lt"/>
              </a:rPr>
              <a:t>quản</a:t>
            </a:r>
            <a:r>
              <a:rPr lang="en-US" sz="2400" b="1" dirty="0">
                <a:latin typeface="+mj-lt"/>
              </a:rPr>
              <a:t> </a:t>
            </a:r>
            <a:r>
              <a:rPr lang="vi-VN" sz="2400" b="1" dirty="0">
                <a:latin typeface="+mj-lt"/>
              </a:rPr>
              <a:t>trị chuỗi cung ứng SCM</a:t>
            </a:r>
            <a:endParaRPr lang="en-US" sz="2400" b="1" dirty="0">
              <a:latin typeface="+mj-lt"/>
            </a:endParaRPr>
          </a:p>
        </p:txBody>
      </p:sp>
      <p:sp>
        <p:nvSpPr>
          <p:cNvPr id="3" name="Content Placeholder 2">
            <a:extLst>
              <a:ext uri="{FF2B5EF4-FFF2-40B4-BE49-F238E27FC236}">
                <a16:creationId xmlns:a16="http://schemas.microsoft.com/office/drawing/2014/main" id="{16136309-7880-97BB-FC3B-C1D45AFDB50E}"/>
              </a:ext>
            </a:extLst>
          </p:cNvPr>
          <p:cNvSpPr>
            <a:spLocks noGrp="1"/>
          </p:cNvSpPr>
          <p:nvPr>
            <p:ph idx="1"/>
          </p:nvPr>
        </p:nvSpPr>
        <p:spPr>
          <a:xfrm>
            <a:off x="144516" y="839245"/>
            <a:ext cx="9129486" cy="5202118"/>
          </a:xfrm>
        </p:spPr>
        <p:txBody>
          <a:bodyPr/>
          <a:lstStyle/>
          <a:p>
            <a:pPr marL="0" indent="0">
              <a:buNone/>
            </a:pPr>
            <a:endParaRPr lang="vi-VN" sz="2400" b="1" dirty="0"/>
          </a:p>
          <a:p>
            <a:pPr marL="0" indent="0">
              <a:buNone/>
            </a:pPr>
            <a:endParaRPr lang="en-US" dirty="0"/>
          </a:p>
        </p:txBody>
      </p:sp>
      <p:pic>
        <p:nvPicPr>
          <p:cNvPr id="6" name="Picture 5">
            <a:extLst>
              <a:ext uri="{FF2B5EF4-FFF2-40B4-BE49-F238E27FC236}">
                <a16:creationId xmlns:a16="http://schemas.microsoft.com/office/drawing/2014/main" id="{5BF3F8C5-DD93-0285-5DE5-BCAAE7F6B42D}"/>
              </a:ext>
            </a:extLst>
          </p:cNvPr>
          <p:cNvPicPr>
            <a:picLocks noChangeAspect="1"/>
          </p:cNvPicPr>
          <p:nvPr/>
        </p:nvPicPr>
        <p:blipFill rotWithShape="1">
          <a:blip r:embed="rId3"/>
          <a:srcRect l="28048" t="21369" r="28287" b="12237"/>
          <a:stretch/>
        </p:blipFill>
        <p:spPr>
          <a:xfrm>
            <a:off x="4741" y="816637"/>
            <a:ext cx="9770071" cy="6041363"/>
          </a:xfrm>
          <a:prstGeom prst="rect">
            <a:avLst/>
          </a:prstGeom>
        </p:spPr>
      </p:pic>
    </p:spTree>
    <p:extLst>
      <p:ext uri="{BB962C8B-B14F-4D97-AF65-F5344CB8AC3E}">
        <p14:creationId xmlns:p14="http://schemas.microsoft.com/office/powerpoint/2010/main" val="37624123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802" y="318198"/>
            <a:ext cx="8596668" cy="626347"/>
          </a:xfrm>
        </p:spPr>
        <p:txBody>
          <a:bodyPr>
            <a:normAutofit fontScale="90000"/>
          </a:bodyPr>
          <a:lstStyle/>
          <a:p>
            <a:r>
              <a:rPr lang="en-US" dirty="0">
                <a:latin typeface="Arial" panose="020B0604020202020204" pitchFamily="34" charset="0"/>
                <a:cs typeface="Arial" panose="020B0604020202020204" pitchFamily="34" charset="0"/>
              </a:rPr>
              <a:t>C1: </a:t>
            </a:r>
            <a:r>
              <a:rPr lang="vi-VN" dirty="0"/>
              <a:t>CÁC KHÁI NIỆM CƠ SỞ VỀ HTTT</a:t>
            </a:r>
            <a:r>
              <a:rPr lang="en-US" dirty="0"/>
              <a:t/>
            </a:r>
            <a:br>
              <a:rPr lang="en-US" dirty="0"/>
            </a:br>
            <a:endParaRPr lang="en-US" dirty="0">
              <a:latin typeface="Arial" panose="020B0604020202020204" pitchFamily="34" charset="0"/>
              <a:cs typeface="Arial" panose="020B0604020202020204" pitchFamily="34" charset="0"/>
            </a:endParaRPr>
          </a:p>
        </p:txBody>
      </p:sp>
      <p:graphicFrame>
        <p:nvGraphicFramePr>
          <p:cNvPr id="8" name="Content Placeholder 7">
            <a:extLst>
              <a:ext uri="{FF2B5EF4-FFF2-40B4-BE49-F238E27FC236}">
                <a16:creationId xmlns:a16="http://schemas.microsoft.com/office/drawing/2014/main" id="{B7A3D241-2B50-1EDE-15CC-BE44F7BC2483}"/>
              </a:ext>
            </a:extLst>
          </p:cNvPr>
          <p:cNvGraphicFramePr>
            <a:graphicFrameLocks noGrp="1"/>
          </p:cNvGraphicFramePr>
          <p:nvPr>
            <p:ph idx="1"/>
            <p:extLst>
              <p:ext uri="{D42A27DB-BD31-4B8C-83A1-F6EECF244321}">
                <p14:modId xmlns:p14="http://schemas.microsoft.com/office/powerpoint/2010/main" val="3653562203"/>
              </p:ext>
            </p:extLst>
          </p:nvPr>
        </p:nvGraphicFramePr>
        <p:xfrm>
          <a:off x="677862" y="1175658"/>
          <a:ext cx="10741251" cy="4866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BAC4000F-A0CA-2320-6E4E-0A9CB5924E5B}"/>
              </a:ext>
            </a:extLst>
          </p:cNvPr>
          <p:cNvSpPr txBox="1"/>
          <p:nvPr/>
        </p:nvSpPr>
        <p:spPr>
          <a:xfrm>
            <a:off x="6531428" y="5410200"/>
            <a:ext cx="3897085" cy="384721"/>
          </a:xfrm>
          <a:prstGeom prst="rect">
            <a:avLst/>
          </a:prstGeom>
          <a:noFill/>
        </p:spPr>
        <p:txBody>
          <a:bodyPr wrap="square" rtlCol="0">
            <a:spAutoFit/>
          </a:bodyPr>
          <a:lstStyle/>
          <a:p>
            <a:r>
              <a:rPr lang="vi-VN" sz="1900" dirty="0"/>
              <a:t>Vai trò của hệ thống thông tin</a:t>
            </a:r>
            <a:endParaRPr lang="en-US" sz="1900" dirty="0"/>
          </a:p>
        </p:txBody>
      </p:sp>
    </p:spTree>
    <p:extLst>
      <p:ext uri="{BB962C8B-B14F-4D97-AF65-F5344CB8AC3E}">
        <p14:creationId xmlns:p14="http://schemas.microsoft.com/office/powerpoint/2010/main" val="274914541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1" y="0"/>
            <a:ext cx="9129486" cy="59508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vi-VN" sz="2400" b="1" dirty="0">
                <a:latin typeface="+mj-lt"/>
              </a:rPr>
              <a:t>2</a:t>
            </a:r>
            <a:r>
              <a:rPr lang="en-US" sz="2400" b="1" dirty="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vi-VN" sz="2400" b="1" dirty="0">
                <a:latin typeface="+mj-lt"/>
              </a:rPr>
              <a:t>quản</a:t>
            </a:r>
            <a:r>
              <a:rPr lang="en-US" sz="2400" b="1" dirty="0">
                <a:latin typeface="+mj-lt"/>
              </a:rPr>
              <a:t> </a:t>
            </a:r>
            <a:r>
              <a:rPr lang="vi-VN" sz="2400" b="1" dirty="0">
                <a:latin typeface="+mj-lt"/>
              </a:rPr>
              <a:t>trị chuỗi cung ứng SCM</a:t>
            </a:r>
            <a:endParaRPr lang="en-US" sz="2400" b="1" dirty="0">
              <a:latin typeface="+mj-lt"/>
            </a:endParaRPr>
          </a:p>
        </p:txBody>
      </p:sp>
      <p:sp>
        <p:nvSpPr>
          <p:cNvPr id="3" name="Content Placeholder 2">
            <a:extLst>
              <a:ext uri="{FF2B5EF4-FFF2-40B4-BE49-F238E27FC236}">
                <a16:creationId xmlns:a16="http://schemas.microsoft.com/office/drawing/2014/main" id="{16136309-7880-97BB-FC3B-C1D45AFDB50E}"/>
              </a:ext>
            </a:extLst>
          </p:cNvPr>
          <p:cNvSpPr>
            <a:spLocks noGrp="1"/>
          </p:cNvSpPr>
          <p:nvPr>
            <p:ph idx="1"/>
          </p:nvPr>
        </p:nvSpPr>
        <p:spPr>
          <a:xfrm>
            <a:off x="144516" y="839245"/>
            <a:ext cx="9129486" cy="5202118"/>
          </a:xfrm>
        </p:spPr>
        <p:txBody>
          <a:bodyPr/>
          <a:lstStyle/>
          <a:p>
            <a:r>
              <a:rPr lang="vi-VN" sz="2400" b="1" dirty="0"/>
              <a:t>Sơ đồ quản trị chuỗi cung ứng SCM</a:t>
            </a:r>
          </a:p>
          <a:p>
            <a:pPr marL="0" indent="0">
              <a:buNone/>
            </a:pPr>
            <a:endParaRPr lang="vi-VN" sz="2400" b="1" dirty="0"/>
          </a:p>
          <a:p>
            <a:pPr marL="0" indent="0">
              <a:buNone/>
            </a:pPr>
            <a:endParaRPr lang="en-US" dirty="0"/>
          </a:p>
        </p:txBody>
      </p:sp>
      <p:pic>
        <p:nvPicPr>
          <p:cNvPr id="6" name="Picture 5">
            <a:extLst>
              <a:ext uri="{FF2B5EF4-FFF2-40B4-BE49-F238E27FC236}">
                <a16:creationId xmlns:a16="http://schemas.microsoft.com/office/drawing/2014/main" id="{B940A652-F475-DE84-B15F-CE9BA3F093E2}"/>
              </a:ext>
            </a:extLst>
          </p:cNvPr>
          <p:cNvPicPr>
            <a:picLocks noChangeAspect="1"/>
          </p:cNvPicPr>
          <p:nvPr/>
        </p:nvPicPr>
        <p:blipFill rotWithShape="1">
          <a:blip r:embed="rId3"/>
          <a:srcRect l="18288" t="32512" r="21712" b="19269"/>
          <a:stretch/>
        </p:blipFill>
        <p:spPr>
          <a:xfrm>
            <a:off x="0" y="1515649"/>
            <a:ext cx="9970718" cy="4507312"/>
          </a:xfrm>
          <a:prstGeom prst="rect">
            <a:avLst/>
          </a:prstGeom>
        </p:spPr>
      </p:pic>
    </p:spTree>
    <p:extLst>
      <p:ext uri="{BB962C8B-B14F-4D97-AF65-F5344CB8AC3E}">
        <p14:creationId xmlns:p14="http://schemas.microsoft.com/office/powerpoint/2010/main" val="368763683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43" y="595087"/>
            <a:ext cx="10827657" cy="6110514"/>
          </a:xfrm>
        </p:spPr>
        <p:txBody>
          <a:bodyPr>
            <a:normAutofit/>
          </a:bodyPr>
          <a:lstStyle/>
          <a:p>
            <a:r>
              <a:rPr lang="en-US" sz="2200" b="1" dirty="0" err="1"/>
              <a:t>Chức</a:t>
            </a:r>
            <a:r>
              <a:rPr lang="en-US" sz="2200" b="1" dirty="0"/>
              <a:t> </a:t>
            </a:r>
            <a:r>
              <a:rPr lang="en-US" sz="2200" b="1" dirty="0" err="1"/>
              <a:t>năng</a:t>
            </a:r>
            <a:r>
              <a:rPr lang="en-US" sz="2200" b="1" dirty="0"/>
              <a:t>:</a:t>
            </a:r>
          </a:p>
          <a:p>
            <a:pPr marL="0" indent="0">
              <a:buNone/>
            </a:pPr>
            <a:r>
              <a:rPr lang="en-US" sz="2200" dirty="0" err="1"/>
              <a:t>Doanh</a:t>
            </a:r>
            <a:r>
              <a:rPr lang="en-US" sz="2200" dirty="0"/>
              <a:t> </a:t>
            </a:r>
            <a:r>
              <a:rPr lang="en-US" sz="2200" dirty="0" err="1"/>
              <a:t>nghiệp</a:t>
            </a:r>
            <a:r>
              <a:rPr lang="en-US" sz="2200" dirty="0"/>
              <a:t> </a:t>
            </a:r>
            <a:r>
              <a:rPr lang="en-US" sz="2200" dirty="0" err="1"/>
              <a:t>có</a:t>
            </a:r>
            <a:r>
              <a:rPr lang="en-US" sz="2200" dirty="0"/>
              <a:t> </a:t>
            </a:r>
            <a:r>
              <a:rPr lang="en-US" sz="2200" dirty="0" err="1"/>
              <a:t>thể</a:t>
            </a:r>
            <a:r>
              <a:rPr lang="en-US" sz="2200" dirty="0"/>
              <a:t> </a:t>
            </a:r>
            <a:r>
              <a:rPr lang="en-US" sz="2200" dirty="0" err="1"/>
              <a:t>trao</a:t>
            </a:r>
            <a:r>
              <a:rPr lang="en-US" sz="2200" dirty="0"/>
              <a:t> </a:t>
            </a:r>
            <a:r>
              <a:rPr lang="en-US" sz="2200" dirty="0" err="1"/>
              <a:t>đổi</a:t>
            </a:r>
            <a:r>
              <a:rPr lang="en-US" sz="2200" dirty="0"/>
              <a:t> </a:t>
            </a:r>
            <a:r>
              <a:rPr lang="en-US" sz="2200" dirty="0" err="1"/>
              <a:t>thông</a:t>
            </a:r>
            <a:r>
              <a:rPr lang="en-US" sz="2200" dirty="0"/>
              <a:t> tin </a:t>
            </a:r>
            <a:r>
              <a:rPr lang="en-US" sz="2200" dirty="0" err="1"/>
              <a:t>với</a:t>
            </a:r>
            <a:r>
              <a:rPr lang="en-US" sz="2200" dirty="0"/>
              <a:t> </a:t>
            </a:r>
            <a:r>
              <a:rPr lang="en-US" sz="2200" dirty="0" err="1"/>
              <a:t>nhà</a:t>
            </a:r>
            <a:r>
              <a:rPr lang="en-US" sz="2200" dirty="0"/>
              <a:t> </a:t>
            </a:r>
            <a:r>
              <a:rPr lang="en-US" sz="2200" dirty="0" err="1"/>
              <a:t>cung</a:t>
            </a:r>
            <a:r>
              <a:rPr lang="en-US" sz="2200" dirty="0"/>
              <a:t> </a:t>
            </a:r>
            <a:r>
              <a:rPr lang="en-US" sz="2200" dirty="0" err="1"/>
              <a:t>cấp</a:t>
            </a:r>
            <a:r>
              <a:rPr lang="en-US" sz="2200" dirty="0"/>
              <a:t> </a:t>
            </a:r>
            <a:r>
              <a:rPr lang="en-US" sz="2200" dirty="0" err="1"/>
              <a:t>về</a:t>
            </a:r>
            <a:r>
              <a:rPr lang="en-US" sz="2200" dirty="0"/>
              <a:t> </a:t>
            </a:r>
            <a:r>
              <a:rPr lang="en-US" sz="2200" dirty="0" err="1"/>
              <a:t>tính</a:t>
            </a:r>
            <a:r>
              <a:rPr lang="en-US" sz="2200" dirty="0"/>
              <a:t> </a:t>
            </a:r>
            <a:r>
              <a:rPr lang="en-US" sz="2200" dirty="0" err="1"/>
              <a:t>sẵn</a:t>
            </a:r>
            <a:r>
              <a:rPr lang="en-US" sz="2200" dirty="0"/>
              <a:t> </a:t>
            </a:r>
            <a:r>
              <a:rPr lang="en-US" sz="2200" dirty="0" err="1"/>
              <a:t>có</a:t>
            </a:r>
            <a:r>
              <a:rPr lang="en-US" sz="2200" dirty="0"/>
              <a:t> </a:t>
            </a:r>
            <a:r>
              <a:rPr lang="en-US" sz="2200" dirty="0" err="1"/>
              <a:t>của</a:t>
            </a:r>
            <a:r>
              <a:rPr lang="en-US" sz="2200" dirty="0"/>
              <a:t> </a:t>
            </a:r>
            <a:r>
              <a:rPr lang="en-US" sz="2200" dirty="0" err="1"/>
              <a:t>nguyên</a:t>
            </a:r>
            <a:r>
              <a:rPr lang="en-US" sz="2200" dirty="0"/>
              <a:t> </a:t>
            </a:r>
            <a:r>
              <a:rPr lang="en-US" sz="2200" dirty="0" err="1"/>
              <a:t>vật</a:t>
            </a:r>
            <a:r>
              <a:rPr lang="en-US" sz="2200" dirty="0"/>
              <a:t> </a:t>
            </a:r>
            <a:r>
              <a:rPr lang="en-US" sz="2200" dirty="0" err="1"/>
              <a:t>liệu</a:t>
            </a:r>
            <a:r>
              <a:rPr lang="en-US" sz="2200" dirty="0"/>
              <a:t> </a:t>
            </a:r>
            <a:r>
              <a:rPr lang="en-US" sz="2200" dirty="0" err="1"/>
              <a:t>và</a:t>
            </a:r>
            <a:r>
              <a:rPr lang="en-US" sz="2200" dirty="0"/>
              <a:t> </a:t>
            </a:r>
            <a:r>
              <a:rPr lang="en-US" sz="2200" dirty="0" err="1"/>
              <a:t>các</a:t>
            </a:r>
            <a:r>
              <a:rPr lang="en-US" sz="2200" dirty="0"/>
              <a:t> </a:t>
            </a:r>
            <a:r>
              <a:rPr lang="en-US" sz="2200" dirty="0" err="1"/>
              <a:t>phụ</a:t>
            </a:r>
            <a:r>
              <a:rPr lang="en-US" sz="2200" dirty="0"/>
              <a:t> </a:t>
            </a:r>
            <a:r>
              <a:rPr lang="en-US" sz="2200" dirty="0" err="1"/>
              <a:t>tùng</a:t>
            </a:r>
            <a:r>
              <a:rPr lang="en-US" sz="2200" dirty="0"/>
              <a:t>, </a:t>
            </a:r>
            <a:r>
              <a:rPr lang="en-US" sz="2200" dirty="0" err="1"/>
              <a:t>về</a:t>
            </a:r>
            <a:r>
              <a:rPr lang="en-US" sz="2200" dirty="0"/>
              <a:t> </a:t>
            </a:r>
            <a:r>
              <a:rPr lang="en-US" sz="2200" dirty="0" err="1"/>
              <a:t>thời</a:t>
            </a:r>
            <a:r>
              <a:rPr lang="en-US" sz="2200" dirty="0"/>
              <a:t> </a:t>
            </a:r>
            <a:r>
              <a:rPr lang="en-US" sz="2200" dirty="0" err="1"/>
              <a:t>điểm</a:t>
            </a:r>
            <a:r>
              <a:rPr lang="en-US" sz="2200" dirty="0"/>
              <a:t> </a:t>
            </a:r>
            <a:r>
              <a:rPr lang="en-US" sz="2200" dirty="0" err="1"/>
              <a:t>giao</a:t>
            </a:r>
            <a:r>
              <a:rPr lang="en-US" sz="2200" dirty="0"/>
              <a:t> </a:t>
            </a:r>
            <a:r>
              <a:rPr lang="en-US" sz="2200" dirty="0" err="1"/>
              <a:t>nhận</a:t>
            </a:r>
            <a:r>
              <a:rPr lang="en-US" sz="2200" dirty="0"/>
              <a:t> </a:t>
            </a:r>
            <a:r>
              <a:rPr lang="en-US" sz="2200" dirty="0" err="1"/>
              <a:t>vật</a:t>
            </a:r>
            <a:r>
              <a:rPr lang="en-US" sz="2200" dirty="0"/>
              <a:t> </a:t>
            </a:r>
            <a:r>
              <a:rPr lang="en-US" sz="2200" dirty="0" err="1"/>
              <a:t>tư</a:t>
            </a:r>
            <a:r>
              <a:rPr lang="en-US" sz="2200" dirty="0"/>
              <a:t> </a:t>
            </a:r>
            <a:r>
              <a:rPr lang="en-US" sz="2200" dirty="0" err="1"/>
              <a:t>hàng</a:t>
            </a:r>
            <a:r>
              <a:rPr lang="en-US" sz="2200" dirty="0"/>
              <a:t> </a:t>
            </a:r>
            <a:r>
              <a:rPr lang="en-US" sz="2200" dirty="0" err="1"/>
              <a:t>hóa</a:t>
            </a:r>
            <a:r>
              <a:rPr lang="en-US" sz="2200" dirty="0"/>
              <a:t> </a:t>
            </a:r>
            <a:r>
              <a:rPr lang="en-US" sz="2200" dirty="0" err="1"/>
              <a:t>của</a:t>
            </a:r>
            <a:r>
              <a:rPr lang="en-US" sz="2200" dirty="0"/>
              <a:t> NCC </a:t>
            </a:r>
            <a:r>
              <a:rPr lang="en-US" sz="2200" dirty="0" err="1"/>
              <a:t>và</a:t>
            </a:r>
            <a:r>
              <a:rPr lang="en-US" sz="2200" dirty="0"/>
              <a:t> </a:t>
            </a:r>
            <a:r>
              <a:rPr lang="en-US" sz="2200" dirty="0" err="1"/>
              <a:t>yêu</a:t>
            </a:r>
            <a:r>
              <a:rPr lang="en-US" sz="2200" dirty="0"/>
              <a:t> </a:t>
            </a:r>
            <a:r>
              <a:rPr lang="en-US" sz="2200" dirty="0" err="1"/>
              <a:t>cầu</a:t>
            </a:r>
            <a:r>
              <a:rPr lang="en-US" sz="2200" dirty="0"/>
              <a:t> </a:t>
            </a:r>
            <a:r>
              <a:rPr lang="en-US" sz="2200" dirty="0" err="1"/>
              <a:t>sản</a:t>
            </a:r>
            <a:r>
              <a:rPr lang="en-US" sz="2200" dirty="0"/>
              <a:t> </a:t>
            </a:r>
            <a:r>
              <a:rPr lang="en-US" sz="2200" dirty="0" err="1"/>
              <a:t>xuất</a:t>
            </a:r>
            <a:r>
              <a:rPr lang="en-US" sz="2200" dirty="0"/>
              <a:t>. =&gt; </a:t>
            </a:r>
            <a:r>
              <a:rPr lang="en-US" sz="2200" dirty="0" err="1"/>
              <a:t>Các</a:t>
            </a:r>
            <a:r>
              <a:rPr lang="en-US" sz="2200" dirty="0"/>
              <a:t> </a:t>
            </a:r>
            <a:r>
              <a:rPr lang="en-US" sz="2200" dirty="0" err="1"/>
              <a:t>bên</a:t>
            </a:r>
            <a:r>
              <a:rPr lang="en-US" sz="2200" dirty="0"/>
              <a:t> </a:t>
            </a:r>
            <a:r>
              <a:rPr lang="en-US" sz="2200" dirty="0" err="1"/>
              <a:t>liên</a:t>
            </a:r>
            <a:r>
              <a:rPr lang="en-US" sz="2200" dirty="0"/>
              <a:t> </a:t>
            </a:r>
            <a:r>
              <a:rPr lang="en-US" sz="2200" dirty="0" err="1"/>
              <a:t>quan</a:t>
            </a:r>
            <a:r>
              <a:rPr lang="en-US" sz="2200" dirty="0"/>
              <a:t> </a:t>
            </a:r>
            <a:r>
              <a:rPr lang="en-US" sz="2200" dirty="0" err="1"/>
              <a:t>sẽ</a:t>
            </a:r>
            <a:r>
              <a:rPr lang="en-US" sz="2200" dirty="0"/>
              <a:t> </a:t>
            </a:r>
            <a:r>
              <a:rPr lang="en-US" sz="2200" dirty="0" err="1"/>
              <a:t>nhận</a:t>
            </a:r>
            <a:r>
              <a:rPr lang="en-US" sz="2200" dirty="0"/>
              <a:t> </a:t>
            </a:r>
            <a:r>
              <a:rPr lang="en-US" sz="2200" dirty="0" err="1"/>
              <a:t>được</a:t>
            </a:r>
            <a:r>
              <a:rPr lang="en-US" sz="2200" dirty="0"/>
              <a:t> </a:t>
            </a:r>
            <a:r>
              <a:rPr lang="en-US" sz="2200" dirty="0" err="1"/>
              <a:t>đúng</a:t>
            </a:r>
            <a:r>
              <a:rPr lang="en-US" sz="2200" dirty="0"/>
              <a:t> </a:t>
            </a:r>
            <a:r>
              <a:rPr lang="en-US" sz="2200" dirty="0" err="1"/>
              <a:t>số</a:t>
            </a:r>
            <a:r>
              <a:rPr lang="en-US" sz="2200" dirty="0"/>
              <a:t> </a:t>
            </a:r>
            <a:r>
              <a:rPr lang="en-US" sz="2200" dirty="0" err="1"/>
              <a:t>lượng</a:t>
            </a:r>
            <a:r>
              <a:rPr lang="en-US" sz="2200" dirty="0"/>
              <a:t> </a:t>
            </a:r>
            <a:r>
              <a:rPr lang="en-US" sz="2200" dirty="0" err="1"/>
              <a:t>sản</a:t>
            </a:r>
            <a:r>
              <a:rPr lang="en-US" sz="2200" dirty="0"/>
              <a:t> </a:t>
            </a:r>
            <a:r>
              <a:rPr lang="en-US" sz="2200" dirty="0" err="1"/>
              <a:t>phẩm</a:t>
            </a:r>
            <a:r>
              <a:rPr lang="en-US" sz="2200" dirty="0"/>
              <a:t> </a:t>
            </a:r>
            <a:r>
              <a:rPr lang="en-US" sz="2200" dirty="0" err="1"/>
              <a:t>từ</a:t>
            </a:r>
            <a:r>
              <a:rPr lang="en-US" sz="2200" dirty="0"/>
              <a:t> </a:t>
            </a:r>
            <a:r>
              <a:rPr lang="en-US" sz="2200" dirty="0" err="1"/>
              <a:t>nguồn</a:t>
            </a:r>
            <a:r>
              <a:rPr lang="en-US" sz="2200" dirty="0"/>
              <a:t> </a:t>
            </a:r>
            <a:r>
              <a:rPr lang="en-US" sz="2200" dirty="0" err="1"/>
              <a:t>cung</a:t>
            </a:r>
            <a:r>
              <a:rPr lang="en-US" sz="2200" dirty="0"/>
              <a:t> </a:t>
            </a:r>
            <a:r>
              <a:rPr lang="en-US" sz="2200" dirty="0" err="1"/>
              <a:t>cấp</a:t>
            </a:r>
            <a:r>
              <a:rPr lang="en-US" sz="2200" dirty="0"/>
              <a:t> </a:t>
            </a:r>
            <a:r>
              <a:rPr lang="en-US" sz="2200" dirty="0" err="1"/>
              <a:t>tới</a:t>
            </a:r>
            <a:r>
              <a:rPr lang="en-US" sz="2200" dirty="0"/>
              <a:t> </a:t>
            </a:r>
            <a:r>
              <a:rPr lang="en-US" sz="2200" dirty="0" err="1"/>
              <a:t>nơi</a:t>
            </a:r>
            <a:r>
              <a:rPr lang="en-US" sz="2200" dirty="0"/>
              <a:t> </a:t>
            </a:r>
            <a:r>
              <a:rPr lang="en-US" sz="2200" dirty="0" err="1"/>
              <a:t>có</a:t>
            </a:r>
            <a:r>
              <a:rPr lang="en-US" sz="2200" dirty="0"/>
              <a:t> </a:t>
            </a:r>
            <a:r>
              <a:rPr lang="en-US" sz="2200" dirty="0" err="1"/>
              <a:t>nhu</a:t>
            </a:r>
            <a:r>
              <a:rPr lang="en-US" sz="2200" dirty="0"/>
              <a:t> </a:t>
            </a:r>
            <a:r>
              <a:rPr lang="en-US" sz="2200" dirty="0" err="1"/>
              <a:t>cầu</a:t>
            </a:r>
            <a:r>
              <a:rPr lang="en-US" sz="2200" dirty="0"/>
              <a:t> </a:t>
            </a:r>
            <a:r>
              <a:rPr lang="en-US" sz="2200" dirty="0" err="1"/>
              <a:t>sử</a:t>
            </a:r>
            <a:r>
              <a:rPr lang="en-US" sz="2200" dirty="0"/>
              <a:t> </a:t>
            </a:r>
            <a:r>
              <a:rPr lang="en-US" sz="2200" dirty="0" err="1"/>
              <a:t>dụng</a:t>
            </a:r>
            <a:r>
              <a:rPr lang="en-US" sz="2200" dirty="0"/>
              <a:t> </a:t>
            </a:r>
            <a:r>
              <a:rPr lang="en-US" sz="2200" dirty="0" err="1"/>
              <a:t>với</a:t>
            </a:r>
            <a:r>
              <a:rPr lang="en-US" sz="2200" dirty="0"/>
              <a:t> chi </a:t>
            </a:r>
            <a:r>
              <a:rPr lang="en-US" sz="2200" dirty="0" err="1"/>
              <a:t>phí</a:t>
            </a:r>
            <a:r>
              <a:rPr lang="en-US" sz="2200" dirty="0"/>
              <a:t> </a:t>
            </a:r>
            <a:r>
              <a:rPr lang="en-US" sz="2200" dirty="0" err="1"/>
              <a:t>thấp</a:t>
            </a:r>
            <a:r>
              <a:rPr lang="en-US" sz="2200" dirty="0"/>
              <a:t> </a:t>
            </a:r>
            <a:r>
              <a:rPr lang="en-US" sz="2200" dirty="0" err="1"/>
              <a:t>nhất</a:t>
            </a:r>
            <a:r>
              <a:rPr lang="en-US" sz="2200" dirty="0"/>
              <a:t>, </a:t>
            </a:r>
            <a:r>
              <a:rPr lang="en-US" sz="2200" dirty="0" err="1"/>
              <a:t>trong</a:t>
            </a:r>
            <a:r>
              <a:rPr lang="en-US" sz="2200" dirty="0"/>
              <a:t> </a:t>
            </a:r>
            <a:r>
              <a:rPr lang="en-US" sz="2200" dirty="0" err="1"/>
              <a:t>thời</a:t>
            </a:r>
            <a:r>
              <a:rPr lang="en-US" sz="2200" dirty="0"/>
              <a:t> </a:t>
            </a:r>
            <a:r>
              <a:rPr lang="en-US" sz="2200" dirty="0" err="1"/>
              <a:t>gian</a:t>
            </a:r>
            <a:r>
              <a:rPr lang="en-US" sz="2200" dirty="0"/>
              <a:t> </a:t>
            </a:r>
            <a:r>
              <a:rPr lang="en-US" sz="2200" dirty="0" err="1"/>
              <a:t>nhanh</a:t>
            </a:r>
            <a:r>
              <a:rPr lang="en-US" sz="2200" dirty="0"/>
              <a:t> </a:t>
            </a:r>
            <a:r>
              <a:rPr lang="en-US" sz="2200" dirty="0" err="1"/>
              <a:t>nhất</a:t>
            </a:r>
            <a:r>
              <a:rPr lang="en-US" sz="2200" dirty="0"/>
              <a:t>. </a:t>
            </a:r>
          </a:p>
          <a:p>
            <a:pPr marL="0" indent="0">
              <a:buNone/>
            </a:pPr>
            <a:r>
              <a:rPr lang="en-US" sz="2200" dirty="0" err="1"/>
              <a:t>Lập</a:t>
            </a:r>
            <a:r>
              <a:rPr lang="en-US" sz="2200" dirty="0"/>
              <a:t> </a:t>
            </a:r>
            <a:r>
              <a:rPr lang="en-US" sz="2200" dirty="0" err="1"/>
              <a:t>kế</a:t>
            </a:r>
            <a:r>
              <a:rPr lang="en-US" sz="2200" dirty="0"/>
              <a:t> </a:t>
            </a:r>
            <a:r>
              <a:rPr lang="en-US" sz="2200" dirty="0" err="1"/>
              <a:t>hoạch</a:t>
            </a:r>
            <a:r>
              <a:rPr lang="en-US" sz="2200" dirty="0"/>
              <a:t>:</a:t>
            </a:r>
          </a:p>
          <a:p>
            <a:pPr marL="0" indent="0">
              <a:buNone/>
            </a:pPr>
            <a:endParaRPr lang="en-US" sz="2200" dirty="0"/>
          </a:p>
          <a:p>
            <a:pPr marL="0" indent="0">
              <a:buNone/>
            </a:pPr>
            <a:endParaRPr lang="en-US" sz="2200" dirty="0"/>
          </a:p>
        </p:txBody>
      </p:sp>
      <p:sp>
        <p:nvSpPr>
          <p:cNvPr id="5" name="Title 5"/>
          <p:cNvSpPr>
            <a:spLocks noGrp="1"/>
          </p:cNvSpPr>
          <p:nvPr>
            <p:ph type="title"/>
          </p:nvPr>
        </p:nvSpPr>
        <p:spPr>
          <a:xfrm>
            <a:off x="1" y="0"/>
            <a:ext cx="9129486" cy="59508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normAutofit fontScale="90000"/>
          </a:bodyPr>
          <a:lstStyle/>
          <a:p>
            <a:r>
              <a:rPr lang="en-US" sz="2400" b="1" dirty="0"/>
              <a:t/>
            </a:r>
            <a:br>
              <a:rPr lang="en-US" sz="2400" b="1" dirty="0"/>
            </a:br>
            <a:r>
              <a:rPr lang="en-US" sz="2400" b="1" dirty="0"/>
              <a:t>2. </a:t>
            </a:r>
            <a:r>
              <a:rPr lang="en-US" sz="2400" b="1" dirty="0" err="1"/>
              <a:t>Hệ</a:t>
            </a:r>
            <a:r>
              <a:rPr lang="en-US" sz="2400" b="1" dirty="0"/>
              <a:t> </a:t>
            </a:r>
            <a:r>
              <a:rPr lang="en-US" sz="2400" b="1" dirty="0" err="1"/>
              <a:t>thống</a:t>
            </a:r>
            <a:r>
              <a:rPr lang="en-US" sz="2400" b="1" dirty="0"/>
              <a:t> </a:t>
            </a:r>
            <a:r>
              <a:rPr lang="en-US" sz="2400" b="1" dirty="0" err="1"/>
              <a:t>quản</a:t>
            </a:r>
            <a:r>
              <a:rPr lang="en-US" sz="2400" b="1" dirty="0"/>
              <a:t> </a:t>
            </a:r>
            <a:r>
              <a:rPr lang="en-US" sz="2400" b="1" dirty="0" err="1"/>
              <a:t>trị</a:t>
            </a:r>
            <a:r>
              <a:rPr lang="en-US" sz="2400" b="1" dirty="0"/>
              <a:t> </a:t>
            </a:r>
            <a:r>
              <a:rPr lang="en-US" sz="2400" b="1" dirty="0" err="1"/>
              <a:t>chuỗi</a:t>
            </a:r>
            <a:r>
              <a:rPr lang="en-US" sz="2400" b="1" dirty="0"/>
              <a:t> </a:t>
            </a:r>
            <a:r>
              <a:rPr lang="en-US" sz="2400" b="1" dirty="0" err="1"/>
              <a:t>cung</a:t>
            </a:r>
            <a:r>
              <a:rPr lang="en-US" sz="2400" b="1" dirty="0"/>
              <a:t> </a:t>
            </a:r>
            <a:r>
              <a:rPr lang="en-US" sz="2400" b="1" dirty="0" err="1"/>
              <a:t>ứng</a:t>
            </a:r>
            <a:r>
              <a:rPr lang="en-US" sz="2400" b="1" dirty="0"/>
              <a:t> SCM</a:t>
            </a:r>
            <a:br>
              <a:rPr lang="en-US" sz="2400" b="1" dirty="0"/>
            </a:br>
            <a:endParaRPr lang="en-US" sz="2400" b="1" dirty="0">
              <a:latin typeface="+mj-lt"/>
            </a:endParaRPr>
          </a:p>
        </p:txBody>
      </p:sp>
      <p:graphicFrame>
        <p:nvGraphicFramePr>
          <p:cNvPr id="2" name="Diagram 1"/>
          <p:cNvGraphicFramePr/>
          <p:nvPr/>
        </p:nvGraphicFramePr>
        <p:xfrm>
          <a:off x="2237740" y="268562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793050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43" y="595087"/>
            <a:ext cx="10827657" cy="6110514"/>
          </a:xfrm>
        </p:spPr>
        <p:txBody>
          <a:bodyPr>
            <a:normAutofit/>
          </a:bodyPr>
          <a:lstStyle/>
          <a:p>
            <a:r>
              <a:rPr lang="en-US" sz="2200" b="1" dirty="0" err="1"/>
              <a:t>Chức</a:t>
            </a:r>
            <a:r>
              <a:rPr lang="en-US" sz="2200" b="1" dirty="0"/>
              <a:t> </a:t>
            </a:r>
            <a:r>
              <a:rPr lang="en-US" sz="2200" b="1" dirty="0" err="1"/>
              <a:t>năng</a:t>
            </a:r>
            <a:r>
              <a:rPr lang="en-US" sz="2200" b="1" dirty="0"/>
              <a:t>:</a:t>
            </a:r>
          </a:p>
          <a:p>
            <a:pPr marL="0" indent="0">
              <a:buNone/>
            </a:pPr>
            <a:r>
              <a:rPr lang="en-US" sz="2200" dirty="0" err="1"/>
              <a:t>Thực</a:t>
            </a:r>
            <a:r>
              <a:rPr lang="en-US" sz="2200" dirty="0"/>
              <a:t> </a:t>
            </a:r>
            <a:r>
              <a:rPr lang="en-US" sz="2200" dirty="0" err="1"/>
              <a:t>hiện</a:t>
            </a:r>
            <a:r>
              <a:rPr lang="en-US" sz="2200" dirty="0"/>
              <a:t>:</a:t>
            </a:r>
          </a:p>
          <a:p>
            <a:pPr marL="0" indent="0">
              <a:buNone/>
            </a:pPr>
            <a:endParaRPr lang="en-US" sz="2200" dirty="0"/>
          </a:p>
          <a:p>
            <a:pPr marL="0" indent="0">
              <a:buNone/>
            </a:pPr>
            <a:endParaRPr lang="en-US" sz="2200" dirty="0"/>
          </a:p>
        </p:txBody>
      </p:sp>
      <p:sp>
        <p:nvSpPr>
          <p:cNvPr id="5" name="Title 5"/>
          <p:cNvSpPr>
            <a:spLocks noGrp="1"/>
          </p:cNvSpPr>
          <p:nvPr>
            <p:ph type="title"/>
          </p:nvPr>
        </p:nvSpPr>
        <p:spPr>
          <a:xfrm>
            <a:off x="1" y="0"/>
            <a:ext cx="9129486" cy="59508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normAutofit fontScale="90000"/>
          </a:bodyPr>
          <a:lstStyle/>
          <a:p>
            <a:r>
              <a:rPr lang="en-US" sz="2400" b="1" dirty="0"/>
              <a:t/>
            </a:r>
            <a:br>
              <a:rPr lang="en-US" sz="2400" b="1" dirty="0"/>
            </a:br>
            <a:r>
              <a:rPr lang="en-US" sz="2400" b="1" dirty="0"/>
              <a:t>2. </a:t>
            </a:r>
            <a:r>
              <a:rPr lang="en-US" sz="2400" b="1" dirty="0" err="1"/>
              <a:t>Hệ</a:t>
            </a:r>
            <a:r>
              <a:rPr lang="en-US" sz="2400" b="1" dirty="0"/>
              <a:t> </a:t>
            </a:r>
            <a:r>
              <a:rPr lang="en-US" sz="2400" b="1" dirty="0" err="1"/>
              <a:t>thống</a:t>
            </a:r>
            <a:r>
              <a:rPr lang="en-US" sz="2400" b="1" dirty="0"/>
              <a:t> </a:t>
            </a:r>
            <a:r>
              <a:rPr lang="en-US" sz="2400" b="1" dirty="0" err="1"/>
              <a:t>quản</a:t>
            </a:r>
            <a:r>
              <a:rPr lang="en-US" sz="2400" b="1" dirty="0"/>
              <a:t> </a:t>
            </a:r>
            <a:r>
              <a:rPr lang="en-US" sz="2400" b="1" dirty="0" err="1"/>
              <a:t>trị</a:t>
            </a:r>
            <a:r>
              <a:rPr lang="en-US" sz="2400" b="1" dirty="0"/>
              <a:t> </a:t>
            </a:r>
            <a:r>
              <a:rPr lang="en-US" sz="2400" b="1" dirty="0" err="1"/>
              <a:t>chuỗi</a:t>
            </a:r>
            <a:r>
              <a:rPr lang="en-US" sz="2400" b="1" dirty="0"/>
              <a:t> </a:t>
            </a:r>
            <a:r>
              <a:rPr lang="en-US" sz="2400" b="1" dirty="0" err="1"/>
              <a:t>cung</a:t>
            </a:r>
            <a:r>
              <a:rPr lang="en-US" sz="2400" b="1" dirty="0"/>
              <a:t> </a:t>
            </a:r>
            <a:r>
              <a:rPr lang="en-US" sz="2400" b="1" dirty="0" err="1"/>
              <a:t>ứng</a:t>
            </a:r>
            <a:r>
              <a:rPr lang="en-US" sz="2400" b="1" dirty="0"/>
              <a:t> SCM</a:t>
            </a:r>
            <a:br>
              <a:rPr lang="en-US" sz="2400" b="1" dirty="0"/>
            </a:br>
            <a:endParaRPr lang="en-US" sz="2400" b="1" dirty="0">
              <a:latin typeface="+mj-lt"/>
            </a:endParaRPr>
          </a:p>
        </p:txBody>
      </p:sp>
      <p:graphicFrame>
        <p:nvGraphicFramePr>
          <p:cNvPr id="4" name="Diagram 3"/>
          <p:cNvGraphicFramePr/>
          <p:nvPr/>
        </p:nvGraphicFramePr>
        <p:xfrm>
          <a:off x="1" y="971913"/>
          <a:ext cx="11753487" cy="61105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793428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10200067" cy="1320800"/>
          </a:xfrm>
        </p:spPr>
        <p:txBody>
          <a:bodyPr>
            <a:normAutofit/>
          </a:bodyPr>
          <a:lstStyle/>
          <a:p>
            <a:r>
              <a:rPr lang="en-US" sz="2400" b="1" dirty="0" smtClean="0">
                <a:solidFill>
                  <a:schemeClr val="tx1"/>
                </a:solidFill>
              </a:rPr>
              <a:t> </a:t>
            </a:r>
            <a:endParaRPr lang="en-US" sz="2400" b="1" dirty="0">
              <a:solidFill>
                <a:schemeClr val="tx1"/>
              </a:solidFill>
            </a:endParaRPr>
          </a:p>
        </p:txBody>
      </p:sp>
      <p:sp>
        <p:nvSpPr>
          <p:cNvPr id="3" name="Content Placeholder 2"/>
          <p:cNvSpPr>
            <a:spLocks noGrp="1"/>
          </p:cNvSpPr>
          <p:nvPr>
            <p:ph idx="1"/>
          </p:nvPr>
        </p:nvSpPr>
        <p:spPr>
          <a:xfrm>
            <a:off x="0" y="1270000"/>
            <a:ext cx="5859888" cy="6065949"/>
          </a:xfrm>
        </p:spPr>
        <p:txBody>
          <a:bodyPr/>
          <a:lstStyle/>
          <a:p>
            <a:r>
              <a:rPr lang="vi-VN" dirty="0"/>
              <a:t>Hình thức tiếp cận khách hàng thông thường trên trang web: </a:t>
            </a:r>
            <a:endParaRPr lang="en-US" dirty="0"/>
          </a:p>
          <a:p>
            <a:pPr marL="0" indent="0">
              <a:buNone/>
            </a:pPr>
            <a:r>
              <a:rPr lang="vi-VN" dirty="0"/>
              <a:t>Đặt quảng cáo (banners), </a:t>
            </a:r>
            <a:endParaRPr lang="en-US" dirty="0"/>
          </a:p>
          <a:p>
            <a:pPr marL="0" indent="0">
              <a:buNone/>
            </a:pPr>
            <a:r>
              <a:rPr lang="vi-VN" dirty="0"/>
              <a:t>Gửi thư qua Email đã không còn có hiệu quả </a:t>
            </a:r>
            <a:endParaRPr lang="en-US" dirty="0"/>
          </a:p>
          <a:p>
            <a:pPr marL="0" indent="0">
              <a:buNone/>
            </a:pPr>
            <a:r>
              <a:rPr lang="vi-VN" dirty="0"/>
              <a:t>Thay vào đó, hình thức phục vụ hướng đến cá nhân hóa (personalisation) của các tổ chức đã tạo ra được nhiều tiềm năng cạnh tranh, do khách hàng đòi hỏi ngày càng cao trong cách thức phục vụ cho riêng từng người.</a:t>
            </a:r>
            <a:r>
              <a:rPr lang="en-US" dirty="0"/>
              <a:t> </a:t>
            </a:r>
            <a:r>
              <a:rPr lang="en-US" dirty="0" err="1"/>
              <a:t>Vì</a:t>
            </a:r>
            <a:r>
              <a:rPr lang="en-US" dirty="0"/>
              <a:t> </a:t>
            </a:r>
            <a:r>
              <a:rPr lang="en-US" dirty="0" err="1"/>
              <a:t>vậy</a:t>
            </a:r>
            <a:r>
              <a:rPr lang="en-US" dirty="0"/>
              <a:t> CRM </a:t>
            </a:r>
            <a:r>
              <a:rPr lang="en-US" dirty="0" err="1"/>
              <a:t>ra</a:t>
            </a:r>
            <a:r>
              <a:rPr lang="en-US" dirty="0"/>
              <a:t> </a:t>
            </a:r>
            <a:r>
              <a:rPr lang="en-US" dirty="0" err="1"/>
              <a:t>đời</a:t>
            </a:r>
            <a:r>
              <a:rPr lang="en-US" dirty="0"/>
              <a:t> </a:t>
            </a:r>
            <a:r>
              <a:rPr lang="en-US" dirty="0" err="1"/>
              <a:t>để</a:t>
            </a:r>
            <a:r>
              <a:rPr lang="en-US" dirty="0"/>
              <a:t> </a:t>
            </a:r>
            <a:r>
              <a:rPr lang="en-US" dirty="0" err="1"/>
              <a:t>thực</a:t>
            </a:r>
            <a:r>
              <a:rPr lang="en-US" dirty="0"/>
              <a:t> </a:t>
            </a:r>
            <a:r>
              <a:rPr lang="en-US" dirty="0" err="1"/>
              <a:t>hiện</a:t>
            </a:r>
            <a:r>
              <a:rPr lang="en-US" dirty="0"/>
              <a:t> </a:t>
            </a:r>
            <a:r>
              <a:rPr lang="en-US" dirty="0" err="1"/>
              <a:t>vấn</a:t>
            </a:r>
            <a:r>
              <a:rPr lang="en-US" dirty="0"/>
              <a:t> </a:t>
            </a:r>
            <a:r>
              <a:rPr lang="en-US" dirty="0" err="1"/>
              <a:t>đề</a:t>
            </a:r>
            <a:r>
              <a:rPr lang="en-US" dirty="0"/>
              <a:t> </a:t>
            </a:r>
            <a:r>
              <a:rPr lang="en-US" dirty="0" err="1"/>
              <a:t>này</a:t>
            </a:r>
            <a:endParaRPr lang="vi-VN" dirty="0"/>
          </a:p>
          <a:p>
            <a:pPr marL="0" indent="0">
              <a:buNone/>
            </a:pPr>
            <a:endParaRPr lang="vi-VN" dirty="0"/>
          </a:p>
          <a:p>
            <a:endParaRPr lang="en-US" dirty="0"/>
          </a:p>
        </p:txBody>
      </p:sp>
      <p:sp>
        <p:nvSpPr>
          <p:cNvPr id="4" name="Title 5"/>
          <p:cNvSpPr txBox="1">
            <a:spLocks/>
          </p:cNvSpPr>
          <p:nvPr/>
        </p:nvSpPr>
        <p:spPr>
          <a:xfrm>
            <a:off x="0" y="0"/>
            <a:ext cx="9129486" cy="595086"/>
          </a:xfrm>
          <a:prstGeom prst="round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smtClean="0">
                <a:solidFill>
                  <a:schemeClr val="bg1"/>
                </a:solidFill>
              </a:rPr>
              <a:t>3. </a:t>
            </a:r>
            <a:r>
              <a:rPr lang="en-US" sz="2400" b="1" dirty="0" err="1" smtClean="0">
                <a:solidFill>
                  <a:schemeClr val="bg1"/>
                </a:solidFill>
              </a:rPr>
              <a:t>Hệ</a:t>
            </a:r>
            <a:r>
              <a:rPr lang="en-US" sz="2400" b="1" dirty="0" smtClean="0">
                <a:solidFill>
                  <a:schemeClr val="bg1"/>
                </a:solidFill>
              </a:rPr>
              <a:t> </a:t>
            </a:r>
            <a:r>
              <a:rPr lang="en-US" sz="2400" b="1" dirty="0" err="1">
                <a:solidFill>
                  <a:schemeClr val="bg1"/>
                </a:solidFill>
              </a:rPr>
              <a:t>thống</a:t>
            </a:r>
            <a:r>
              <a:rPr lang="en-US" sz="2400" b="1" dirty="0">
                <a:solidFill>
                  <a:schemeClr val="bg1"/>
                </a:solidFill>
              </a:rPr>
              <a:t> </a:t>
            </a:r>
            <a:r>
              <a:rPr lang="en-US" sz="2400" b="1" dirty="0" err="1">
                <a:solidFill>
                  <a:schemeClr val="bg1"/>
                </a:solidFill>
              </a:rPr>
              <a:t>quản</a:t>
            </a:r>
            <a:r>
              <a:rPr lang="en-US" sz="2400" b="1" dirty="0">
                <a:solidFill>
                  <a:schemeClr val="bg1"/>
                </a:solidFill>
              </a:rPr>
              <a:t> </a:t>
            </a:r>
            <a:r>
              <a:rPr lang="vi-VN" sz="2400" b="1" dirty="0">
                <a:solidFill>
                  <a:schemeClr val="bg1"/>
                </a:solidFill>
              </a:rPr>
              <a:t>trị quan hệ khách hàng CRM</a:t>
            </a:r>
            <a:endParaRPr lang="en-US" sz="2400" b="1" dirty="0">
              <a:solidFill>
                <a:schemeClr val="bg1"/>
              </a:solidFill>
              <a:latin typeface="+mj-lt"/>
            </a:endParaRPr>
          </a:p>
        </p:txBody>
      </p:sp>
      <p:graphicFrame>
        <p:nvGraphicFramePr>
          <p:cNvPr id="5" name="Diagram 4"/>
          <p:cNvGraphicFramePr/>
          <p:nvPr/>
        </p:nvGraphicFramePr>
        <p:xfrm>
          <a:off x="4242157" y="125548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390245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1070" t="5077" r="19690" b="31743"/>
          <a:stretch/>
        </p:blipFill>
        <p:spPr>
          <a:xfrm>
            <a:off x="461622" y="1441938"/>
            <a:ext cx="9028091" cy="5416062"/>
          </a:xfrm>
          <a:prstGeom prst="rect">
            <a:avLst/>
          </a:prstGeom>
        </p:spPr>
      </p:pic>
      <p:sp>
        <p:nvSpPr>
          <p:cNvPr id="5" name="Title 5"/>
          <p:cNvSpPr txBox="1">
            <a:spLocks/>
          </p:cNvSpPr>
          <p:nvPr/>
        </p:nvSpPr>
        <p:spPr>
          <a:xfrm>
            <a:off x="0" y="0"/>
            <a:ext cx="9129486" cy="595086"/>
          </a:xfrm>
          <a:prstGeom prst="round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solidFill>
                  <a:schemeClr val="bg1"/>
                </a:solidFill>
              </a:rPr>
              <a:t>3. </a:t>
            </a:r>
            <a:r>
              <a:rPr lang="en-US" sz="2400" b="1" dirty="0" err="1">
                <a:solidFill>
                  <a:schemeClr val="bg1"/>
                </a:solidFill>
              </a:rPr>
              <a:t>Hệ</a:t>
            </a:r>
            <a:r>
              <a:rPr lang="en-US" sz="2400" b="1" dirty="0">
                <a:solidFill>
                  <a:schemeClr val="bg1"/>
                </a:solidFill>
              </a:rPr>
              <a:t> </a:t>
            </a:r>
            <a:r>
              <a:rPr lang="en-US" sz="2400" b="1" dirty="0" err="1">
                <a:solidFill>
                  <a:schemeClr val="bg1"/>
                </a:solidFill>
              </a:rPr>
              <a:t>thống</a:t>
            </a:r>
            <a:r>
              <a:rPr lang="en-US" sz="2400" b="1" dirty="0">
                <a:solidFill>
                  <a:schemeClr val="bg1"/>
                </a:solidFill>
              </a:rPr>
              <a:t> </a:t>
            </a:r>
            <a:r>
              <a:rPr lang="en-US" sz="2400" b="1" dirty="0" err="1">
                <a:solidFill>
                  <a:schemeClr val="bg1"/>
                </a:solidFill>
              </a:rPr>
              <a:t>quản</a:t>
            </a:r>
            <a:r>
              <a:rPr lang="en-US" sz="2400" b="1" dirty="0">
                <a:solidFill>
                  <a:schemeClr val="bg1"/>
                </a:solidFill>
              </a:rPr>
              <a:t> </a:t>
            </a:r>
            <a:r>
              <a:rPr lang="vi-VN" sz="2400" b="1" dirty="0">
                <a:solidFill>
                  <a:schemeClr val="bg1"/>
                </a:solidFill>
              </a:rPr>
              <a:t>trị quan hệ khách hàng CRM</a:t>
            </a:r>
            <a:endParaRPr lang="en-US" sz="2400" b="1" dirty="0">
              <a:solidFill>
                <a:schemeClr val="bg1"/>
              </a:solidFill>
            </a:endParaRPr>
          </a:p>
        </p:txBody>
      </p:sp>
    </p:spTree>
    <p:extLst>
      <p:ext uri="{BB962C8B-B14F-4D97-AF65-F5344CB8AC3E}">
        <p14:creationId xmlns:p14="http://schemas.microsoft.com/office/powerpoint/2010/main" val="381350118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9248" t="4658" r="21120" b="39658"/>
          <a:stretch/>
        </p:blipFill>
        <p:spPr>
          <a:xfrm>
            <a:off x="552867" y="1330036"/>
            <a:ext cx="8493373" cy="4461164"/>
          </a:xfrm>
          <a:prstGeom prst="rect">
            <a:avLst/>
          </a:prstGeom>
        </p:spPr>
      </p:pic>
      <p:sp>
        <p:nvSpPr>
          <p:cNvPr id="5" name="Title 5"/>
          <p:cNvSpPr txBox="1">
            <a:spLocks/>
          </p:cNvSpPr>
          <p:nvPr/>
        </p:nvSpPr>
        <p:spPr>
          <a:xfrm>
            <a:off x="0" y="0"/>
            <a:ext cx="9129486" cy="595086"/>
          </a:xfrm>
          <a:prstGeom prst="round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3</a:t>
            </a:r>
            <a:r>
              <a:rPr lang="en-US" sz="2400" b="1" dirty="0" smtClean="0">
                <a:latin typeface="+mj-lt"/>
              </a:rPr>
              <a:t>. </a:t>
            </a:r>
            <a:r>
              <a:rPr lang="en-US" sz="2400" b="1" dirty="0" err="1"/>
              <a:t>Hệ</a:t>
            </a:r>
            <a:r>
              <a:rPr lang="en-US" sz="2400" b="1" dirty="0"/>
              <a:t> </a:t>
            </a:r>
            <a:r>
              <a:rPr lang="en-US" sz="2400" b="1" dirty="0" err="1"/>
              <a:t>thống</a:t>
            </a:r>
            <a:r>
              <a:rPr lang="en-US" sz="2400" b="1" dirty="0"/>
              <a:t> </a:t>
            </a:r>
            <a:r>
              <a:rPr lang="en-US" sz="2400" b="1" dirty="0" err="1"/>
              <a:t>quản</a:t>
            </a:r>
            <a:r>
              <a:rPr lang="en-US" sz="2400" b="1" dirty="0"/>
              <a:t> </a:t>
            </a:r>
            <a:r>
              <a:rPr lang="vi-VN" sz="2400" b="1" dirty="0"/>
              <a:t>trị quan hệ khách hàng CRM</a:t>
            </a:r>
            <a:endParaRPr lang="en-US" sz="2400" b="1" dirty="0">
              <a:latin typeface="+mj-lt"/>
            </a:endParaRPr>
          </a:p>
        </p:txBody>
      </p:sp>
      <p:sp>
        <p:nvSpPr>
          <p:cNvPr id="7" name="TextBox 6"/>
          <p:cNvSpPr txBox="1"/>
          <p:nvPr/>
        </p:nvSpPr>
        <p:spPr>
          <a:xfrm>
            <a:off x="1454727" y="5929745"/>
            <a:ext cx="6511637" cy="369332"/>
          </a:xfrm>
          <a:prstGeom prst="rect">
            <a:avLst/>
          </a:prstGeom>
          <a:noFill/>
        </p:spPr>
        <p:txBody>
          <a:bodyPr wrap="square" rtlCol="0">
            <a:spAutoFit/>
          </a:bodyPr>
          <a:lstStyle/>
          <a:p>
            <a:pPr algn="ctr"/>
            <a:r>
              <a:rPr lang="en-US" b="1" dirty="0" err="1"/>
              <a:t>Các</a:t>
            </a:r>
            <a:r>
              <a:rPr lang="en-US" b="1" dirty="0"/>
              <a:t> </a:t>
            </a:r>
            <a:r>
              <a:rPr lang="en-US" b="1" dirty="0" err="1"/>
              <a:t>chức</a:t>
            </a:r>
            <a:r>
              <a:rPr lang="en-US" b="1" dirty="0"/>
              <a:t> </a:t>
            </a:r>
            <a:r>
              <a:rPr lang="en-US" b="1" dirty="0" err="1"/>
              <a:t>năng</a:t>
            </a:r>
            <a:r>
              <a:rPr lang="en-US" b="1" dirty="0"/>
              <a:t> </a:t>
            </a:r>
            <a:r>
              <a:rPr lang="en-US" b="1" dirty="0" err="1"/>
              <a:t>chính</a:t>
            </a:r>
            <a:r>
              <a:rPr lang="en-US" b="1" dirty="0"/>
              <a:t> </a:t>
            </a:r>
            <a:r>
              <a:rPr lang="en-US" b="1" dirty="0" err="1"/>
              <a:t>của</a:t>
            </a:r>
            <a:r>
              <a:rPr lang="en-US" b="1" dirty="0"/>
              <a:t> CRM</a:t>
            </a:r>
          </a:p>
        </p:txBody>
      </p:sp>
    </p:spTree>
    <p:extLst>
      <p:ext uri="{BB962C8B-B14F-4D97-AF65-F5344CB8AC3E}">
        <p14:creationId xmlns:p14="http://schemas.microsoft.com/office/powerpoint/2010/main" val="274189476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0" y="0"/>
            <a:ext cx="9129486" cy="595086"/>
          </a:xfrm>
          <a:prstGeom prst="round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3</a:t>
            </a:r>
            <a:r>
              <a:rPr lang="en-US" sz="2400" b="1" dirty="0" smtClean="0">
                <a:latin typeface="+mj-lt"/>
              </a:rPr>
              <a:t>. </a:t>
            </a:r>
            <a:r>
              <a:rPr lang="en-US" sz="2400" b="1" dirty="0" err="1"/>
              <a:t>Hệ</a:t>
            </a:r>
            <a:r>
              <a:rPr lang="en-US" sz="2400" b="1" dirty="0"/>
              <a:t> </a:t>
            </a:r>
            <a:r>
              <a:rPr lang="en-US" sz="2400" b="1" dirty="0" err="1"/>
              <a:t>thống</a:t>
            </a:r>
            <a:r>
              <a:rPr lang="en-US" sz="2400" b="1" dirty="0"/>
              <a:t> </a:t>
            </a:r>
            <a:r>
              <a:rPr lang="en-US" sz="2400" b="1" dirty="0" err="1"/>
              <a:t>quản</a:t>
            </a:r>
            <a:r>
              <a:rPr lang="en-US" sz="2400" b="1" dirty="0"/>
              <a:t> </a:t>
            </a:r>
            <a:r>
              <a:rPr lang="vi-VN" sz="2400" b="1" dirty="0"/>
              <a:t>trị quan hệ khách hàng CRM</a:t>
            </a:r>
            <a:endParaRPr lang="en-US" sz="2400" b="1" dirty="0">
              <a:latin typeface="+mj-lt"/>
            </a:endParaRPr>
          </a:p>
        </p:txBody>
      </p:sp>
      <p:sp>
        <p:nvSpPr>
          <p:cNvPr id="7" name="TextBox 6"/>
          <p:cNvSpPr txBox="1"/>
          <p:nvPr/>
        </p:nvSpPr>
        <p:spPr>
          <a:xfrm>
            <a:off x="2186247" y="6387068"/>
            <a:ext cx="6511637" cy="369332"/>
          </a:xfrm>
          <a:prstGeom prst="rect">
            <a:avLst/>
          </a:prstGeom>
          <a:noFill/>
        </p:spPr>
        <p:txBody>
          <a:bodyPr wrap="square" rtlCol="0">
            <a:spAutoFit/>
          </a:bodyPr>
          <a:lstStyle/>
          <a:p>
            <a:pPr algn="ctr"/>
            <a:r>
              <a:rPr lang="en-US" b="1" dirty="0" err="1"/>
              <a:t>Các</a:t>
            </a:r>
            <a:r>
              <a:rPr lang="en-US" b="1" dirty="0"/>
              <a:t> </a:t>
            </a:r>
            <a:r>
              <a:rPr lang="vi-VN" b="1" dirty="0"/>
              <a:t>ứng dụng thành phần trong hệ thống CRM</a:t>
            </a:r>
            <a:endParaRPr lang="en-US" b="1" dirty="0"/>
          </a:p>
        </p:txBody>
      </p:sp>
      <p:graphicFrame>
        <p:nvGraphicFramePr>
          <p:cNvPr id="8" name="Content Placeholder 7">
            <a:extLst>
              <a:ext uri="{FF2B5EF4-FFF2-40B4-BE49-F238E27FC236}">
                <a16:creationId xmlns:a16="http://schemas.microsoft.com/office/drawing/2014/main" id="{B2A63209-2A92-9A6D-505E-80C5C90EF637}"/>
              </a:ext>
            </a:extLst>
          </p:cNvPr>
          <p:cNvGraphicFramePr>
            <a:graphicFrameLocks noGrp="1"/>
          </p:cNvGraphicFramePr>
          <p:nvPr>
            <p:ph idx="1"/>
          </p:nvPr>
        </p:nvGraphicFramePr>
        <p:xfrm>
          <a:off x="-287338" y="622663"/>
          <a:ext cx="10914698" cy="5612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32898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0" y="0"/>
            <a:ext cx="9129486" cy="595086"/>
          </a:xfrm>
          <a:prstGeom prst="round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3</a:t>
            </a:r>
            <a:r>
              <a:rPr lang="en-US" sz="2400" b="1" dirty="0" smtClean="0">
                <a:latin typeface="+mj-lt"/>
              </a:rPr>
              <a:t>. </a:t>
            </a:r>
            <a:r>
              <a:rPr lang="en-US" sz="2400" b="1" dirty="0" err="1"/>
              <a:t>Hệ</a:t>
            </a:r>
            <a:r>
              <a:rPr lang="en-US" sz="2400" b="1" dirty="0"/>
              <a:t> </a:t>
            </a:r>
            <a:r>
              <a:rPr lang="en-US" sz="2400" b="1" dirty="0" err="1"/>
              <a:t>thống</a:t>
            </a:r>
            <a:r>
              <a:rPr lang="en-US" sz="2400" b="1" dirty="0"/>
              <a:t> </a:t>
            </a:r>
            <a:r>
              <a:rPr lang="en-US" sz="2400" b="1" dirty="0" err="1"/>
              <a:t>quản</a:t>
            </a:r>
            <a:r>
              <a:rPr lang="en-US" sz="2400" b="1" dirty="0"/>
              <a:t> </a:t>
            </a:r>
            <a:r>
              <a:rPr lang="vi-VN" sz="2400" b="1" dirty="0"/>
              <a:t>trị quan hệ khách hàng CRM</a:t>
            </a:r>
            <a:endParaRPr lang="en-US" sz="2400" b="1" dirty="0">
              <a:latin typeface="+mj-lt"/>
            </a:endParaRPr>
          </a:p>
        </p:txBody>
      </p:sp>
      <p:sp>
        <p:nvSpPr>
          <p:cNvPr id="7" name="TextBox 6"/>
          <p:cNvSpPr txBox="1"/>
          <p:nvPr/>
        </p:nvSpPr>
        <p:spPr>
          <a:xfrm>
            <a:off x="2358967" y="6346428"/>
            <a:ext cx="6511637" cy="369332"/>
          </a:xfrm>
          <a:prstGeom prst="rect">
            <a:avLst/>
          </a:prstGeom>
          <a:noFill/>
        </p:spPr>
        <p:txBody>
          <a:bodyPr wrap="square" rtlCol="0">
            <a:spAutoFit/>
          </a:bodyPr>
          <a:lstStyle/>
          <a:p>
            <a:pPr algn="ctr"/>
            <a:r>
              <a:rPr lang="vi-VN" b="1"/>
              <a:t>Ba giai đoạn của quản trị quan hệ khách hàng</a:t>
            </a:r>
            <a:endParaRPr lang="en-US" b="1" dirty="0"/>
          </a:p>
        </p:txBody>
      </p:sp>
      <p:sp>
        <p:nvSpPr>
          <p:cNvPr id="3" name="Content Placeholder 2">
            <a:extLst>
              <a:ext uri="{FF2B5EF4-FFF2-40B4-BE49-F238E27FC236}">
                <a16:creationId xmlns:a16="http://schemas.microsoft.com/office/drawing/2014/main" id="{FD75CD14-E7A9-3F92-44F7-8D6B37FE8A11}"/>
              </a:ext>
            </a:extLst>
          </p:cNvPr>
          <p:cNvSpPr>
            <a:spLocks noGrp="1"/>
          </p:cNvSpPr>
          <p:nvPr>
            <p:ph idx="1"/>
          </p:nvPr>
        </p:nvSpPr>
        <p:spPr>
          <a:xfrm>
            <a:off x="677334" y="792481"/>
            <a:ext cx="9208346" cy="5248882"/>
          </a:xfrm>
        </p:spPr>
        <p:txBody>
          <a:bodyPr/>
          <a:lstStyle/>
          <a:p>
            <a:pPr marL="0" indent="0">
              <a:buNone/>
            </a:pPr>
            <a:r>
              <a:rPr lang="vi-VN" dirty="0"/>
              <a:t>Hệ thống CRM là một hệ thống tích hợp các công cụ phần mềm dựa trên Web và các csdl giúp thực hiện các tiến trình nghiệp vụ hướng khách hàng, hỗ trợ 03 giai đoạn của vòng đời quan hệ giữa khách hàng và doanh nghiệp/tổ chức.</a:t>
            </a:r>
          </a:p>
          <a:p>
            <a:pPr marL="0" indent="0">
              <a:buNone/>
            </a:pPr>
            <a:endParaRPr lang="en-US" dirty="0"/>
          </a:p>
        </p:txBody>
      </p:sp>
      <p:graphicFrame>
        <p:nvGraphicFramePr>
          <p:cNvPr id="4" name="Diagram 3">
            <a:extLst>
              <a:ext uri="{FF2B5EF4-FFF2-40B4-BE49-F238E27FC236}">
                <a16:creationId xmlns:a16="http://schemas.microsoft.com/office/drawing/2014/main" id="{E73DC365-A03C-313F-C3DC-68346797879D}"/>
              </a:ext>
            </a:extLst>
          </p:cNvPr>
          <p:cNvGraphicFramePr/>
          <p:nvPr/>
        </p:nvGraphicFramePr>
        <p:xfrm>
          <a:off x="416560" y="1613746"/>
          <a:ext cx="9875520" cy="5345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007555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0" y="0"/>
            <a:ext cx="9129486" cy="595086"/>
          </a:xfrm>
          <a:prstGeom prst="round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400" b="1" dirty="0">
                <a:latin typeface="+mj-lt"/>
              </a:rPr>
              <a:t>3</a:t>
            </a:r>
            <a:r>
              <a:rPr lang="en-US" sz="2400" b="1" dirty="0" smtClean="0">
                <a:latin typeface="+mj-lt"/>
              </a:rPr>
              <a:t>. </a:t>
            </a:r>
            <a:r>
              <a:rPr lang="en-US" sz="2400" b="1" dirty="0" err="1"/>
              <a:t>Hệ</a:t>
            </a:r>
            <a:r>
              <a:rPr lang="en-US" sz="2400" b="1" dirty="0"/>
              <a:t> </a:t>
            </a:r>
            <a:r>
              <a:rPr lang="en-US" sz="2400" b="1" dirty="0" err="1"/>
              <a:t>thống</a:t>
            </a:r>
            <a:r>
              <a:rPr lang="en-US" sz="2400" b="1" dirty="0"/>
              <a:t> </a:t>
            </a:r>
            <a:r>
              <a:rPr lang="en-US" sz="2400" b="1" dirty="0" err="1"/>
              <a:t>quản</a:t>
            </a:r>
            <a:r>
              <a:rPr lang="en-US" sz="2400" b="1" dirty="0"/>
              <a:t> </a:t>
            </a:r>
            <a:r>
              <a:rPr lang="vi-VN" sz="2400" b="1" dirty="0"/>
              <a:t>trị quan hệ khách hàng CRM</a:t>
            </a:r>
            <a:endParaRPr lang="en-US" sz="2400" b="1" dirty="0">
              <a:latin typeface="+mj-lt"/>
            </a:endParaRPr>
          </a:p>
        </p:txBody>
      </p:sp>
      <p:sp>
        <p:nvSpPr>
          <p:cNvPr id="3" name="Content Placeholder 2">
            <a:extLst>
              <a:ext uri="{FF2B5EF4-FFF2-40B4-BE49-F238E27FC236}">
                <a16:creationId xmlns:a16="http://schemas.microsoft.com/office/drawing/2014/main" id="{95AC14E1-4A26-CB5A-7018-5CCA9BCA1819}"/>
              </a:ext>
            </a:extLst>
          </p:cNvPr>
          <p:cNvSpPr>
            <a:spLocks noGrp="1"/>
          </p:cNvSpPr>
          <p:nvPr>
            <p:ph idx="1"/>
          </p:nvPr>
        </p:nvSpPr>
        <p:spPr>
          <a:xfrm>
            <a:off x="144516" y="731521"/>
            <a:ext cx="9129486" cy="5309842"/>
          </a:xfrm>
        </p:spPr>
        <p:txBody>
          <a:bodyPr/>
          <a:lstStyle/>
          <a:p>
            <a:r>
              <a:rPr lang="vi-VN" b="1" dirty="0"/>
              <a:t>Lợi ích của quản trị quan hệ khách hàng</a:t>
            </a:r>
          </a:p>
          <a:p>
            <a:pPr marL="0" indent="0">
              <a:buNone/>
            </a:pPr>
            <a:endParaRPr lang="en-US" dirty="0"/>
          </a:p>
        </p:txBody>
      </p:sp>
      <p:graphicFrame>
        <p:nvGraphicFramePr>
          <p:cNvPr id="6" name="Diagram 5">
            <a:extLst>
              <a:ext uri="{FF2B5EF4-FFF2-40B4-BE49-F238E27FC236}">
                <a16:creationId xmlns:a16="http://schemas.microsoft.com/office/drawing/2014/main" id="{1C10FC55-43FD-2D99-7EB9-FD0359C30350}"/>
              </a:ext>
            </a:extLst>
          </p:cNvPr>
          <p:cNvGraphicFramePr/>
          <p:nvPr/>
        </p:nvGraphicFramePr>
        <p:xfrm>
          <a:off x="270563" y="1195493"/>
          <a:ext cx="10160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313108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normAutofit/>
          </a:bodyPr>
          <a:lstStyle/>
          <a:p>
            <a:pPr lvl="0"/>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endParaRPr lang="en-US" dirty="0"/>
          </a:p>
        </p:txBody>
      </p:sp>
      <p:sp>
        <p:nvSpPr>
          <p:cNvPr id="3" name="Content Placeholder 2"/>
          <p:cNvSpPr>
            <a:spLocks noGrp="1"/>
          </p:cNvSpPr>
          <p:nvPr>
            <p:ph idx="1"/>
          </p:nvPr>
        </p:nvSpPr>
        <p:spPr>
          <a:xfrm>
            <a:off x="140677" y="731520"/>
            <a:ext cx="10185009" cy="6126479"/>
          </a:xfrm>
        </p:spPr>
        <p:txBody>
          <a:bodyPr/>
          <a:lstStyle/>
          <a:p>
            <a:pPr marL="0" indent="0">
              <a:buNone/>
            </a:pPr>
            <a:r>
              <a:rPr lang="en-US" altLang="en-US" sz="2600" b="1" dirty="0" err="1">
                <a:latin typeface="+mj-lt"/>
                <a:ea typeface="Times New Roman" charset="0"/>
                <a:cs typeface="Times New Roman" charset="0"/>
              </a:rPr>
              <a:t>Mục</a:t>
            </a:r>
            <a:r>
              <a:rPr lang="en-US" altLang="en-US" sz="2600" b="1" dirty="0">
                <a:latin typeface="+mj-lt"/>
                <a:ea typeface="Times New Roman" charset="0"/>
                <a:cs typeface="Times New Roman" charset="0"/>
              </a:rPr>
              <a:t> </a:t>
            </a:r>
            <a:r>
              <a:rPr lang="en-US" altLang="en-US" sz="2600" b="1" dirty="0" err="1">
                <a:latin typeface="+mj-lt"/>
                <a:ea typeface="Times New Roman" charset="0"/>
                <a:cs typeface="Times New Roman" charset="0"/>
              </a:rPr>
              <a:t>đích</a:t>
            </a:r>
            <a:r>
              <a:rPr lang="en-US" altLang="en-US" sz="2600" b="1" dirty="0">
                <a:latin typeface="+mj-lt"/>
                <a:ea typeface="Times New Roman" charset="0"/>
                <a:cs typeface="Times New Roman" charset="0"/>
              </a:rPr>
              <a:t>: </a:t>
            </a:r>
            <a:r>
              <a:rPr lang="vi-VN" altLang="en-US" sz="2600" b="1" dirty="0">
                <a:latin typeface="+mj-lt"/>
                <a:ea typeface="Times New Roman" charset="0"/>
                <a:cs typeface="Times New Roman" charset="0"/>
              </a:rPr>
              <a:t>Các hệ thống xử lý việc lập kế hoạch, phát triển và sản xuất các sản phẩm và dịch vụ, cũng như kiểm soát </a:t>
            </a:r>
            <a:r>
              <a:rPr lang="en-US" altLang="en-US" sz="2600" b="1" dirty="0" err="1">
                <a:latin typeface="+mj-lt"/>
                <a:ea typeface="Times New Roman" charset="0"/>
                <a:cs typeface="Times New Roman" charset="0"/>
              </a:rPr>
              <a:t>quá</a:t>
            </a:r>
            <a:r>
              <a:rPr lang="en-US" altLang="en-US" sz="2600" b="1" dirty="0">
                <a:latin typeface="+mj-lt"/>
                <a:ea typeface="Times New Roman" charset="0"/>
                <a:cs typeface="Times New Roman" charset="0"/>
              </a:rPr>
              <a:t> </a:t>
            </a:r>
            <a:r>
              <a:rPr lang="en-US" altLang="en-US" sz="2600" b="1" dirty="0" err="1">
                <a:latin typeface="+mj-lt"/>
                <a:ea typeface="Times New Roman" charset="0"/>
                <a:cs typeface="Times New Roman" charset="0"/>
              </a:rPr>
              <a:t>trình</a:t>
            </a:r>
            <a:r>
              <a:rPr lang="en-US" altLang="en-US" sz="2600" b="1" dirty="0">
                <a:latin typeface="+mj-lt"/>
                <a:ea typeface="Times New Roman" charset="0"/>
                <a:cs typeface="Times New Roman" charset="0"/>
              </a:rPr>
              <a:t> </a:t>
            </a:r>
            <a:r>
              <a:rPr lang="en-US" altLang="en-US" sz="2600" b="1" dirty="0" err="1">
                <a:latin typeface="+mj-lt"/>
                <a:ea typeface="Times New Roman" charset="0"/>
                <a:cs typeface="Times New Roman" charset="0"/>
              </a:rPr>
              <a:t>sản</a:t>
            </a:r>
            <a:r>
              <a:rPr lang="en-US" altLang="en-US" sz="2600" b="1" dirty="0">
                <a:latin typeface="+mj-lt"/>
                <a:ea typeface="Times New Roman" charset="0"/>
                <a:cs typeface="Times New Roman" charset="0"/>
              </a:rPr>
              <a:t> </a:t>
            </a:r>
            <a:r>
              <a:rPr lang="en-US" altLang="en-US" sz="2600" b="1" dirty="0" err="1">
                <a:latin typeface="+mj-lt"/>
                <a:ea typeface="Times New Roman" charset="0"/>
                <a:cs typeface="Times New Roman" charset="0"/>
              </a:rPr>
              <a:t>xuất</a:t>
            </a:r>
            <a:r>
              <a:rPr lang="en-US" altLang="en-US" sz="2600" b="1" dirty="0">
                <a:latin typeface="+mj-lt"/>
                <a:ea typeface="Times New Roman" charset="0"/>
                <a:cs typeface="Times New Roman" charset="0"/>
              </a:rPr>
              <a:t>.</a:t>
            </a:r>
          </a:p>
          <a:p>
            <a:pPr marL="0" indent="0">
              <a:buNone/>
            </a:pPr>
            <a:endParaRPr lang="en-US" altLang="en-US" sz="2600" b="1" dirty="0">
              <a:latin typeface="+mj-lt"/>
              <a:ea typeface="Times New Roman" charset="0"/>
              <a:cs typeface="Times New Roman" charset="0"/>
            </a:endParaRPr>
          </a:p>
          <a:p>
            <a:r>
              <a:rPr lang="vi-VN" altLang="en-US" sz="2600" b="1" dirty="0">
                <a:latin typeface="+mj-lt"/>
                <a:ea typeface="Times New Roman" charset="0"/>
                <a:cs typeface="Times New Roman" charset="0"/>
              </a:rPr>
              <a:t>HTTT kinh doanh</a:t>
            </a:r>
            <a:r>
              <a:rPr lang="vi-VN" altLang="en-US" sz="2600" dirty="0">
                <a:latin typeface="+mj-lt"/>
                <a:ea typeface="Times New Roman" charset="0"/>
                <a:cs typeface="Times New Roman" charset="0"/>
              </a:rPr>
              <a:t>: </a:t>
            </a:r>
            <a:r>
              <a:rPr lang="en-US" altLang="en-US" sz="2600" dirty="0">
                <a:latin typeface="+mj-lt"/>
                <a:ea typeface="Times New Roman" charset="0"/>
                <a:cs typeface="Times New Roman" charset="0"/>
              </a:rPr>
              <a:t>T</a:t>
            </a:r>
            <a:r>
              <a:rPr lang="vi-VN" altLang="en-US" sz="2600" dirty="0">
                <a:latin typeface="+mj-lt"/>
                <a:ea typeface="Times New Roman" charset="0"/>
                <a:cs typeface="Times New Roman" charset="0"/>
              </a:rPr>
              <a:t>heo  dõi dòng thông tin thị trường, thông tin công nghệ và đơn đặt hàng của khách hàng. Nhận thông tin sản phẩm từ HTTT sản xuất. Phân tích và đánh giá để đưa ra các kế hoạch SX phục vụ cho nhu cầu sản xuất kinh doanh của công ty. </a:t>
            </a:r>
            <a:endParaRPr lang="en-US" altLang="en-US" sz="2600" dirty="0">
              <a:latin typeface="+mj-lt"/>
              <a:ea typeface="Times New Roman" charset="0"/>
              <a:cs typeface="Times New Roman" charset="0"/>
            </a:endParaRPr>
          </a:p>
          <a:p>
            <a:r>
              <a:rPr lang="vi-VN" altLang="en-US" sz="2600" b="1" dirty="0">
                <a:latin typeface="+mj-lt"/>
                <a:ea typeface="Times New Roman" charset="0"/>
                <a:cs typeface="Times New Roman" charset="0"/>
              </a:rPr>
              <a:t>HTTT sản xuất</a:t>
            </a:r>
            <a:r>
              <a:rPr lang="vi-VN" altLang="en-US" sz="2600" dirty="0">
                <a:latin typeface="+mj-lt"/>
                <a:ea typeface="Times New Roman" charset="0"/>
                <a:cs typeface="Times New Roman" charset="0"/>
              </a:rPr>
              <a:t>:</a:t>
            </a:r>
            <a:r>
              <a:rPr lang="en-US" altLang="en-US" sz="2600" dirty="0">
                <a:latin typeface="+mj-lt"/>
                <a:ea typeface="Times New Roman" charset="0"/>
                <a:cs typeface="Times New Roman" charset="0"/>
              </a:rPr>
              <a:t> N</a:t>
            </a:r>
            <a:r>
              <a:rPr lang="vi-VN" altLang="en-US" sz="2600" dirty="0">
                <a:latin typeface="+mj-lt"/>
                <a:ea typeface="Times New Roman" charset="0"/>
                <a:cs typeface="Times New Roman" charset="0"/>
              </a:rPr>
              <a:t>hận kế hoạch sản xuất từ HTTT kinh doanh quản lý thông tin nguyên vật liệu của các nhà cung cấp, theo dõi quá trình sản xuất. cập nhật thông tin và tính tổng chi phí của quá trình sản xuất cùng với thông tin sản phẩm để chuyển qua HTTT kinh doanh làm cơ sở cho hệ thống thông tin kinh doanh xác định giá, chiến lược trong quá trình phát triển của công ty</a:t>
            </a:r>
            <a:r>
              <a:rPr lang="vi-VN" altLang="en-US" dirty="0">
                <a:latin typeface="+mj-lt"/>
                <a:ea typeface="Times New Roman" charset="0"/>
                <a:cs typeface="Times New Roman" charset="0"/>
              </a:rPr>
              <a:t>. </a:t>
            </a:r>
            <a:endParaRPr lang="en-US" altLang="en-US" dirty="0">
              <a:latin typeface="+mj-lt"/>
              <a:ea typeface="Times New Roman" charset="0"/>
              <a:cs typeface="Times New Roman" charset="0"/>
            </a:endParaRPr>
          </a:p>
          <a:p>
            <a:endParaRPr lang="en-US" dirty="0"/>
          </a:p>
        </p:txBody>
      </p:sp>
      <p:sp>
        <p:nvSpPr>
          <p:cNvPr id="4" name="Rounded Rectangle 3"/>
          <p:cNvSpPr/>
          <p:nvPr/>
        </p:nvSpPr>
        <p:spPr>
          <a:xfrm>
            <a:off x="0" y="0"/>
            <a:ext cx="9115618" cy="57751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2400" b="1" dirty="0">
                <a:latin typeface="+mj-lt"/>
              </a:rPr>
              <a:t>4</a:t>
            </a:r>
            <a:r>
              <a:rPr lang="en-US" sz="2400" b="1" dirty="0" smtClean="0">
                <a:latin typeface="+mj-lt"/>
              </a:rPr>
              <a:t>. </a:t>
            </a:r>
            <a:r>
              <a:rPr lang="en-US" sz="2400" b="1" dirty="0" err="1">
                <a:latin typeface="+mj-lt"/>
              </a:rPr>
              <a:t>Hệ</a:t>
            </a:r>
            <a:r>
              <a:rPr lang="en-US" sz="2400" b="1" dirty="0">
                <a:latin typeface="+mj-lt"/>
              </a:rPr>
              <a:t> </a:t>
            </a:r>
            <a:r>
              <a:rPr lang="en-US" sz="2400" b="1" dirty="0" err="1">
                <a:latin typeface="+mj-lt"/>
              </a:rPr>
              <a:t>thống</a:t>
            </a:r>
            <a:r>
              <a:rPr lang="en-US" sz="2400" b="1" dirty="0">
                <a:latin typeface="+mj-lt"/>
              </a:rPr>
              <a:t> </a:t>
            </a:r>
            <a:r>
              <a:rPr lang="en-US" sz="2400" b="1" dirty="0" err="1">
                <a:latin typeface="+mj-lt"/>
              </a:rPr>
              <a:t>thông</a:t>
            </a:r>
            <a:r>
              <a:rPr lang="en-US" sz="2400" b="1" dirty="0">
                <a:latin typeface="+mj-lt"/>
              </a:rPr>
              <a:t> tin </a:t>
            </a:r>
            <a:r>
              <a:rPr lang="en-US" sz="2400" b="1" dirty="0" err="1">
                <a:latin typeface="+mj-lt"/>
              </a:rPr>
              <a:t>quản</a:t>
            </a:r>
            <a:r>
              <a:rPr lang="en-US" sz="2400" b="1" dirty="0">
                <a:latin typeface="+mj-lt"/>
              </a:rPr>
              <a:t> </a:t>
            </a:r>
            <a:r>
              <a:rPr lang="en-US" sz="2400" b="1" dirty="0" err="1">
                <a:latin typeface="+mj-lt"/>
              </a:rPr>
              <a:t>lý</a:t>
            </a:r>
            <a:r>
              <a:rPr lang="en-US" sz="2400" b="1" dirty="0">
                <a:latin typeface="+mj-lt"/>
              </a:rPr>
              <a:t> </a:t>
            </a:r>
            <a:r>
              <a:rPr lang="en-US" sz="2400" b="1" dirty="0" err="1">
                <a:latin typeface="+mj-lt"/>
              </a:rPr>
              <a:t>sản</a:t>
            </a:r>
            <a:r>
              <a:rPr lang="en-US" sz="2400" b="1" dirty="0">
                <a:latin typeface="+mj-lt"/>
              </a:rPr>
              <a:t> </a:t>
            </a:r>
            <a:r>
              <a:rPr lang="en-US" sz="2400" b="1" dirty="0" err="1">
                <a:latin typeface="+mj-lt"/>
              </a:rPr>
              <a:t>xuất</a:t>
            </a:r>
            <a:r>
              <a:rPr lang="en-US" sz="2400" b="1" dirty="0">
                <a:latin typeface="+mj-lt"/>
              </a:rPr>
              <a:t> </a:t>
            </a:r>
            <a:r>
              <a:rPr lang="en-US" sz="2400" b="1" dirty="0" err="1">
                <a:latin typeface="+mj-lt"/>
              </a:rPr>
              <a:t>và</a:t>
            </a:r>
            <a:r>
              <a:rPr lang="en-US" sz="2400" b="1" dirty="0">
                <a:latin typeface="+mj-lt"/>
              </a:rPr>
              <a:t> </a:t>
            </a:r>
            <a:r>
              <a:rPr lang="en-US" sz="2400" b="1" dirty="0" err="1">
                <a:latin typeface="+mj-lt"/>
              </a:rPr>
              <a:t>kinh</a:t>
            </a:r>
            <a:r>
              <a:rPr lang="en-US" sz="2400" b="1" dirty="0">
                <a:latin typeface="+mj-lt"/>
              </a:rPr>
              <a:t> </a:t>
            </a:r>
            <a:r>
              <a:rPr lang="en-US" sz="2400" b="1" dirty="0" err="1">
                <a:latin typeface="+mj-lt"/>
              </a:rPr>
              <a:t>doanh</a:t>
            </a:r>
            <a:endParaRPr lang="en-US" sz="2400" b="1" dirty="0">
              <a:latin typeface="+mj-lt"/>
            </a:endParaRPr>
          </a:p>
        </p:txBody>
      </p:sp>
    </p:spTree>
    <p:extLst>
      <p:ext uri="{BB962C8B-B14F-4D97-AF65-F5344CB8AC3E}">
        <p14:creationId xmlns:p14="http://schemas.microsoft.com/office/powerpoint/2010/main" val="347203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30638</TotalTime>
  <Words>18227</Words>
  <Application>Microsoft Office PowerPoint</Application>
  <PresentationFormat>Widescreen</PresentationFormat>
  <Paragraphs>1275</Paragraphs>
  <Slides>134</Slides>
  <Notes>46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134</vt:i4>
      </vt:variant>
    </vt:vector>
  </HeadingPairs>
  <TitlesOfParts>
    <vt:vector size="146" baseType="lpstr">
      <vt:lpstr>.VnAvant</vt:lpstr>
      <vt:lpstr>Arial</vt:lpstr>
      <vt:lpstr>Batang</vt:lpstr>
      <vt:lpstr>Calibri</vt:lpstr>
      <vt:lpstr>Cambria</vt:lpstr>
      <vt:lpstr>Courier New</vt:lpstr>
      <vt:lpstr>Helvetica Neue</vt:lpstr>
      <vt:lpstr>Symbol</vt:lpstr>
      <vt:lpstr>Times New Roman</vt:lpstr>
      <vt:lpstr>Wingdings</vt:lpstr>
      <vt:lpstr>Wingdings 3</vt:lpstr>
      <vt:lpstr>Facet</vt:lpstr>
      <vt:lpstr>CÁC HỆ THỐNG THÔNG TIN TRONG DOANH NGHIỆP</vt:lpstr>
      <vt:lpstr>GIỚI THIỆU CHUNG</vt:lpstr>
      <vt:lpstr>NỘI DUNG MÔN HỌC    </vt:lpstr>
      <vt:lpstr>NHIỆM VỤ CỦA SINH VIÊN</vt:lpstr>
      <vt:lpstr>NỘI QUY LỚP HỌC</vt:lpstr>
      <vt:lpstr>NỘI QUY LỚP HỌC</vt:lpstr>
      <vt:lpstr>NỘI QUY LỚP HỌC</vt:lpstr>
      <vt:lpstr>QUY ĐỊNH VỀ BÀI TẬP NHÓM</vt:lpstr>
      <vt:lpstr>C1: CÁC KHÁI NIỆM CƠ SỞ VỀ HTTT </vt:lpstr>
      <vt:lpstr>C1: CÁC KHÁI NIỆM CƠ SỞ VỀ HTTT</vt:lpstr>
      <vt:lpstr>C1: CÁC KHÁI NIỆM CƠ SỞ VỀ HTTT</vt:lpstr>
      <vt:lpstr>C1: CÁC KHÁI NIỆM CƠ SỞ VỀ HTTT</vt:lpstr>
      <vt:lpstr>C1: CÁC KHÁI NIỆM CƠ SỞ VỀ HTTT</vt:lpstr>
      <vt:lpstr>C1: TỔNG QUAN HTTT TRONG DN</vt:lpstr>
      <vt:lpstr>C1: CÁC KHÁI NIỆM CƠ SỞ VỀ HTTT</vt:lpstr>
      <vt:lpstr>C1: CÁC KHÁI NIỆM CƠ SỞ VỀ HTTT</vt:lpstr>
      <vt:lpstr>C1: CÁC KHÁI NIỆM CƠ SỞ VỀ HTTT</vt:lpstr>
      <vt:lpstr>C1: CÁC KHÁI NIỆM CƠ SỞ VỀ HTTT</vt:lpstr>
      <vt:lpstr>C1: CÁC KHÁI NIỆM CƠ SỞ VỀ HTTT</vt:lpstr>
      <vt:lpstr>C1: CÁC KHÁI NIỆM CƠ SỞ VỀ HTTT</vt:lpstr>
      <vt:lpstr>C1: CÁC KHÁI NIỆM CƠ SỞ VỀ HTTT</vt:lpstr>
      <vt:lpstr>C1: CÁC KHÁI NIỆM CƠ SỞ VỀ HTTT</vt:lpstr>
      <vt:lpstr>C1: CÁC KHÁI NIỆM CƠ SỞ VỀ HTTT</vt:lpstr>
      <vt:lpstr>C1: CÁC KHÁI NIỆM CƠ SỞ VỀ HTTT</vt:lpstr>
      <vt:lpstr>C1: TỔNG QUAN HTTT TRONG DN</vt:lpstr>
      <vt:lpstr>C1: CÁC KHÁI NIỆM CƠ SỞ VỀ HTTT</vt:lpstr>
      <vt:lpstr>C1: CÁC KHÁI NIỆM CƠ SỞ VỀ HTTT</vt:lpstr>
      <vt:lpstr>C1: CÁC KHÁI NIỆM CƠ SỞ VỀ HTTT</vt:lpstr>
      <vt:lpstr>C1: CÁC KHÁI NIỆM CƠ SỞ VỀ HTTT</vt:lpstr>
      <vt:lpstr>C1: CÁC KHÁI NIỆM CƠ SỞ VỀ HTTT</vt:lpstr>
      <vt:lpstr>C1: CÁC KHÁI NIỆM CƠ SỞ VỀ HTTT</vt:lpstr>
      <vt:lpstr>C1: CÁC KHÁI NIỆM CƠ SỞ VỀ HTTT</vt:lpstr>
      <vt:lpstr>C1: CÁC KHÁI NIỆM CƠ SỞ VỀ HTTT</vt:lpstr>
      <vt:lpstr>C1: TỔNG QUAN HTTT TRONG DN </vt:lpstr>
      <vt:lpstr>C2; THÀNH PHẦN CỦA HTTT</vt:lpstr>
      <vt:lpstr>C2: THÀNH PHẦN CỦA HTTT</vt:lpstr>
      <vt:lpstr>C2: THÀNH PHẦN CỦA HTTT</vt:lpstr>
      <vt:lpstr>1.5 CÁC THÀNH PHẦN CƠ BẢN VỀ HTTT TRONG DOANH NGHIỆP</vt:lpstr>
      <vt:lpstr>C2: THÀNH PHẦN CỦA HTTT</vt:lpstr>
      <vt:lpstr>C1: TỔNG QUAN HTTT TRONG DN</vt:lpstr>
      <vt:lpstr>Phần mềm hệ thống</vt:lpstr>
      <vt:lpstr>Phần mềm ứng dụng</vt:lpstr>
      <vt:lpstr>C2: THÀNH PHẦN CỦA HTTT</vt:lpstr>
      <vt:lpstr>C2: THÀNH PHẦN CỦA HTTT</vt:lpstr>
      <vt:lpstr>C2: THÀNH PHẦN CỦA HTTT</vt:lpstr>
      <vt:lpstr>C2: THÀNH PHẦN CỦA HTTT</vt:lpstr>
      <vt:lpstr>C2: THÀNH PHẦN CỦA HTTT</vt:lpstr>
      <vt:lpstr>C3: PHÂN LOẠI CÁC HTTT TRONG DN</vt:lpstr>
      <vt:lpstr>C3: PHÂN LOẠI CÁC HTTT TRONG DN</vt:lpstr>
      <vt:lpstr>C3: PHÂN LOẠI CÁC HTTT TRONG DN</vt:lpstr>
      <vt:lpstr>C3: PHÂN LOẠI CÁC HTTT TRONG DN</vt:lpstr>
      <vt:lpstr>C3: PHÂN LOẠI CÁC HTTT TRONG DN </vt:lpstr>
      <vt:lpstr>C3: PHÂN LOẠI CÁC HTTT TRONG DN</vt:lpstr>
      <vt:lpstr>C3: PHÂN LOẠI CÁC HTTT TRONG DN</vt:lpstr>
      <vt:lpstr>C3: PHÂN LOẠI CÁC HTTT TRONG DN</vt:lpstr>
      <vt:lpstr>C3: PHÂN LOẠI CÁC HTTT TRONG DN</vt:lpstr>
      <vt:lpstr>C3: PHÂN LOẠI CÁC HTTT TRONG DN</vt:lpstr>
      <vt:lpstr>C3: PHÂN LOẠI CÁC HTTT TRONG DN</vt:lpstr>
      <vt:lpstr>C3: PHÂN LOẠI CÁC HTTT TRONG DN</vt:lpstr>
      <vt:lpstr>C3: PHÂN LOẠI CÁC HTTT TRONG DN</vt:lpstr>
      <vt:lpstr>C3: PHÂN LOẠI CÁC HTTT TRONG DN</vt:lpstr>
      <vt:lpstr>C3: PHÂN LOẠI CÁC HTTT TRONG DN</vt:lpstr>
      <vt:lpstr>C3: PHÂN LOẠI CÁC HTTT TRONG DN</vt:lpstr>
      <vt:lpstr>C3: PHÂN LOẠI CÁC HTTT TRONG DN</vt:lpstr>
      <vt:lpstr>C3: PHÂN LOẠI CÁC HTTT TRONG DN</vt:lpstr>
      <vt:lpstr>C3: PHÂN LOẠI CÁC HTTT TRONG DN</vt:lpstr>
      <vt:lpstr>C3: PHÂN LOẠI CÁC HTTT TRONG DN</vt:lpstr>
      <vt:lpstr>C3: PHÂN LOẠI CÁC HTTT TRONG DN</vt:lpstr>
      <vt:lpstr>C3: PHÂN LOẠI CÁC HTTT TRONG DN</vt:lpstr>
      <vt:lpstr>C3: PHÂN LOẠI CÁC HTTT TRONG DN</vt:lpstr>
      <vt:lpstr>C3: PHÂN LOẠI CÁC HTTT TRONG DN</vt:lpstr>
      <vt:lpstr>PowerPoint Presentation</vt:lpstr>
      <vt:lpstr>Mối quan hệ giữa các hệ thống TPS – MIS – DSS - ESS</vt:lpstr>
      <vt:lpstr>C3: PHÂN LOẠI CÁC HTTT TRONG DN</vt:lpstr>
      <vt:lpstr>C3: PHÂN LOẠI CÁC HTTT TRONG DN </vt:lpstr>
      <vt:lpstr>C3: PHÂN LOẠI CÁC HTTT TRONG DN </vt:lpstr>
      <vt:lpstr>C4.CÁC HTTT TRONG DOANH NGHIỆP</vt:lpstr>
      <vt:lpstr>1. Hệ thống quản trị tích hợp ERP</vt:lpstr>
      <vt:lpstr> </vt:lpstr>
      <vt:lpstr>1. Hệ thống quản trị tích hợp ERP</vt:lpstr>
      <vt:lpstr>1 Hệ thống quản trị tích hợp ERP</vt:lpstr>
      <vt:lpstr>1. Hệ thống quản trị tích hợp ERP</vt:lpstr>
      <vt:lpstr>1. Hệ thống quản trị tích hợp ERP</vt:lpstr>
      <vt:lpstr>1. Hệ thống quản trị tích hợp ERP</vt:lpstr>
      <vt:lpstr>1. Hệ thống quản trị tích hợp ERP</vt:lpstr>
      <vt:lpstr>1. Hệ thống quản trị tích hợp ERP</vt:lpstr>
      <vt:lpstr>1. Hệ thống quản trị tích hợp ERP</vt:lpstr>
      <vt:lpstr>2. Hệ thống quản trị chuỗi cung ứng SCM</vt:lpstr>
      <vt:lpstr>2. Hệ thống quản trị chuỗi cung ứng SCM</vt:lpstr>
      <vt:lpstr>2. Hệ thống quản trị chuỗi cung ứng SCM</vt:lpstr>
      <vt:lpstr> 2. Hệ thống quản trị chuỗi cung ứng SCM </vt:lpstr>
      <vt:lpstr> 2. Hệ thống quản trị chuỗi cung ứng SCM </vt:lpstr>
      <vt:lpstr> </vt:lpstr>
      <vt:lpstr>PowerPoint Presentation</vt:lpstr>
      <vt:lpstr>PowerPoint Presentation</vt:lpstr>
      <vt:lpstr>PowerPoint Presentation</vt:lpstr>
      <vt:lpstr>PowerPoint Presentation</vt:lpstr>
      <vt:lpstr>PowerPoint Presentation</vt:lpstr>
      <vt:lpstr> </vt:lpstr>
      <vt:lpstr>4. Hệ thống thông tin quản lý sản xuất và kinh doanh</vt:lpstr>
      <vt:lpstr>4. Hệ thống thông tin quản lý sản xuất và kinh doanh</vt:lpstr>
      <vt:lpstr>4. Hệ thống thông tin quản lý sản xuất và kinh doanh</vt:lpstr>
      <vt:lpstr>4. Hệ thống thông tin quản lý sản xuất và kinh doanh</vt:lpstr>
      <vt:lpstr>5. Hệ thống thông tin Marketing</vt:lpstr>
      <vt:lpstr>5. Hệ thống thông tin Marketing</vt:lpstr>
      <vt:lpstr>5. Hệ thống thông tin Marketing</vt:lpstr>
      <vt:lpstr>5. Hệ thống thông tin Marketing</vt:lpstr>
      <vt:lpstr>5. Hệ thống thông tin Marketing</vt:lpstr>
      <vt:lpstr>5. Hệ thống thông tin Marketing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7.4 Hệ thống quản trị TC-KT ở mức chiến thuật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dc:creator>
  <cp:lastModifiedBy>HUONG TRAN</cp:lastModifiedBy>
  <cp:revision>379</cp:revision>
  <dcterms:created xsi:type="dcterms:W3CDTF">2020-07-22T02:40:36Z</dcterms:created>
  <dcterms:modified xsi:type="dcterms:W3CDTF">2023-11-25T07:39:25Z</dcterms:modified>
</cp:coreProperties>
</file>